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Updates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3.25.2015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Lotanna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This Week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Implement circuit that controls relay with the Arduino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Schematic: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300" y="2065825"/>
            <a:ext cx="40311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Lotanna (cont.d)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Next Week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Brief Overview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Schematic: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50" y="2335000"/>
            <a:ext cx="4193324" cy="25244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5597525" y="1225875"/>
            <a:ext cx="3089400" cy="36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PV Panel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Solar Panels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Power Converter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Power MOSFET in Buck DC-DC Converter configuration. Controls the output current to the battery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Control System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Arduino- sensing voltage and current from PV panels and determining when battery stops charging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PWM Generator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Generate the pulse width depending on duty cycle given from control system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Gate Driver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Sends strong enough signal from the generator to converter</a:t>
            </a:r>
          </a:p>
          <a:p>
            <a:pPr rtl="0">
              <a:spcBef>
                <a:spcPts val="0"/>
              </a:spcBef>
              <a:buNone/>
            </a:pPr>
            <a:r>
              <a:rPr lang="en" sz="80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Deliverables:</a:t>
            </a:r>
          </a:p>
          <a:p>
            <a:pPr>
              <a:spcBef>
                <a:spcPts val="0"/>
              </a:spcBef>
              <a:buNone/>
            </a:pPr>
            <a:r>
              <a:rPr lang="en" sz="800"/>
              <a:t>Confirm appropriate parts selection and purchase components??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