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9"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19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6F8611-C277-45BB-B079-BD31EAAE8491}" type="doc">
      <dgm:prSet loTypeId="urn:microsoft.com/office/officeart/2005/8/layout/process1" loCatId="process" qsTypeId="urn:microsoft.com/office/officeart/2005/8/quickstyle/simple1" qsCatId="simple" csTypeId="urn:microsoft.com/office/officeart/2005/8/colors/accent1_2" csCatId="accent1" phldr="1"/>
      <dgm:spPr/>
    </dgm:pt>
    <dgm:pt modelId="{000B169C-D1FB-4E3B-B5F7-0034DC042B8A}">
      <dgm:prSet phldrT="[Text]"/>
      <dgm:spPr/>
      <dgm:t>
        <a:bodyPr/>
        <a:lstStyle/>
        <a:p>
          <a:r>
            <a:rPr lang="en-US" dirty="0" smtClean="0"/>
            <a:t>Solar </a:t>
          </a:r>
          <a:r>
            <a:rPr lang="en-US" dirty="0" err="1" smtClean="0"/>
            <a:t>Recharable</a:t>
          </a:r>
          <a:r>
            <a:rPr lang="en-US" dirty="0" smtClean="0"/>
            <a:t> Power Source</a:t>
          </a:r>
          <a:endParaRPr lang="en-US" dirty="0"/>
        </a:p>
      </dgm:t>
    </dgm:pt>
    <dgm:pt modelId="{FC20B80E-2481-4A3E-84A6-C6C18A13F8DA}" type="parTrans" cxnId="{10B70D93-5FA7-4E3D-9725-CCE835C87535}">
      <dgm:prSet/>
      <dgm:spPr/>
      <dgm:t>
        <a:bodyPr/>
        <a:lstStyle/>
        <a:p>
          <a:endParaRPr lang="en-US"/>
        </a:p>
      </dgm:t>
    </dgm:pt>
    <dgm:pt modelId="{C882590E-6E75-4DF5-A1F5-D39C5C87834E}" type="sibTrans" cxnId="{10B70D93-5FA7-4E3D-9725-CCE835C87535}">
      <dgm:prSet/>
      <dgm:spPr/>
      <dgm:t>
        <a:bodyPr/>
        <a:lstStyle/>
        <a:p>
          <a:endParaRPr lang="en-US"/>
        </a:p>
      </dgm:t>
    </dgm:pt>
    <dgm:pt modelId="{C291CB08-131B-4BC0-9770-7BA8427EAAF6}">
      <dgm:prSet phldrT="[Text]"/>
      <dgm:spPr/>
      <dgm:t>
        <a:bodyPr/>
        <a:lstStyle/>
        <a:p>
          <a:r>
            <a:rPr lang="en-US" dirty="0" smtClean="0"/>
            <a:t>Quadrotor</a:t>
          </a:r>
          <a:endParaRPr lang="en-US" dirty="0"/>
        </a:p>
      </dgm:t>
    </dgm:pt>
    <dgm:pt modelId="{FD69B9B8-A386-4619-BAD2-3FFA909194F7}" type="parTrans" cxnId="{51A0F353-58F2-467E-B11D-718B9B9D6668}">
      <dgm:prSet/>
      <dgm:spPr/>
      <dgm:t>
        <a:bodyPr/>
        <a:lstStyle/>
        <a:p>
          <a:endParaRPr lang="en-US"/>
        </a:p>
      </dgm:t>
    </dgm:pt>
    <dgm:pt modelId="{99FE2C7E-3E3D-4215-84C4-DA786280FCD0}" type="sibTrans" cxnId="{51A0F353-58F2-467E-B11D-718B9B9D6668}">
      <dgm:prSet/>
      <dgm:spPr/>
      <dgm:t>
        <a:bodyPr/>
        <a:lstStyle/>
        <a:p>
          <a:endParaRPr lang="en-US"/>
        </a:p>
      </dgm:t>
    </dgm:pt>
    <dgm:pt modelId="{ADE8A602-C06A-4AEC-9CC9-73832B3597C0}">
      <dgm:prSet phldrT="[Text]"/>
      <dgm:spPr/>
      <dgm:t>
        <a:bodyPr/>
        <a:lstStyle/>
        <a:p>
          <a:r>
            <a:rPr lang="en-US" dirty="0" smtClean="0"/>
            <a:t>Transmitter</a:t>
          </a:r>
          <a:endParaRPr lang="en-US" dirty="0"/>
        </a:p>
      </dgm:t>
    </dgm:pt>
    <dgm:pt modelId="{C501389B-C9FE-4EA2-8269-375D7DE83949}" type="parTrans" cxnId="{6082ADD2-340A-4E00-8C35-DC3E5C9AA9E9}">
      <dgm:prSet/>
      <dgm:spPr/>
      <dgm:t>
        <a:bodyPr/>
        <a:lstStyle/>
        <a:p>
          <a:endParaRPr lang="en-US"/>
        </a:p>
      </dgm:t>
    </dgm:pt>
    <dgm:pt modelId="{B8ACD554-EBED-4C86-9DCD-5EFEC639BA36}" type="sibTrans" cxnId="{6082ADD2-340A-4E00-8C35-DC3E5C9AA9E9}">
      <dgm:prSet/>
      <dgm:spPr/>
      <dgm:t>
        <a:bodyPr/>
        <a:lstStyle/>
        <a:p>
          <a:endParaRPr lang="en-US"/>
        </a:p>
      </dgm:t>
    </dgm:pt>
    <dgm:pt modelId="{3FD467EA-91C2-47DC-B48E-D1499C3E3AB4}">
      <dgm:prSet phldrT="[Text]"/>
      <dgm:spPr/>
      <dgm:t>
        <a:bodyPr/>
        <a:lstStyle/>
        <a:p>
          <a:r>
            <a:rPr lang="en-US" dirty="0" smtClean="0"/>
            <a:t>RF Signal</a:t>
          </a:r>
          <a:endParaRPr lang="en-US" dirty="0"/>
        </a:p>
      </dgm:t>
    </dgm:pt>
    <dgm:pt modelId="{1931FCD4-D5A3-4736-A92E-521E0E7019EA}" type="parTrans" cxnId="{6AFAEEED-3E1B-4810-A053-083404818FB6}">
      <dgm:prSet/>
      <dgm:spPr/>
      <dgm:t>
        <a:bodyPr/>
        <a:lstStyle/>
        <a:p>
          <a:endParaRPr lang="en-US"/>
        </a:p>
      </dgm:t>
    </dgm:pt>
    <dgm:pt modelId="{A7E8F159-5795-4E68-B9F2-FE3A47D7E9A8}" type="sibTrans" cxnId="{6AFAEEED-3E1B-4810-A053-083404818FB6}">
      <dgm:prSet/>
      <dgm:spPr/>
      <dgm:t>
        <a:bodyPr/>
        <a:lstStyle/>
        <a:p>
          <a:endParaRPr lang="en-US"/>
        </a:p>
      </dgm:t>
    </dgm:pt>
    <dgm:pt modelId="{5989A026-5110-4E77-AB4D-8231D5CD40C3}">
      <dgm:prSet phldrT="[Text]"/>
      <dgm:spPr/>
      <dgm:t>
        <a:bodyPr/>
        <a:lstStyle/>
        <a:p>
          <a:r>
            <a:rPr lang="en-US" dirty="0" smtClean="0"/>
            <a:t>Amplifier</a:t>
          </a:r>
          <a:endParaRPr lang="en-US" dirty="0"/>
        </a:p>
      </dgm:t>
    </dgm:pt>
    <dgm:pt modelId="{E378D771-52BF-4EC3-91BF-A8343DEC141C}" type="parTrans" cxnId="{866E0FCE-C461-41D5-9058-F909739B18D8}">
      <dgm:prSet/>
      <dgm:spPr/>
      <dgm:t>
        <a:bodyPr/>
        <a:lstStyle/>
        <a:p>
          <a:endParaRPr lang="en-US"/>
        </a:p>
      </dgm:t>
    </dgm:pt>
    <dgm:pt modelId="{9E314977-CFC2-427D-AD7F-79B8CF5D1D3D}" type="sibTrans" cxnId="{866E0FCE-C461-41D5-9058-F909739B18D8}">
      <dgm:prSet/>
      <dgm:spPr/>
      <dgm:t>
        <a:bodyPr/>
        <a:lstStyle/>
        <a:p>
          <a:endParaRPr lang="en-US"/>
        </a:p>
      </dgm:t>
    </dgm:pt>
    <dgm:pt modelId="{1A73D4CF-A6BF-4855-93ED-4D2A767628C0}">
      <dgm:prSet phldrT="[Text]"/>
      <dgm:spPr/>
      <dgm:t>
        <a:bodyPr/>
        <a:lstStyle/>
        <a:p>
          <a:r>
            <a:rPr lang="en-US" dirty="0" smtClean="0"/>
            <a:t>Receiver </a:t>
          </a:r>
          <a:endParaRPr lang="en-US" dirty="0"/>
        </a:p>
      </dgm:t>
    </dgm:pt>
    <dgm:pt modelId="{49831ED6-50D1-4036-8D20-9674E1761C9C}" type="parTrans" cxnId="{1AB35C2D-E1B8-44B7-886A-12D35EF53558}">
      <dgm:prSet/>
      <dgm:spPr/>
      <dgm:t>
        <a:bodyPr/>
        <a:lstStyle/>
        <a:p>
          <a:endParaRPr lang="en-US"/>
        </a:p>
      </dgm:t>
    </dgm:pt>
    <dgm:pt modelId="{B6945F4D-9717-4AE6-9DBC-91A37C23F5F0}" type="sibTrans" cxnId="{1AB35C2D-E1B8-44B7-886A-12D35EF53558}">
      <dgm:prSet/>
      <dgm:spPr/>
      <dgm:t>
        <a:bodyPr/>
        <a:lstStyle/>
        <a:p>
          <a:endParaRPr lang="en-US"/>
        </a:p>
      </dgm:t>
    </dgm:pt>
    <dgm:pt modelId="{4B6FF954-B9C1-4D83-B354-E0E632A550C8}">
      <dgm:prSet phldrT="[Text]"/>
      <dgm:spPr/>
      <dgm:t>
        <a:bodyPr/>
        <a:lstStyle/>
        <a:p>
          <a:r>
            <a:rPr lang="en-US" dirty="0" smtClean="0"/>
            <a:t>Demodulator </a:t>
          </a:r>
          <a:endParaRPr lang="en-US" dirty="0"/>
        </a:p>
      </dgm:t>
    </dgm:pt>
    <dgm:pt modelId="{8016EEB8-718D-4712-B881-6ED7A126BCE7}" type="parTrans" cxnId="{5765A548-E000-453D-AE3B-1A6E4E53B904}">
      <dgm:prSet/>
      <dgm:spPr/>
      <dgm:t>
        <a:bodyPr/>
        <a:lstStyle/>
        <a:p>
          <a:endParaRPr lang="en-US"/>
        </a:p>
      </dgm:t>
    </dgm:pt>
    <dgm:pt modelId="{A7BE7316-CEF9-4F8F-947C-67D6A6A7E347}" type="sibTrans" cxnId="{5765A548-E000-453D-AE3B-1A6E4E53B904}">
      <dgm:prSet/>
      <dgm:spPr/>
      <dgm:t>
        <a:bodyPr/>
        <a:lstStyle/>
        <a:p>
          <a:endParaRPr lang="en-US"/>
        </a:p>
      </dgm:t>
    </dgm:pt>
    <dgm:pt modelId="{BF6CD12D-6313-4B0F-A8EE-06CB68B5A8A5}">
      <dgm:prSet phldrT="[Text]"/>
      <dgm:spPr/>
      <dgm:t>
        <a:bodyPr/>
        <a:lstStyle/>
        <a:p>
          <a:r>
            <a:rPr lang="en-US" dirty="0" smtClean="0"/>
            <a:t>ADC</a:t>
          </a:r>
          <a:endParaRPr lang="en-US" dirty="0"/>
        </a:p>
      </dgm:t>
    </dgm:pt>
    <dgm:pt modelId="{765BF32D-C0DF-42F8-80CD-9376A33294E2}" type="parTrans" cxnId="{A493B311-89D7-49C8-A26C-839F5AF10795}">
      <dgm:prSet/>
      <dgm:spPr/>
      <dgm:t>
        <a:bodyPr/>
        <a:lstStyle/>
        <a:p>
          <a:endParaRPr lang="en-US"/>
        </a:p>
      </dgm:t>
    </dgm:pt>
    <dgm:pt modelId="{E5275BAE-F9C0-432C-B088-953AA457C806}" type="sibTrans" cxnId="{A493B311-89D7-49C8-A26C-839F5AF10795}">
      <dgm:prSet/>
      <dgm:spPr/>
      <dgm:t>
        <a:bodyPr/>
        <a:lstStyle/>
        <a:p>
          <a:endParaRPr lang="en-US"/>
        </a:p>
      </dgm:t>
    </dgm:pt>
    <dgm:pt modelId="{B5A6EB84-DD81-438A-97A8-E497F6C643D3}">
      <dgm:prSet phldrT="[Text]"/>
      <dgm:spPr/>
      <dgm:t>
        <a:bodyPr/>
        <a:lstStyle/>
        <a:p>
          <a:r>
            <a:rPr lang="en-US" dirty="0" smtClean="0"/>
            <a:t>Wireless Connection </a:t>
          </a:r>
          <a:endParaRPr lang="en-US" dirty="0"/>
        </a:p>
      </dgm:t>
    </dgm:pt>
    <dgm:pt modelId="{77A87EB7-2C84-4882-B023-C648BA2A676A}" type="parTrans" cxnId="{F96C765F-1EC7-4950-9A62-734D788A618A}">
      <dgm:prSet/>
      <dgm:spPr/>
      <dgm:t>
        <a:bodyPr/>
        <a:lstStyle/>
        <a:p>
          <a:endParaRPr lang="en-US"/>
        </a:p>
      </dgm:t>
    </dgm:pt>
    <dgm:pt modelId="{07078D61-84E1-4E76-98EE-8A9F15F67C8A}" type="sibTrans" cxnId="{F96C765F-1EC7-4950-9A62-734D788A618A}">
      <dgm:prSet/>
      <dgm:spPr/>
      <dgm:t>
        <a:bodyPr/>
        <a:lstStyle/>
        <a:p>
          <a:endParaRPr lang="en-US"/>
        </a:p>
      </dgm:t>
    </dgm:pt>
    <dgm:pt modelId="{959D5337-55B2-44FE-9CF6-6136A1BF21B9}">
      <dgm:prSet phldrT="[Text]"/>
      <dgm:spPr/>
      <dgm:t>
        <a:bodyPr/>
        <a:lstStyle/>
        <a:p>
          <a:r>
            <a:rPr lang="en-US" dirty="0" smtClean="0"/>
            <a:t>CPU</a:t>
          </a:r>
          <a:endParaRPr lang="en-US" dirty="0"/>
        </a:p>
      </dgm:t>
    </dgm:pt>
    <dgm:pt modelId="{5BBD3A49-3371-4DF0-9B05-189C300D739A}" type="parTrans" cxnId="{85693717-6FD5-4D93-85FD-94D5E217E4A7}">
      <dgm:prSet/>
      <dgm:spPr/>
      <dgm:t>
        <a:bodyPr/>
        <a:lstStyle/>
        <a:p>
          <a:endParaRPr lang="en-US"/>
        </a:p>
      </dgm:t>
    </dgm:pt>
    <dgm:pt modelId="{6883CFCD-4619-43D9-B848-4A1E803C5651}" type="sibTrans" cxnId="{85693717-6FD5-4D93-85FD-94D5E217E4A7}">
      <dgm:prSet/>
      <dgm:spPr/>
      <dgm:t>
        <a:bodyPr/>
        <a:lstStyle/>
        <a:p>
          <a:endParaRPr lang="en-US"/>
        </a:p>
      </dgm:t>
    </dgm:pt>
    <dgm:pt modelId="{DDB3072D-AD7C-48ED-B5D0-43F8C27E4DDB}" type="pres">
      <dgm:prSet presAssocID="{556F8611-C277-45BB-B079-BD31EAAE8491}" presName="Name0" presStyleCnt="0">
        <dgm:presLayoutVars>
          <dgm:dir/>
          <dgm:resizeHandles val="exact"/>
        </dgm:presLayoutVars>
      </dgm:prSet>
      <dgm:spPr/>
    </dgm:pt>
    <dgm:pt modelId="{122A6726-D98C-42C4-99D1-3F17D523DADF}" type="pres">
      <dgm:prSet presAssocID="{000B169C-D1FB-4E3B-B5F7-0034DC042B8A}" presName="node" presStyleLbl="node1" presStyleIdx="0" presStyleCnt="10" custLinFactNeighborX="-836" custLinFactNeighborY="6561">
        <dgm:presLayoutVars>
          <dgm:bulletEnabled val="1"/>
        </dgm:presLayoutVars>
      </dgm:prSet>
      <dgm:spPr/>
      <dgm:t>
        <a:bodyPr/>
        <a:lstStyle/>
        <a:p>
          <a:endParaRPr lang="en-US"/>
        </a:p>
      </dgm:t>
    </dgm:pt>
    <dgm:pt modelId="{51683D30-520D-485A-ABFB-7AED4F882708}" type="pres">
      <dgm:prSet presAssocID="{C882590E-6E75-4DF5-A1F5-D39C5C87834E}" presName="sibTrans" presStyleLbl="sibTrans2D1" presStyleIdx="0" presStyleCnt="9"/>
      <dgm:spPr/>
    </dgm:pt>
    <dgm:pt modelId="{64C8CD3E-2E32-4A4B-8C6B-CC1AFCC78771}" type="pres">
      <dgm:prSet presAssocID="{C882590E-6E75-4DF5-A1F5-D39C5C87834E}" presName="connectorText" presStyleLbl="sibTrans2D1" presStyleIdx="0" presStyleCnt="9"/>
      <dgm:spPr/>
    </dgm:pt>
    <dgm:pt modelId="{6E891B4A-22CA-4427-BDCB-079EA20F5C76}" type="pres">
      <dgm:prSet presAssocID="{C291CB08-131B-4BC0-9770-7BA8427EAAF6}" presName="node" presStyleLbl="node1" presStyleIdx="1" presStyleCnt="10">
        <dgm:presLayoutVars>
          <dgm:bulletEnabled val="1"/>
        </dgm:presLayoutVars>
      </dgm:prSet>
      <dgm:spPr/>
    </dgm:pt>
    <dgm:pt modelId="{97BF901E-272E-4985-B05D-1506B1946443}" type="pres">
      <dgm:prSet presAssocID="{99FE2C7E-3E3D-4215-84C4-DA786280FCD0}" presName="sibTrans" presStyleLbl="sibTrans2D1" presStyleIdx="1" presStyleCnt="9"/>
      <dgm:spPr/>
    </dgm:pt>
    <dgm:pt modelId="{6A7E9A5E-7ACA-4767-BE36-0B51F3D9E0E3}" type="pres">
      <dgm:prSet presAssocID="{99FE2C7E-3E3D-4215-84C4-DA786280FCD0}" presName="connectorText" presStyleLbl="sibTrans2D1" presStyleIdx="1" presStyleCnt="9"/>
      <dgm:spPr/>
    </dgm:pt>
    <dgm:pt modelId="{A70BD9BF-58B0-41DC-9F5A-348463FB7596}" type="pres">
      <dgm:prSet presAssocID="{ADE8A602-C06A-4AEC-9CC9-73832B3597C0}" presName="node" presStyleLbl="node1" presStyleIdx="2" presStyleCnt="10">
        <dgm:presLayoutVars>
          <dgm:bulletEnabled val="1"/>
        </dgm:presLayoutVars>
      </dgm:prSet>
      <dgm:spPr/>
      <dgm:t>
        <a:bodyPr/>
        <a:lstStyle/>
        <a:p>
          <a:endParaRPr lang="en-US"/>
        </a:p>
      </dgm:t>
    </dgm:pt>
    <dgm:pt modelId="{0CD9FC90-39BE-4F99-BD0D-CF5958B12E74}" type="pres">
      <dgm:prSet presAssocID="{B8ACD554-EBED-4C86-9DCD-5EFEC639BA36}" presName="sibTrans" presStyleLbl="sibTrans2D1" presStyleIdx="2" presStyleCnt="9"/>
      <dgm:spPr/>
    </dgm:pt>
    <dgm:pt modelId="{D718F0EC-EEA7-4351-BF14-45776125B633}" type="pres">
      <dgm:prSet presAssocID="{B8ACD554-EBED-4C86-9DCD-5EFEC639BA36}" presName="connectorText" presStyleLbl="sibTrans2D1" presStyleIdx="2" presStyleCnt="9"/>
      <dgm:spPr/>
    </dgm:pt>
    <dgm:pt modelId="{5EF7B4B1-0199-4BD8-BD3B-8FB0EAC6E1AB}" type="pres">
      <dgm:prSet presAssocID="{3FD467EA-91C2-47DC-B48E-D1499C3E3AB4}" presName="node" presStyleLbl="node1" presStyleIdx="3" presStyleCnt="10">
        <dgm:presLayoutVars>
          <dgm:bulletEnabled val="1"/>
        </dgm:presLayoutVars>
      </dgm:prSet>
      <dgm:spPr/>
      <dgm:t>
        <a:bodyPr/>
        <a:lstStyle/>
        <a:p>
          <a:endParaRPr lang="en-US"/>
        </a:p>
      </dgm:t>
    </dgm:pt>
    <dgm:pt modelId="{7FD67A4E-30D6-4344-B75D-46A40D17A788}" type="pres">
      <dgm:prSet presAssocID="{A7E8F159-5795-4E68-B9F2-FE3A47D7E9A8}" presName="sibTrans" presStyleLbl="sibTrans2D1" presStyleIdx="3" presStyleCnt="9"/>
      <dgm:spPr/>
    </dgm:pt>
    <dgm:pt modelId="{37217581-4610-4A16-8B00-E5E80497DC0F}" type="pres">
      <dgm:prSet presAssocID="{A7E8F159-5795-4E68-B9F2-FE3A47D7E9A8}" presName="connectorText" presStyleLbl="sibTrans2D1" presStyleIdx="3" presStyleCnt="9"/>
      <dgm:spPr/>
    </dgm:pt>
    <dgm:pt modelId="{702300D0-8948-43F6-B96E-FF76B0CA45CB}" type="pres">
      <dgm:prSet presAssocID="{5989A026-5110-4E77-AB4D-8231D5CD40C3}" presName="node" presStyleLbl="node1" presStyleIdx="4" presStyleCnt="10">
        <dgm:presLayoutVars>
          <dgm:bulletEnabled val="1"/>
        </dgm:presLayoutVars>
      </dgm:prSet>
      <dgm:spPr/>
    </dgm:pt>
    <dgm:pt modelId="{E7DD5D5E-BCFA-4F92-AF36-D9C960B97EC4}" type="pres">
      <dgm:prSet presAssocID="{9E314977-CFC2-427D-AD7F-79B8CF5D1D3D}" presName="sibTrans" presStyleLbl="sibTrans2D1" presStyleIdx="4" presStyleCnt="9"/>
      <dgm:spPr/>
    </dgm:pt>
    <dgm:pt modelId="{1C4367B5-9F77-4EC1-9111-E12087C94263}" type="pres">
      <dgm:prSet presAssocID="{9E314977-CFC2-427D-AD7F-79B8CF5D1D3D}" presName="connectorText" presStyleLbl="sibTrans2D1" presStyleIdx="4" presStyleCnt="9"/>
      <dgm:spPr/>
    </dgm:pt>
    <dgm:pt modelId="{A97AB88B-E06B-4E74-B2E1-FBF7F22FF881}" type="pres">
      <dgm:prSet presAssocID="{1A73D4CF-A6BF-4855-93ED-4D2A767628C0}" presName="node" presStyleLbl="node1" presStyleIdx="5" presStyleCnt="10">
        <dgm:presLayoutVars>
          <dgm:bulletEnabled val="1"/>
        </dgm:presLayoutVars>
      </dgm:prSet>
      <dgm:spPr/>
    </dgm:pt>
    <dgm:pt modelId="{8EB4BA3A-B865-433E-9FF1-AAAE62C7A688}" type="pres">
      <dgm:prSet presAssocID="{B6945F4D-9717-4AE6-9DBC-91A37C23F5F0}" presName="sibTrans" presStyleLbl="sibTrans2D1" presStyleIdx="5" presStyleCnt="9"/>
      <dgm:spPr/>
    </dgm:pt>
    <dgm:pt modelId="{05D79228-5A8B-4979-A3F4-8C78F9C786C8}" type="pres">
      <dgm:prSet presAssocID="{B6945F4D-9717-4AE6-9DBC-91A37C23F5F0}" presName="connectorText" presStyleLbl="sibTrans2D1" presStyleIdx="5" presStyleCnt="9"/>
      <dgm:spPr/>
    </dgm:pt>
    <dgm:pt modelId="{04CEFD39-0918-4DD4-B29D-C2F14C7FB400}" type="pres">
      <dgm:prSet presAssocID="{4B6FF954-B9C1-4D83-B354-E0E632A550C8}" presName="node" presStyleLbl="node1" presStyleIdx="6" presStyleCnt="10">
        <dgm:presLayoutVars>
          <dgm:bulletEnabled val="1"/>
        </dgm:presLayoutVars>
      </dgm:prSet>
      <dgm:spPr/>
    </dgm:pt>
    <dgm:pt modelId="{D699EFC5-89F3-4018-9AC5-E06650613FA9}" type="pres">
      <dgm:prSet presAssocID="{A7BE7316-CEF9-4F8F-947C-67D6A6A7E347}" presName="sibTrans" presStyleLbl="sibTrans2D1" presStyleIdx="6" presStyleCnt="9"/>
      <dgm:spPr/>
    </dgm:pt>
    <dgm:pt modelId="{20CFFAC2-2322-47C3-8C1E-863D30D803B9}" type="pres">
      <dgm:prSet presAssocID="{A7BE7316-CEF9-4F8F-947C-67D6A6A7E347}" presName="connectorText" presStyleLbl="sibTrans2D1" presStyleIdx="6" presStyleCnt="9"/>
      <dgm:spPr/>
    </dgm:pt>
    <dgm:pt modelId="{3D91499F-50DC-41B0-BD2C-4B785FEB840E}" type="pres">
      <dgm:prSet presAssocID="{BF6CD12D-6313-4B0F-A8EE-06CB68B5A8A5}" presName="node" presStyleLbl="node1" presStyleIdx="7" presStyleCnt="10">
        <dgm:presLayoutVars>
          <dgm:bulletEnabled val="1"/>
        </dgm:presLayoutVars>
      </dgm:prSet>
      <dgm:spPr/>
    </dgm:pt>
    <dgm:pt modelId="{245CCBA5-29D9-4BDD-A492-6A0602F7558C}" type="pres">
      <dgm:prSet presAssocID="{E5275BAE-F9C0-432C-B088-953AA457C806}" presName="sibTrans" presStyleLbl="sibTrans2D1" presStyleIdx="7" presStyleCnt="9"/>
      <dgm:spPr/>
    </dgm:pt>
    <dgm:pt modelId="{E74EF3F9-E51F-4A0C-AD57-15D1C9DE2C86}" type="pres">
      <dgm:prSet presAssocID="{E5275BAE-F9C0-432C-B088-953AA457C806}" presName="connectorText" presStyleLbl="sibTrans2D1" presStyleIdx="7" presStyleCnt="9"/>
      <dgm:spPr/>
    </dgm:pt>
    <dgm:pt modelId="{8C488348-D1D8-42D3-8871-77059CAAAE3B}" type="pres">
      <dgm:prSet presAssocID="{B5A6EB84-DD81-438A-97A8-E497F6C643D3}" presName="node" presStyleLbl="node1" presStyleIdx="8" presStyleCnt="10">
        <dgm:presLayoutVars>
          <dgm:bulletEnabled val="1"/>
        </dgm:presLayoutVars>
      </dgm:prSet>
      <dgm:spPr/>
      <dgm:t>
        <a:bodyPr/>
        <a:lstStyle/>
        <a:p>
          <a:endParaRPr lang="en-US"/>
        </a:p>
      </dgm:t>
    </dgm:pt>
    <dgm:pt modelId="{424A1DCC-F31B-4DCF-8A7F-A6C06D0F48E4}" type="pres">
      <dgm:prSet presAssocID="{07078D61-84E1-4E76-98EE-8A9F15F67C8A}" presName="sibTrans" presStyleLbl="sibTrans2D1" presStyleIdx="8" presStyleCnt="9"/>
      <dgm:spPr/>
    </dgm:pt>
    <dgm:pt modelId="{B402E3DA-40F1-45B4-B05B-236D33DD6AFC}" type="pres">
      <dgm:prSet presAssocID="{07078D61-84E1-4E76-98EE-8A9F15F67C8A}" presName="connectorText" presStyleLbl="sibTrans2D1" presStyleIdx="8" presStyleCnt="9"/>
      <dgm:spPr/>
    </dgm:pt>
    <dgm:pt modelId="{529FB56C-304B-4BCA-8BED-B39346EEAC82}" type="pres">
      <dgm:prSet presAssocID="{959D5337-55B2-44FE-9CF6-6136A1BF21B9}" presName="node" presStyleLbl="node1" presStyleIdx="9" presStyleCnt="10">
        <dgm:presLayoutVars>
          <dgm:bulletEnabled val="1"/>
        </dgm:presLayoutVars>
      </dgm:prSet>
      <dgm:spPr/>
      <dgm:t>
        <a:bodyPr/>
        <a:lstStyle/>
        <a:p>
          <a:endParaRPr lang="en-US"/>
        </a:p>
      </dgm:t>
    </dgm:pt>
  </dgm:ptLst>
  <dgm:cxnLst>
    <dgm:cxn modelId="{320CFD20-C0DD-4819-A88A-7589FED805B6}" type="presOf" srcId="{E5275BAE-F9C0-432C-B088-953AA457C806}" destId="{245CCBA5-29D9-4BDD-A492-6A0602F7558C}" srcOrd="0" destOrd="0" presId="urn:microsoft.com/office/officeart/2005/8/layout/process1"/>
    <dgm:cxn modelId="{A766B54C-2C60-40B6-8698-CC29A7E1A161}" type="presOf" srcId="{99FE2C7E-3E3D-4215-84C4-DA786280FCD0}" destId="{6A7E9A5E-7ACA-4767-BE36-0B51F3D9E0E3}" srcOrd="1" destOrd="0" presId="urn:microsoft.com/office/officeart/2005/8/layout/process1"/>
    <dgm:cxn modelId="{A2553449-7C62-4318-8601-D5AB1C52DF12}" type="presOf" srcId="{1A73D4CF-A6BF-4855-93ED-4D2A767628C0}" destId="{A97AB88B-E06B-4E74-B2E1-FBF7F22FF881}" srcOrd="0" destOrd="0" presId="urn:microsoft.com/office/officeart/2005/8/layout/process1"/>
    <dgm:cxn modelId="{817109A4-50B3-434C-ADEC-DEB11F1AD77D}" type="presOf" srcId="{B8ACD554-EBED-4C86-9DCD-5EFEC639BA36}" destId="{D718F0EC-EEA7-4351-BF14-45776125B633}" srcOrd="1" destOrd="0" presId="urn:microsoft.com/office/officeart/2005/8/layout/process1"/>
    <dgm:cxn modelId="{8AB93B1A-0B79-4638-AADC-C626E6D09561}" type="presOf" srcId="{C882590E-6E75-4DF5-A1F5-D39C5C87834E}" destId="{51683D30-520D-485A-ABFB-7AED4F882708}" srcOrd="0" destOrd="0" presId="urn:microsoft.com/office/officeart/2005/8/layout/process1"/>
    <dgm:cxn modelId="{F96C765F-1EC7-4950-9A62-734D788A618A}" srcId="{556F8611-C277-45BB-B079-BD31EAAE8491}" destId="{B5A6EB84-DD81-438A-97A8-E497F6C643D3}" srcOrd="8" destOrd="0" parTransId="{77A87EB7-2C84-4882-B023-C648BA2A676A}" sibTransId="{07078D61-84E1-4E76-98EE-8A9F15F67C8A}"/>
    <dgm:cxn modelId="{07DF7990-D1F3-4F76-A167-5BBBF5BBF685}" type="presOf" srcId="{ADE8A602-C06A-4AEC-9CC9-73832B3597C0}" destId="{A70BD9BF-58B0-41DC-9F5A-348463FB7596}" srcOrd="0" destOrd="0" presId="urn:microsoft.com/office/officeart/2005/8/layout/process1"/>
    <dgm:cxn modelId="{61786299-52E6-494B-9DB6-C5688F315F43}" type="presOf" srcId="{9E314977-CFC2-427D-AD7F-79B8CF5D1D3D}" destId="{1C4367B5-9F77-4EC1-9111-E12087C94263}" srcOrd="1" destOrd="0" presId="urn:microsoft.com/office/officeart/2005/8/layout/process1"/>
    <dgm:cxn modelId="{F65D4FBF-721F-48B0-AD42-050784265458}" type="presOf" srcId="{C291CB08-131B-4BC0-9770-7BA8427EAAF6}" destId="{6E891B4A-22CA-4427-BDCB-079EA20F5C76}" srcOrd="0" destOrd="0" presId="urn:microsoft.com/office/officeart/2005/8/layout/process1"/>
    <dgm:cxn modelId="{ECFBC2D3-4941-46C7-AA1A-1518949E3467}" type="presOf" srcId="{556F8611-C277-45BB-B079-BD31EAAE8491}" destId="{DDB3072D-AD7C-48ED-B5D0-43F8C27E4DDB}" srcOrd="0" destOrd="0" presId="urn:microsoft.com/office/officeart/2005/8/layout/process1"/>
    <dgm:cxn modelId="{9BE743C9-A7C9-49F9-B1ED-FCB67D765582}" type="presOf" srcId="{07078D61-84E1-4E76-98EE-8A9F15F67C8A}" destId="{424A1DCC-F31B-4DCF-8A7F-A6C06D0F48E4}" srcOrd="0" destOrd="0" presId="urn:microsoft.com/office/officeart/2005/8/layout/process1"/>
    <dgm:cxn modelId="{1AB35C2D-E1B8-44B7-886A-12D35EF53558}" srcId="{556F8611-C277-45BB-B079-BD31EAAE8491}" destId="{1A73D4CF-A6BF-4855-93ED-4D2A767628C0}" srcOrd="5" destOrd="0" parTransId="{49831ED6-50D1-4036-8D20-9674E1761C9C}" sibTransId="{B6945F4D-9717-4AE6-9DBC-91A37C23F5F0}"/>
    <dgm:cxn modelId="{BF140AD9-5CE4-4FA7-9202-E6470E60DD44}" type="presOf" srcId="{3FD467EA-91C2-47DC-B48E-D1499C3E3AB4}" destId="{5EF7B4B1-0199-4BD8-BD3B-8FB0EAC6E1AB}" srcOrd="0" destOrd="0" presId="urn:microsoft.com/office/officeart/2005/8/layout/process1"/>
    <dgm:cxn modelId="{C0F02DD3-7521-4E00-8BF3-8A51DEE5674D}" type="presOf" srcId="{BF6CD12D-6313-4B0F-A8EE-06CB68B5A8A5}" destId="{3D91499F-50DC-41B0-BD2C-4B785FEB840E}" srcOrd="0" destOrd="0" presId="urn:microsoft.com/office/officeart/2005/8/layout/process1"/>
    <dgm:cxn modelId="{51A0F353-58F2-467E-B11D-718B9B9D6668}" srcId="{556F8611-C277-45BB-B079-BD31EAAE8491}" destId="{C291CB08-131B-4BC0-9770-7BA8427EAAF6}" srcOrd="1" destOrd="0" parTransId="{FD69B9B8-A386-4619-BAD2-3FFA909194F7}" sibTransId="{99FE2C7E-3E3D-4215-84C4-DA786280FCD0}"/>
    <dgm:cxn modelId="{A493B311-89D7-49C8-A26C-839F5AF10795}" srcId="{556F8611-C277-45BB-B079-BD31EAAE8491}" destId="{BF6CD12D-6313-4B0F-A8EE-06CB68B5A8A5}" srcOrd="7" destOrd="0" parTransId="{765BF32D-C0DF-42F8-80CD-9376A33294E2}" sibTransId="{E5275BAE-F9C0-432C-B088-953AA457C806}"/>
    <dgm:cxn modelId="{5765A548-E000-453D-AE3B-1A6E4E53B904}" srcId="{556F8611-C277-45BB-B079-BD31EAAE8491}" destId="{4B6FF954-B9C1-4D83-B354-E0E632A550C8}" srcOrd="6" destOrd="0" parTransId="{8016EEB8-718D-4712-B881-6ED7A126BCE7}" sibTransId="{A7BE7316-CEF9-4F8F-947C-67D6A6A7E347}"/>
    <dgm:cxn modelId="{9F52AD82-5AE3-4F7F-9E23-17ADED5C4309}" type="presOf" srcId="{959D5337-55B2-44FE-9CF6-6136A1BF21B9}" destId="{529FB56C-304B-4BCA-8BED-B39346EEAC82}" srcOrd="0" destOrd="0" presId="urn:microsoft.com/office/officeart/2005/8/layout/process1"/>
    <dgm:cxn modelId="{CDBD1CEE-7D4B-4B2D-ADB1-A4928BB1E767}" type="presOf" srcId="{A7E8F159-5795-4E68-B9F2-FE3A47D7E9A8}" destId="{37217581-4610-4A16-8B00-E5E80497DC0F}" srcOrd="1" destOrd="0" presId="urn:microsoft.com/office/officeart/2005/8/layout/process1"/>
    <dgm:cxn modelId="{866E0FCE-C461-41D5-9058-F909739B18D8}" srcId="{556F8611-C277-45BB-B079-BD31EAAE8491}" destId="{5989A026-5110-4E77-AB4D-8231D5CD40C3}" srcOrd="4" destOrd="0" parTransId="{E378D771-52BF-4EC3-91BF-A8343DEC141C}" sibTransId="{9E314977-CFC2-427D-AD7F-79B8CF5D1D3D}"/>
    <dgm:cxn modelId="{C58E7E67-6D11-40BA-8DEA-6DBA0B85C263}" type="presOf" srcId="{9E314977-CFC2-427D-AD7F-79B8CF5D1D3D}" destId="{E7DD5D5E-BCFA-4F92-AF36-D9C960B97EC4}" srcOrd="0" destOrd="0" presId="urn:microsoft.com/office/officeart/2005/8/layout/process1"/>
    <dgm:cxn modelId="{2BB512BB-8DF1-4481-A10A-28059948B6E8}" type="presOf" srcId="{99FE2C7E-3E3D-4215-84C4-DA786280FCD0}" destId="{97BF901E-272E-4985-B05D-1506B1946443}" srcOrd="0" destOrd="0" presId="urn:microsoft.com/office/officeart/2005/8/layout/process1"/>
    <dgm:cxn modelId="{08BF9208-CB0B-493A-AC9C-430F16B3CC16}" type="presOf" srcId="{B5A6EB84-DD81-438A-97A8-E497F6C643D3}" destId="{8C488348-D1D8-42D3-8871-77059CAAAE3B}" srcOrd="0" destOrd="0" presId="urn:microsoft.com/office/officeart/2005/8/layout/process1"/>
    <dgm:cxn modelId="{F3E75566-F034-4C34-9352-32B697D5D0CD}" type="presOf" srcId="{07078D61-84E1-4E76-98EE-8A9F15F67C8A}" destId="{B402E3DA-40F1-45B4-B05B-236D33DD6AFC}" srcOrd="1" destOrd="0" presId="urn:microsoft.com/office/officeart/2005/8/layout/process1"/>
    <dgm:cxn modelId="{7CC069D6-54F2-48E9-B14E-886FD25152F8}" type="presOf" srcId="{E5275BAE-F9C0-432C-B088-953AA457C806}" destId="{E74EF3F9-E51F-4A0C-AD57-15D1C9DE2C86}" srcOrd="1" destOrd="0" presId="urn:microsoft.com/office/officeart/2005/8/layout/process1"/>
    <dgm:cxn modelId="{6082ADD2-340A-4E00-8C35-DC3E5C9AA9E9}" srcId="{556F8611-C277-45BB-B079-BD31EAAE8491}" destId="{ADE8A602-C06A-4AEC-9CC9-73832B3597C0}" srcOrd="2" destOrd="0" parTransId="{C501389B-C9FE-4EA2-8269-375D7DE83949}" sibTransId="{B8ACD554-EBED-4C86-9DCD-5EFEC639BA36}"/>
    <dgm:cxn modelId="{85693717-6FD5-4D93-85FD-94D5E217E4A7}" srcId="{556F8611-C277-45BB-B079-BD31EAAE8491}" destId="{959D5337-55B2-44FE-9CF6-6136A1BF21B9}" srcOrd="9" destOrd="0" parTransId="{5BBD3A49-3371-4DF0-9B05-189C300D739A}" sibTransId="{6883CFCD-4619-43D9-B848-4A1E803C5651}"/>
    <dgm:cxn modelId="{81A29EBE-4ECC-4E01-8167-C7EB0CC5C86A}" type="presOf" srcId="{4B6FF954-B9C1-4D83-B354-E0E632A550C8}" destId="{04CEFD39-0918-4DD4-B29D-C2F14C7FB400}" srcOrd="0" destOrd="0" presId="urn:microsoft.com/office/officeart/2005/8/layout/process1"/>
    <dgm:cxn modelId="{1258C220-58A6-4119-8CD3-E4E2622BD20A}" type="presOf" srcId="{C882590E-6E75-4DF5-A1F5-D39C5C87834E}" destId="{64C8CD3E-2E32-4A4B-8C6B-CC1AFCC78771}" srcOrd="1" destOrd="0" presId="urn:microsoft.com/office/officeart/2005/8/layout/process1"/>
    <dgm:cxn modelId="{EDC15641-239B-4112-B12D-6A1E8BF49336}" type="presOf" srcId="{A7BE7316-CEF9-4F8F-947C-67D6A6A7E347}" destId="{20CFFAC2-2322-47C3-8C1E-863D30D803B9}" srcOrd="1" destOrd="0" presId="urn:microsoft.com/office/officeart/2005/8/layout/process1"/>
    <dgm:cxn modelId="{AB2EDB6F-6AFA-4C80-B3CE-8ADBF0D8C258}" type="presOf" srcId="{A7E8F159-5795-4E68-B9F2-FE3A47D7E9A8}" destId="{7FD67A4E-30D6-4344-B75D-46A40D17A788}" srcOrd="0" destOrd="0" presId="urn:microsoft.com/office/officeart/2005/8/layout/process1"/>
    <dgm:cxn modelId="{C11F5209-BA17-4A64-945C-506E8C50A6FE}" type="presOf" srcId="{B6945F4D-9717-4AE6-9DBC-91A37C23F5F0}" destId="{05D79228-5A8B-4979-A3F4-8C78F9C786C8}" srcOrd="1" destOrd="0" presId="urn:microsoft.com/office/officeart/2005/8/layout/process1"/>
    <dgm:cxn modelId="{6AFAEEED-3E1B-4810-A053-083404818FB6}" srcId="{556F8611-C277-45BB-B079-BD31EAAE8491}" destId="{3FD467EA-91C2-47DC-B48E-D1499C3E3AB4}" srcOrd="3" destOrd="0" parTransId="{1931FCD4-D5A3-4736-A92E-521E0E7019EA}" sibTransId="{A7E8F159-5795-4E68-B9F2-FE3A47D7E9A8}"/>
    <dgm:cxn modelId="{2B41F37B-5950-49A7-9CAD-B97D66C9D514}" type="presOf" srcId="{000B169C-D1FB-4E3B-B5F7-0034DC042B8A}" destId="{122A6726-D98C-42C4-99D1-3F17D523DADF}" srcOrd="0" destOrd="0" presId="urn:microsoft.com/office/officeart/2005/8/layout/process1"/>
    <dgm:cxn modelId="{F1BF2318-C26B-4880-AA30-6FA492C02A33}" type="presOf" srcId="{A7BE7316-CEF9-4F8F-947C-67D6A6A7E347}" destId="{D699EFC5-89F3-4018-9AC5-E06650613FA9}" srcOrd="0" destOrd="0" presId="urn:microsoft.com/office/officeart/2005/8/layout/process1"/>
    <dgm:cxn modelId="{30D513EC-C84A-482D-A11E-51967359F0B9}" type="presOf" srcId="{5989A026-5110-4E77-AB4D-8231D5CD40C3}" destId="{702300D0-8948-43F6-B96E-FF76B0CA45CB}" srcOrd="0" destOrd="0" presId="urn:microsoft.com/office/officeart/2005/8/layout/process1"/>
    <dgm:cxn modelId="{961C5C3B-6916-4906-9A11-C77DEF0DE524}" type="presOf" srcId="{B8ACD554-EBED-4C86-9DCD-5EFEC639BA36}" destId="{0CD9FC90-39BE-4F99-BD0D-CF5958B12E74}" srcOrd="0" destOrd="0" presId="urn:microsoft.com/office/officeart/2005/8/layout/process1"/>
    <dgm:cxn modelId="{02E123DF-2BC7-4479-A214-46878B60315A}" type="presOf" srcId="{B6945F4D-9717-4AE6-9DBC-91A37C23F5F0}" destId="{8EB4BA3A-B865-433E-9FF1-AAAE62C7A688}" srcOrd="0" destOrd="0" presId="urn:microsoft.com/office/officeart/2005/8/layout/process1"/>
    <dgm:cxn modelId="{10B70D93-5FA7-4E3D-9725-CCE835C87535}" srcId="{556F8611-C277-45BB-B079-BD31EAAE8491}" destId="{000B169C-D1FB-4E3B-B5F7-0034DC042B8A}" srcOrd="0" destOrd="0" parTransId="{FC20B80E-2481-4A3E-84A6-C6C18A13F8DA}" sibTransId="{C882590E-6E75-4DF5-A1F5-D39C5C87834E}"/>
    <dgm:cxn modelId="{21B47518-43CE-4E31-97D7-C6FFEFCD70D3}" type="presParOf" srcId="{DDB3072D-AD7C-48ED-B5D0-43F8C27E4DDB}" destId="{122A6726-D98C-42C4-99D1-3F17D523DADF}" srcOrd="0" destOrd="0" presId="urn:microsoft.com/office/officeart/2005/8/layout/process1"/>
    <dgm:cxn modelId="{50326E6B-FEBC-4049-B50C-3F8AF241C5C1}" type="presParOf" srcId="{DDB3072D-AD7C-48ED-B5D0-43F8C27E4DDB}" destId="{51683D30-520D-485A-ABFB-7AED4F882708}" srcOrd="1" destOrd="0" presId="urn:microsoft.com/office/officeart/2005/8/layout/process1"/>
    <dgm:cxn modelId="{59A8F854-C9C9-457D-83F6-62B3DA8B3B97}" type="presParOf" srcId="{51683D30-520D-485A-ABFB-7AED4F882708}" destId="{64C8CD3E-2E32-4A4B-8C6B-CC1AFCC78771}" srcOrd="0" destOrd="0" presId="urn:microsoft.com/office/officeart/2005/8/layout/process1"/>
    <dgm:cxn modelId="{16072571-F256-41CB-A608-738289EA71E9}" type="presParOf" srcId="{DDB3072D-AD7C-48ED-B5D0-43F8C27E4DDB}" destId="{6E891B4A-22CA-4427-BDCB-079EA20F5C76}" srcOrd="2" destOrd="0" presId="urn:microsoft.com/office/officeart/2005/8/layout/process1"/>
    <dgm:cxn modelId="{A3F34B48-32C3-4B8B-945D-65AFA77B1795}" type="presParOf" srcId="{DDB3072D-AD7C-48ED-B5D0-43F8C27E4DDB}" destId="{97BF901E-272E-4985-B05D-1506B1946443}" srcOrd="3" destOrd="0" presId="urn:microsoft.com/office/officeart/2005/8/layout/process1"/>
    <dgm:cxn modelId="{4A3FC6B1-4931-47F1-B849-628FBC3A66DB}" type="presParOf" srcId="{97BF901E-272E-4985-B05D-1506B1946443}" destId="{6A7E9A5E-7ACA-4767-BE36-0B51F3D9E0E3}" srcOrd="0" destOrd="0" presId="urn:microsoft.com/office/officeart/2005/8/layout/process1"/>
    <dgm:cxn modelId="{09946742-F24D-441B-9A5C-42B0A999B863}" type="presParOf" srcId="{DDB3072D-AD7C-48ED-B5D0-43F8C27E4DDB}" destId="{A70BD9BF-58B0-41DC-9F5A-348463FB7596}" srcOrd="4" destOrd="0" presId="urn:microsoft.com/office/officeart/2005/8/layout/process1"/>
    <dgm:cxn modelId="{CC953692-57C5-4D95-9734-E9B3DB534C8F}" type="presParOf" srcId="{DDB3072D-AD7C-48ED-B5D0-43F8C27E4DDB}" destId="{0CD9FC90-39BE-4F99-BD0D-CF5958B12E74}" srcOrd="5" destOrd="0" presId="urn:microsoft.com/office/officeart/2005/8/layout/process1"/>
    <dgm:cxn modelId="{6A9CFEB1-106C-4622-AE09-E40530A1A47D}" type="presParOf" srcId="{0CD9FC90-39BE-4F99-BD0D-CF5958B12E74}" destId="{D718F0EC-EEA7-4351-BF14-45776125B633}" srcOrd="0" destOrd="0" presId="urn:microsoft.com/office/officeart/2005/8/layout/process1"/>
    <dgm:cxn modelId="{B6057872-B2F6-4298-90C7-2721D5A2593B}" type="presParOf" srcId="{DDB3072D-AD7C-48ED-B5D0-43F8C27E4DDB}" destId="{5EF7B4B1-0199-4BD8-BD3B-8FB0EAC6E1AB}" srcOrd="6" destOrd="0" presId="urn:microsoft.com/office/officeart/2005/8/layout/process1"/>
    <dgm:cxn modelId="{E21DA453-8BA9-45D2-ABF3-B30D8FACABE0}" type="presParOf" srcId="{DDB3072D-AD7C-48ED-B5D0-43F8C27E4DDB}" destId="{7FD67A4E-30D6-4344-B75D-46A40D17A788}" srcOrd="7" destOrd="0" presId="urn:microsoft.com/office/officeart/2005/8/layout/process1"/>
    <dgm:cxn modelId="{8343726D-94B5-4896-B187-EA443CE67028}" type="presParOf" srcId="{7FD67A4E-30D6-4344-B75D-46A40D17A788}" destId="{37217581-4610-4A16-8B00-E5E80497DC0F}" srcOrd="0" destOrd="0" presId="urn:microsoft.com/office/officeart/2005/8/layout/process1"/>
    <dgm:cxn modelId="{F53429F4-17A0-4DB3-88F7-E4A10DA51AB0}" type="presParOf" srcId="{DDB3072D-AD7C-48ED-B5D0-43F8C27E4DDB}" destId="{702300D0-8948-43F6-B96E-FF76B0CA45CB}" srcOrd="8" destOrd="0" presId="urn:microsoft.com/office/officeart/2005/8/layout/process1"/>
    <dgm:cxn modelId="{44E2A51E-74A5-4FBB-8B7D-46249B9EE920}" type="presParOf" srcId="{DDB3072D-AD7C-48ED-B5D0-43F8C27E4DDB}" destId="{E7DD5D5E-BCFA-4F92-AF36-D9C960B97EC4}" srcOrd="9" destOrd="0" presId="urn:microsoft.com/office/officeart/2005/8/layout/process1"/>
    <dgm:cxn modelId="{2A55146D-9833-46B5-B96F-5C0562B7704E}" type="presParOf" srcId="{E7DD5D5E-BCFA-4F92-AF36-D9C960B97EC4}" destId="{1C4367B5-9F77-4EC1-9111-E12087C94263}" srcOrd="0" destOrd="0" presId="urn:microsoft.com/office/officeart/2005/8/layout/process1"/>
    <dgm:cxn modelId="{9ADE38E1-A6B6-4116-B229-E4C319D48D15}" type="presParOf" srcId="{DDB3072D-AD7C-48ED-B5D0-43F8C27E4DDB}" destId="{A97AB88B-E06B-4E74-B2E1-FBF7F22FF881}" srcOrd="10" destOrd="0" presId="urn:microsoft.com/office/officeart/2005/8/layout/process1"/>
    <dgm:cxn modelId="{56C2C4BA-75A5-476E-8154-3DE760A04734}" type="presParOf" srcId="{DDB3072D-AD7C-48ED-B5D0-43F8C27E4DDB}" destId="{8EB4BA3A-B865-433E-9FF1-AAAE62C7A688}" srcOrd="11" destOrd="0" presId="urn:microsoft.com/office/officeart/2005/8/layout/process1"/>
    <dgm:cxn modelId="{186FB15A-C47C-4E06-978C-FC7B978CD305}" type="presParOf" srcId="{8EB4BA3A-B865-433E-9FF1-AAAE62C7A688}" destId="{05D79228-5A8B-4979-A3F4-8C78F9C786C8}" srcOrd="0" destOrd="0" presId="urn:microsoft.com/office/officeart/2005/8/layout/process1"/>
    <dgm:cxn modelId="{BCB73519-86E6-49F3-B9C8-2AF9FEBBE0AC}" type="presParOf" srcId="{DDB3072D-AD7C-48ED-B5D0-43F8C27E4DDB}" destId="{04CEFD39-0918-4DD4-B29D-C2F14C7FB400}" srcOrd="12" destOrd="0" presId="urn:microsoft.com/office/officeart/2005/8/layout/process1"/>
    <dgm:cxn modelId="{195A84ED-C58C-49AB-94A1-66EB662C7F9C}" type="presParOf" srcId="{DDB3072D-AD7C-48ED-B5D0-43F8C27E4DDB}" destId="{D699EFC5-89F3-4018-9AC5-E06650613FA9}" srcOrd="13" destOrd="0" presId="urn:microsoft.com/office/officeart/2005/8/layout/process1"/>
    <dgm:cxn modelId="{7B1554B3-D811-4CD3-B1B6-49E7EBE725D8}" type="presParOf" srcId="{D699EFC5-89F3-4018-9AC5-E06650613FA9}" destId="{20CFFAC2-2322-47C3-8C1E-863D30D803B9}" srcOrd="0" destOrd="0" presId="urn:microsoft.com/office/officeart/2005/8/layout/process1"/>
    <dgm:cxn modelId="{7754B66B-AEA4-4B85-8777-0DFD53A3DDC6}" type="presParOf" srcId="{DDB3072D-AD7C-48ED-B5D0-43F8C27E4DDB}" destId="{3D91499F-50DC-41B0-BD2C-4B785FEB840E}" srcOrd="14" destOrd="0" presId="urn:microsoft.com/office/officeart/2005/8/layout/process1"/>
    <dgm:cxn modelId="{8B281265-5168-4159-BB39-06006F0B0664}" type="presParOf" srcId="{DDB3072D-AD7C-48ED-B5D0-43F8C27E4DDB}" destId="{245CCBA5-29D9-4BDD-A492-6A0602F7558C}" srcOrd="15" destOrd="0" presId="urn:microsoft.com/office/officeart/2005/8/layout/process1"/>
    <dgm:cxn modelId="{4A72E396-A262-470E-8991-94E8EB640277}" type="presParOf" srcId="{245CCBA5-29D9-4BDD-A492-6A0602F7558C}" destId="{E74EF3F9-E51F-4A0C-AD57-15D1C9DE2C86}" srcOrd="0" destOrd="0" presId="urn:microsoft.com/office/officeart/2005/8/layout/process1"/>
    <dgm:cxn modelId="{736C8E6D-7D45-4DB3-8B49-1D8E9E43FEB2}" type="presParOf" srcId="{DDB3072D-AD7C-48ED-B5D0-43F8C27E4DDB}" destId="{8C488348-D1D8-42D3-8871-77059CAAAE3B}" srcOrd="16" destOrd="0" presId="urn:microsoft.com/office/officeart/2005/8/layout/process1"/>
    <dgm:cxn modelId="{07517646-DF1B-4693-92F8-9BF69D952820}" type="presParOf" srcId="{DDB3072D-AD7C-48ED-B5D0-43F8C27E4DDB}" destId="{424A1DCC-F31B-4DCF-8A7F-A6C06D0F48E4}" srcOrd="17" destOrd="0" presId="urn:microsoft.com/office/officeart/2005/8/layout/process1"/>
    <dgm:cxn modelId="{AA1AF79D-0541-4AC8-B7B6-DC65D0F1B888}" type="presParOf" srcId="{424A1DCC-F31B-4DCF-8A7F-A6C06D0F48E4}" destId="{B402E3DA-40F1-45B4-B05B-236D33DD6AFC}" srcOrd="0" destOrd="0" presId="urn:microsoft.com/office/officeart/2005/8/layout/process1"/>
    <dgm:cxn modelId="{45BCC519-0C76-4868-AB7C-A54D08904F2B}" type="presParOf" srcId="{DDB3072D-AD7C-48ED-B5D0-43F8C27E4DDB}" destId="{529FB56C-304B-4BCA-8BED-B39346EEAC82}" srcOrd="1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4FE8F1-AF62-435B-9D5D-BA7C119B61AA}" type="doc">
      <dgm:prSet loTypeId="urn:microsoft.com/office/officeart/2005/8/layout/process1" loCatId="process" qsTypeId="urn:microsoft.com/office/officeart/2005/8/quickstyle/simple1" qsCatId="simple" csTypeId="urn:microsoft.com/office/officeart/2005/8/colors/accent1_2" csCatId="accent1" phldr="1"/>
      <dgm:spPr/>
    </dgm:pt>
    <dgm:pt modelId="{16905A3E-27FC-49FC-A630-533E26134E34}">
      <dgm:prSet phldrT="[Text]"/>
      <dgm:spPr/>
      <dgm:t>
        <a:bodyPr/>
        <a:lstStyle/>
        <a:p>
          <a:r>
            <a:rPr lang="en-US" dirty="0" smtClean="0"/>
            <a:t>Transmitter</a:t>
          </a:r>
          <a:endParaRPr lang="en-US" dirty="0"/>
        </a:p>
      </dgm:t>
    </dgm:pt>
    <dgm:pt modelId="{4E6113EF-1364-441E-ADDA-9446CD00F2CC}" type="parTrans" cxnId="{E756401F-7507-49BB-8632-6AFE2E4AA3AE}">
      <dgm:prSet/>
      <dgm:spPr/>
      <dgm:t>
        <a:bodyPr/>
        <a:lstStyle/>
        <a:p>
          <a:endParaRPr lang="en-US"/>
        </a:p>
      </dgm:t>
    </dgm:pt>
    <dgm:pt modelId="{47554BA1-3D1E-471A-B828-D108F430D81D}" type="sibTrans" cxnId="{E756401F-7507-49BB-8632-6AFE2E4AA3AE}">
      <dgm:prSet/>
      <dgm:spPr/>
      <dgm:t>
        <a:bodyPr/>
        <a:lstStyle/>
        <a:p>
          <a:endParaRPr lang="en-US" dirty="0"/>
        </a:p>
      </dgm:t>
    </dgm:pt>
    <dgm:pt modelId="{C9F17AA4-4B44-41C7-AB2C-093AD3B09F50}">
      <dgm:prSet phldrT="[Text]"/>
      <dgm:spPr/>
      <dgm:t>
        <a:bodyPr/>
        <a:lstStyle/>
        <a:p>
          <a:r>
            <a:rPr lang="en-US" dirty="0" smtClean="0"/>
            <a:t>ADC</a:t>
          </a:r>
          <a:endParaRPr lang="en-US" dirty="0"/>
        </a:p>
      </dgm:t>
    </dgm:pt>
    <dgm:pt modelId="{6B3B26A2-D468-49E8-9BC8-0DD5A1AE35A5}" type="parTrans" cxnId="{E14AF110-8893-45B1-BF8B-FBB7FD6F7C00}">
      <dgm:prSet/>
      <dgm:spPr/>
      <dgm:t>
        <a:bodyPr/>
        <a:lstStyle/>
        <a:p>
          <a:endParaRPr lang="en-US"/>
        </a:p>
      </dgm:t>
    </dgm:pt>
    <dgm:pt modelId="{AB4609A5-B54A-4E40-8A33-D0C16949DDF3}" type="sibTrans" cxnId="{E14AF110-8893-45B1-BF8B-FBB7FD6F7C00}">
      <dgm:prSet/>
      <dgm:spPr/>
      <dgm:t>
        <a:bodyPr/>
        <a:lstStyle/>
        <a:p>
          <a:endParaRPr lang="en-US" dirty="0"/>
        </a:p>
      </dgm:t>
    </dgm:pt>
    <dgm:pt modelId="{69A6E3F6-C13B-4C1F-BCB9-7EC99BD2C9A0}">
      <dgm:prSet phldrT="[Text]"/>
      <dgm:spPr/>
      <dgm:t>
        <a:bodyPr/>
        <a:lstStyle/>
        <a:p>
          <a:r>
            <a:rPr lang="en-US" dirty="0" smtClean="0"/>
            <a:t>Display</a:t>
          </a:r>
          <a:endParaRPr lang="en-US" dirty="0"/>
        </a:p>
      </dgm:t>
    </dgm:pt>
    <dgm:pt modelId="{81601E5D-466F-4C4E-B118-C341A77C04CE}" type="parTrans" cxnId="{0FE50495-DDC1-4CD3-8714-DFE1C07A7292}">
      <dgm:prSet/>
      <dgm:spPr/>
      <dgm:t>
        <a:bodyPr/>
        <a:lstStyle/>
        <a:p>
          <a:endParaRPr lang="en-US"/>
        </a:p>
      </dgm:t>
    </dgm:pt>
    <dgm:pt modelId="{E8FE32FA-1A5E-4415-B1A0-D28DCDDD330F}" type="sibTrans" cxnId="{0FE50495-DDC1-4CD3-8714-DFE1C07A7292}">
      <dgm:prSet/>
      <dgm:spPr/>
      <dgm:t>
        <a:bodyPr/>
        <a:lstStyle/>
        <a:p>
          <a:endParaRPr lang="en-US"/>
        </a:p>
      </dgm:t>
    </dgm:pt>
    <dgm:pt modelId="{3CAFCE8A-F3FC-407D-9ECE-D2960A285E77}">
      <dgm:prSet phldrT="[Text]"/>
      <dgm:spPr/>
      <dgm:t>
        <a:bodyPr/>
        <a:lstStyle/>
        <a:p>
          <a:r>
            <a:rPr lang="en-US" dirty="0" smtClean="0"/>
            <a:t>Receiver</a:t>
          </a:r>
          <a:endParaRPr lang="en-US" dirty="0"/>
        </a:p>
      </dgm:t>
    </dgm:pt>
    <dgm:pt modelId="{CD08D0B7-34D9-4A12-8F18-BD72E7AB0E19}" type="parTrans" cxnId="{72EE5229-9875-4E4F-9BA5-D6BEDAA0AF60}">
      <dgm:prSet/>
      <dgm:spPr/>
      <dgm:t>
        <a:bodyPr/>
        <a:lstStyle/>
        <a:p>
          <a:endParaRPr lang="en-US"/>
        </a:p>
      </dgm:t>
    </dgm:pt>
    <dgm:pt modelId="{48BCD273-8DF2-4E0F-A5F3-70391943D570}" type="sibTrans" cxnId="{72EE5229-9875-4E4F-9BA5-D6BEDAA0AF60}">
      <dgm:prSet/>
      <dgm:spPr/>
      <dgm:t>
        <a:bodyPr/>
        <a:lstStyle/>
        <a:p>
          <a:endParaRPr lang="en-US" dirty="0"/>
        </a:p>
      </dgm:t>
    </dgm:pt>
    <dgm:pt modelId="{A00C701E-1038-48C8-8DB4-B80463CA139A}">
      <dgm:prSet phldrT="[Text]"/>
      <dgm:spPr/>
      <dgm:t>
        <a:bodyPr/>
        <a:lstStyle/>
        <a:p>
          <a:r>
            <a:rPr lang="en-US" dirty="0" smtClean="0"/>
            <a:t>CPU</a:t>
          </a:r>
          <a:endParaRPr lang="en-US" dirty="0"/>
        </a:p>
      </dgm:t>
    </dgm:pt>
    <dgm:pt modelId="{1E16402F-8E69-4BB2-B315-6A69196E267E}" type="parTrans" cxnId="{0FDE1C9D-A225-447B-A9A8-78542DC4C1CD}">
      <dgm:prSet/>
      <dgm:spPr/>
      <dgm:t>
        <a:bodyPr/>
        <a:lstStyle/>
        <a:p>
          <a:endParaRPr lang="en-US"/>
        </a:p>
      </dgm:t>
    </dgm:pt>
    <dgm:pt modelId="{7F8AD268-70F7-42EE-B4CE-E951AEFB7AC9}" type="sibTrans" cxnId="{0FDE1C9D-A225-447B-A9A8-78542DC4C1CD}">
      <dgm:prSet/>
      <dgm:spPr/>
      <dgm:t>
        <a:bodyPr/>
        <a:lstStyle/>
        <a:p>
          <a:endParaRPr lang="en-US" dirty="0"/>
        </a:p>
      </dgm:t>
    </dgm:pt>
    <dgm:pt modelId="{CA35E4FE-9EFA-4456-A28E-3759156EDCEF}">
      <dgm:prSet phldrT="[Text]"/>
      <dgm:spPr/>
      <dgm:t>
        <a:bodyPr/>
        <a:lstStyle/>
        <a:p>
          <a:r>
            <a:rPr lang="en-US" dirty="0" smtClean="0"/>
            <a:t>DAC</a:t>
          </a:r>
          <a:endParaRPr lang="en-US" dirty="0"/>
        </a:p>
      </dgm:t>
    </dgm:pt>
    <dgm:pt modelId="{1B81875C-0E34-4192-8FFF-48ABE5F42E6E}" type="parTrans" cxnId="{FC556910-1B11-4637-A2EB-DB1475BD5CE7}">
      <dgm:prSet/>
      <dgm:spPr/>
      <dgm:t>
        <a:bodyPr/>
        <a:lstStyle/>
        <a:p>
          <a:endParaRPr lang="en-US"/>
        </a:p>
      </dgm:t>
    </dgm:pt>
    <dgm:pt modelId="{FFD73FC4-819A-4683-A4D2-115CE309A4FD}" type="sibTrans" cxnId="{FC556910-1B11-4637-A2EB-DB1475BD5CE7}">
      <dgm:prSet/>
      <dgm:spPr/>
      <dgm:t>
        <a:bodyPr/>
        <a:lstStyle/>
        <a:p>
          <a:endParaRPr lang="en-US" dirty="0"/>
        </a:p>
      </dgm:t>
    </dgm:pt>
    <dgm:pt modelId="{9A1D7BF1-36FF-4B76-B569-044D0B08BD3F}" type="pres">
      <dgm:prSet presAssocID="{564FE8F1-AF62-435B-9D5D-BA7C119B61AA}" presName="Name0" presStyleCnt="0">
        <dgm:presLayoutVars>
          <dgm:dir/>
          <dgm:resizeHandles val="exact"/>
        </dgm:presLayoutVars>
      </dgm:prSet>
      <dgm:spPr/>
    </dgm:pt>
    <dgm:pt modelId="{18836260-C783-4B0E-A7A3-7345911D1F39}" type="pres">
      <dgm:prSet presAssocID="{16905A3E-27FC-49FC-A630-533E26134E34}" presName="node" presStyleLbl="node1" presStyleIdx="0" presStyleCnt="6">
        <dgm:presLayoutVars>
          <dgm:bulletEnabled val="1"/>
        </dgm:presLayoutVars>
      </dgm:prSet>
      <dgm:spPr/>
      <dgm:t>
        <a:bodyPr/>
        <a:lstStyle/>
        <a:p>
          <a:endParaRPr lang="en-US"/>
        </a:p>
      </dgm:t>
    </dgm:pt>
    <dgm:pt modelId="{8F1C6DFD-CDAA-4AC8-8432-2665051295F1}" type="pres">
      <dgm:prSet presAssocID="{47554BA1-3D1E-471A-B828-D108F430D81D}" presName="sibTrans" presStyleLbl="sibTrans2D1" presStyleIdx="0" presStyleCnt="5"/>
      <dgm:spPr/>
      <dgm:t>
        <a:bodyPr/>
        <a:lstStyle/>
        <a:p>
          <a:endParaRPr lang="en-US"/>
        </a:p>
      </dgm:t>
    </dgm:pt>
    <dgm:pt modelId="{83A85B4A-9EDA-4548-A235-D698F70A8176}" type="pres">
      <dgm:prSet presAssocID="{47554BA1-3D1E-471A-B828-D108F430D81D}" presName="connectorText" presStyleLbl="sibTrans2D1" presStyleIdx="0" presStyleCnt="5"/>
      <dgm:spPr/>
      <dgm:t>
        <a:bodyPr/>
        <a:lstStyle/>
        <a:p>
          <a:endParaRPr lang="en-US"/>
        </a:p>
      </dgm:t>
    </dgm:pt>
    <dgm:pt modelId="{1109D481-CD19-429E-940B-5747A1DE23A0}" type="pres">
      <dgm:prSet presAssocID="{3CAFCE8A-F3FC-407D-9ECE-D2960A285E77}" presName="node" presStyleLbl="node1" presStyleIdx="1" presStyleCnt="6">
        <dgm:presLayoutVars>
          <dgm:bulletEnabled val="1"/>
        </dgm:presLayoutVars>
      </dgm:prSet>
      <dgm:spPr/>
      <dgm:t>
        <a:bodyPr/>
        <a:lstStyle/>
        <a:p>
          <a:endParaRPr lang="en-US"/>
        </a:p>
      </dgm:t>
    </dgm:pt>
    <dgm:pt modelId="{3FBB29B6-4CBF-4D69-A7F8-AAFDC5699F0D}" type="pres">
      <dgm:prSet presAssocID="{48BCD273-8DF2-4E0F-A5F3-70391943D570}" presName="sibTrans" presStyleLbl="sibTrans2D1" presStyleIdx="1" presStyleCnt="5"/>
      <dgm:spPr/>
      <dgm:t>
        <a:bodyPr/>
        <a:lstStyle/>
        <a:p>
          <a:endParaRPr lang="en-US"/>
        </a:p>
      </dgm:t>
    </dgm:pt>
    <dgm:pt modelId="{61A7EE92-9E3E-4FE5-B6D7-B952C2CC76E4}" type="pres">
      <dgm:prSet presAssocID="{48BCD273-8DF2-4E0F-A5F3-70391943D570}" presName="connectorText" presStyleLbl="sibTrans2D1" presStyleIdx="1" presStyleCnt="5"/>
      <dgm:spPr/>
      <dgm:t>
        <a:bodyPr/>
        <a:lstStyle/>
        <a:p>
          <a:endParaRPr lang="en-US"/>
        </a:p>
      </dgm:t>
    </dgm:pt>
    <dgm:pt modelId="{22F89A10-1C57-4A48-A40A-B45C37FD626F}" type="pres">
      <dgm:prSet presAssocID="{C9F17AA4-4B44-41C7-AB2C-093AD3B09F50}" presName="node" presStyleLbl="node1" presStyleIdx="2" presStyleCnt="6">
        <dgm:presLayoutVars>
          <dgm:bulletEnabled val="1"/>
        </dgm:presLayoutVars>
      </dgm:prSet>
      <dgm:spPr/>
      <dgm:t>
        <a:bodyPr/>
        <a:lstStyle/>
        <a:p>
          <a:endParaRPr lang="en-US"/>
        </a:p>
      </dgm:t>
    </dgm:pt>
    <dgm:pt modelId="{47894C91-1ECC-42F7-9E31-6B99134473BA}" type="pres">
      <dgm:prSet presAssocID="{AB4609A5-B54A-4E40-8A33-D0C16949DDF3}" presName="sibTrans" presStyleLbl="sibTrans2D1" presStyleIdx="2" presStyleCnt="5"/>
      <dgm:spPr/>
      <dgm:t>
        <a:bodyPr/>
        <a:lstStyle/>
        <a:p>
          <a:endParaRPr lang="en-US"/>
        </a:p>
      </dgm:t>
    </dgm:pt>
    <dgm:pt modelId="{AFC294D6-3C96-4A47-9715-235284A6AEB8}" type="pres">
      <dgm:prSet presAssocID="{AB4609A5-B54A-4E40-8A33-D0C16949DDF3}" presName="connectorText" presStyleLbl="sibTrans2D1" presStyleIdx="2" presStyleCnt="5"/>
      <dgm:spPr/>
      <dgm:t>
        <a:bodyPr/>
        <a:lstStyle/>
        <a:p>
          <a:endParaRPr lang="en-US"/>
        </a:p>
      </dgm:t>
    </dgm:pt>
    <dgm:pt modelId="{B58D3462-DB80-44AD-AAAA-43C25007F82C}" type="pres">
      <dgm:prSet presAssocID="{A00C701E-1038-48C8-8DB4-B80463CA139A}" presName="node" presStyleLbl="node1" presStyleIdx="3" presStyleCnt="6">
        <dgm:presLayoutVars>
          <dgm:bulletEnabled val="1"/>
        </dgm:presLayoutVars>
      </dgm:prSet>
      <dgm:spPr/>
      <dgm:t>
        <a:bodyPr/>
        <a:lstStyle/>
        <a:p>
          <a:endParaRPr lang="en-US"/>
        </a:p>
      </dgm:t>
    </dgm:pt>
    <dgm:pt modelId="{F93F4863-E80B-4FF2-86A5-A605AACFFAB0}" type="pres">
      <dgm:prSet presAssocID="{7F8AD268-70F7-42EE-B4CE-E951AEFB7AC9}" presName="sibTrans" presStyleLbl="sibTrans2D1" presStyleIdx="3" presStyleCnt="5"/>
      <dgm:spPr/>
      <dgm:t>
        <a:bodyPr/>
        <a:lstStyle/>
        <a:p>
          <a:endParaRPr lang="en-US"/>
        </a:p>
      </dgm:t>
    </dgm:pt>
    <dgm:pt modelId="{45AF163D-F75E-4027-AE4B-B6E0E70B8C23}" type="pres">
      <dgm:prSet presAssocID="{7F8AD268-70F7-42EE-B4CE-E951AEFB7AC9}" presName="connectorText" presStyleLbl="sibTrans2D1" presStyleIdx="3" presStyleCnt="5"/>
      <dgm:spPr/>
      <dgm:t>
        <a:bodyPr/>
        <a:lstStyle/>
        <a:p>
          <a:endParaRPr lang="en-US"/>
        </a:p>
      </dgm:t>
    </dgm:pt>
    <dgm:pt modelId="{8044DEFB-8A51-4610-8043-EF35FB9C126D}" type="pres">
      <dgm:prSet presAssocID="{CA35E4FE-9EFA-4456-A28E-3759156EDCEF}" presName="node" presStyleLbl="node1" presStyleIdx="4" presStyleCnt="6">
        <dgm:presLayoutVars>
          <dgm:bulletEnabled val="1"/>
        </dgm:presLayoutVars>
      </dgm:prSet>
      <dgm:spPr/>
      <dgm:t>
        <a:bodyPr/>
        <a:lstStyle/>
        <a:p>
          <a:endParaRPr lang="en-US"/>
        </a:p>
      </dgm:t>
    </dgm:pt>
    <dgm:pt modelId="{069672D9-73DB-45DE-947C-D3657DECF69F}" type="pres">
      <dgm:prSet presAssocID="{FFD73FC4-819A-4683-A4D2-115CE309A4FD}" presName="sibTrans" presStyleLbl="sibTrans2D1" presStyleIdx="4" presStyleCnt="5"/>
      <dgm:spPr/>
      <dgm:t>
        <a:bodyPr/>
        <a:lstStyle/>
        <a:p>
          <a:endParaRPr lang="en-US"/>
        </a:p>
      </dgm:t>
    </dgm:pt>
    <dgm:pt modelId="{D1FDB14A-DB80-4560-A0C5-D30D231EE1D7}" type="pres">
      <dgm:prSet presAssocID="{FFD73FC4-819A-4683-A4D2-115CE309A4FD}" presName="connectorText" presStyleLbl="sibTrans2D1" presStyleIdx="4" presStyleCnt="5"/>
      <dgm:spPr/>
      <dgm:t>
        <a:bodyPr/>
        <a:lstStyle/>
        <a:p>
          <a:endParaRPr lang="en-US"/>
        </a:p>
      </dgm:t>
    </dgm:pt>
    <dgm:pt modelId="{51DC5442-6272-462B-BEEB-FA69048A134A}" type="pres">
      <dgm:prSet presAssocID="{69A6E3F6-C13B-4C1F-BCB9-7EC99BD2C9A0}" presName="node" presStyleLbl="node1" presStyleIdx="5" presStyleCnt="6">
        <dgm:presLayoutVars>
          <dgm:bulletEnabled val="1"/>
        </dgm:presLayoutVars>
      </dgm:prSet>
      <dgm:spPr/>
      <dgm:t>
        <a:bodyPr/>
        <a:lstStyle/>
        <a:p>
          <a:endParaRPr lang="en-US"/>
        </a:p>
      </dgm:t>
    </dgm:pt>
  </dgm:ptLst>
  <dgm:cxnLst>
    <dgm:cxn modelId="{AA38EA4C-3C1F-450D-A57C-7C39D79A40C7}" type="presOf" srcId="{564FE8F1-AF62-435B-9D5D-BA7C119B61AA}" destId="{9A1D7BF1-36FF-4B76-B569-044D0B08BD3F}" srcOrd="0" destOrd="0" presId="urn:microsoft.com/office/officeart/2005/8/layout/process1"/>
    <dgm:cxn modelId="{B17DD3C1-A305-4944-AFB7-E03476362099}" type="presOf" srcId="{AB4609A5-B54A-4E40-8A33-D0C16949DDF3}" destId="{47894C91-1ECC-42F7-9E31-6B99134473BA}" srcOrd="0" destOrd="0" presId="urn:microsoft.com/office/officeart/2005/8/layout/process1"/>
    <dgm:cxn modelId="{2ADFB9EE-43EC-4831-BCF0-FA96A59F7100}" type="presOf" srcId="{48BCD273-8DF2-4E0F-A5F3-70391943D570}" destId="{61A7EE92-9E3E-4FE5-B6D7-B952C2CC76E4}" srcOrd="1" destOrd="0" presId="urn:microsoft.com/office/officeart/2005/8/layout/process1"/>
    <dgm:cxn modelId="{938C5904-F213-457E-AE01-DF2EE0E608E4}" type="presOf" srcId="{A00C701E-1038-48C8-8DB4-B80463CA139A}" destId="{B58D3462-DB80-44AD-AAAA-43C25007F82C}" srcOrd="0" destOrd="0" presId="urn:microsoft.com/office/officeart/2005/8/layout/process1"/>
    <dgm:cxn modelId="{17ECCF02-CDC8-456A-9D11-91EB380DA950}" type="presOf" srcId="{47554BA1-3D1E-471A-B828-D108F430D81D}" destId="{8F1C6DFD-CDAA-4AC8-8432-2665051295F1}" srcOrd="0" destOrd="0" presId="urn:microsoft.com/office/officeart/2005/8/layout/process1"/>
    <dgm:cxn modelId="{5A338CBE-A913-49BC-B66E-7F89CAAD021E}" type="presOf" srcId="{C9F17AA4-4B44-41C7-AB2C-093AD3B09F50}" destId="{22F89A10-1C57-4A48-A40A-B45C37FD626F}" srcOrd="0" destOrd="0" presId="urn:microsoft.com/office/officeart/2005/8/layout/process1"/>
    <dgm:cxn modelId="{CE0FFE54-8DAF-41A8-BE57-7193E679C7AC}" type="presOf" srcId="{7F8AD268-70F7-42EE-B4CE-E951AEFB7AC9}" destId="{F93F4863-E80B-4FF2-86A5-A605AACFFAB0}" srcOrd="0" destOrd="0" presId="urn:microsoft.com/office/officeart/2005/8/layout/process1"/>
    <dgm:cxn modelId="{627D88D1-B03D-404F-AE44-7A9E82B12202}" type="presOf" srcId="{FFD73FC4-819A-4683-A4D2-115CE309A4FD}" destId="{D1FDB14A-DB80-4560-A0C5-D30D231EE1D7}" srcOrd="1" destOrd="0" presId="urn:microsoft.com/office/officeart/2005/8/layout/process1"/>
    <dgm:cxn modelId="{FC556910-1B11-4637-A2EB-DB1475BD5CE7}" srcId="{564FE8F1-AF62-435B-9D5D-BA7C119B61AA}" destId="{CA35E4FE-9EFA-4456-A28E-3759156EDCEF}" srcOrd="4" destOrd="0" parTransId="{1B81875C-0E34-4192-8FFF-48ABE5F42E6E}" sibTransId="{FFD73FC4-819A-4683-A4D2-115CE309A4FD}"/>
    <dgm:cxn modelId="{E14AF110-8893-45B1-BF8B-FBB7FD6F7C00}" srcId="{564FE8F1-AF62-435B-9D5D-BA7C119B61AA}" destId="{C9F17AA4-4B44-41C7-AB2C-093AD3B09F50}" srcOrd="2" destOrd="0" parTransId="{6B3B26A2-D468-49E8-9BC8-0DD5A1AE35A5}" sibTransId="{AB4609A5-B54A-4E40-8A33-D0C16949DDF3}"/>
    <dgm:cxn modelId="{BFB9D588-7F85-4FBD-8C19-CD570224505B}" type="presOf" srcId="{48BCD273-8DF2-4E0F-A5F3-70391943D570}" destId="{3FBB29B6-4CBF-4D69-A7F8-AAFDC5699F0D}" srcOrd="0" destOrd="0" presId="urn:microsoft.com/office/officeart/2005/8/layout/process1"/>
    <dgm:cxn modelId="{51A9725C-EDEB-45B4-A381-1C9EF7140D90}" type="presOf" srcId="{16905A3E-27FC-49FC-A630-533E26134E34}" destId="{18836260-C783-4B0E-A7A3-7345911D1F39}" srcOrd="0" destOrd="0" presId="urn:microsoft.com/office/officeart/2005/8/layout/process1"/>
    <dgm:cxn modelId="{0FDE1C9D-A225-447B-A9A8-78542DC4C1CD}" srcId="{564FE8F1-AF62-435B-9D5D-BA7C119B61AA}" destId="{A00C701E-1038-48C8-8DB4-B80463CA139A}" srcOrd="3" destOrd="0" parTransId="{1E16402F-8E69-4BB2-B315-6A69196E267E}" sibTransId="{7F8AD268-70F7-42EE-B4CE-E951AEFB7AC9}"/>
    <dgm:cxn modelId="{594AEE4D-CF8F-4B11-9DA8-7C2AFFE5ABDE}" type="presOf" srcId="{AB4609A5-B54A-4E40-8A33-D0C16949DDF3}" destId="{AFC294D6-3C96-4A47-9715-235284A6AEB8}" srcOrd="1" destOrd="0" presId="urn:microsoft.com/office/officeart/2005/8/layout/process1"/>
    <dgm:cxn modelId="{72EE5229-9875-4E4F-9BA5-D6BEDAA0AF60}" srcId="{564FE8F1-AF62-435B-9D5D-BA7C119B61AA}" destId="{3CAFCE8A-F3FC-407D-9ECE-D2960A285E77}" srcOrd="1" destOrd="0" parTransId="{CD08D0B7-34D9-4A12-8F18-BD72E7AB0E19}" sibTransId="{48BCD273-8DF2-4E0F-A5F3-70391943D570}"/>
    <dgm:cxn modelId="{0FE50495-DDC1-4CD3-8714-DFE1C07A7292}" srcId="{564FE8F1-AF62-435B-9D5D-BA7C119B61AA}" destId="{69A6E3F6-C13B-4C1F-BCB9-7EC99BD2C9A0}" srcOrd="5" destOrd="0" parTransId="{81601E5D-466F-4C4E-B118-C341A77C04CE}" sibTransId="{E8FE32FA-1A5E-4415-B1A0-D28DCDDD330F}"/>
    <dgm:cxn modelId="{904D6697-0498-4B2D-944F-EDEEC1574151}" type="presOf" srcId="{CA35E4FE-9EFA-4456-A28E-3759156EDCEF}" destId="{8044DEFB-8A51-4610-8043-EF35FB9C126D}" srcOrd="0" destOrd="0" presId="urn:microsoft.com/office/officeart/2005/8/layout/process1"/>
    <dgm:cxn modelId="{C6A4B00D-5D2D-499D-AD04-38946C0344CB}" type="presOf" srcId="{69A6E3F6-C13B-4C1F-BCB9-7EC99BD2C9A0}" destId="{51DC5442-6272-462B-BEEB-FA69048A134A}" srcOrd="0" destOrd="0" presId="urn:microsoft.com/office/officeart/2005/8/layout/process1"/>
    <dgm:cxn modelId="{E756401F-7507-49BB-8632-6AFE2E4AA3AE}" srcId="{564FE8F1-AF62-435B-9D5D-BA7C119B61AA}" destId="{16905A3E-27FC-49FC-A630-533E26134E34}" srcOrd="0" destOrd="0" parTransId="{4E6113EF-1364-441E-ADDA-9446CD00F2CC}" sibTransId="{47554BA1-3D1E-471A-B828-D108F430D81D}"/>
    <dgm:cxn modelId="{483764B6-FBE5-41B4-B00E-0EB9366F2716}" type="presOf" srcId="{47554BA1-3D1E-471A-B828-D108F430D81D}" destId="{83A85B4A-9EDA-4548-A235-D698F70A8176}" srcOrd="1" destOrd="0" presId="urn:microsoft.com/office/officeart/2005/8/layout/process1"/>
    <dgm:cxn modelId="{B17B5402-CC75-4BA1-B5A8-B1C5E4320576}" type="presOf" srcId="{3CAFCE8A-F3FC-407D-9ECE-D2960A285E77}" destId="{1109D481-CD19-429E-940B-5747A1DE23A0}" srcOrd="0" destOrd="0" presId="urn:microsoft.com/office/officeart/2005/8/layout/process1"/>
    <dgm:cxn modelId="{73A628F9-6BD7-4785-A709-D2B6E647FC6E}" type="presOf" srcId="{FFD73FC4-819A-4683-A4D2-115CE309A4FD}" destId="{069672D9-73DB-45DE-947C-D3657DECF69F}" srcOrd="0" destOrd="0" presId="urn:microsoft.com/office/officeart/2005/8/layout/process1"/>
    <dgm:cxn modelId="{470B64FF-6478-4873-9F1E-4C91C6E731E9}" type="presOf" srcId="{7F8AD268-70F7-42EE-B4CE-E951AEFB7AC9}" destId="{45AF163D-F75E-4027-AE4B-B6E0E70B8C23}" srcOrd="1" destOrd="0" presId="urn:microsoft.com/office/officeart/2005/8/layout/process1"/>
    <dgm:cxn modelId="{44B9867D-E90F-4241-8ECB-50F127DE0EE3}" type="presParOf" srcId="{9A1D7BF1-36FF-4B76-B569-044D0B08BD3F}" destId="{18836260-C783-4B0E-A7A3-7345911D1F39}" srcOrd="0" destOrd="0" presId="urn:microsoft.com/office/officeart/2005/8/layout/process1"/>
    <dgm:cxn modelId="{1EA933B5-5195-44B9-AFF6-675BFCC8D8B5}" type="presParOf" srcId="{9A1D7BF1-36FF-4B76-B569-044D0B08BD3F}" destId="{8F1C6DFD-CDAA-4AC8-8432-2665051295F1}" srcOrd="1" destOrd="0" presId="urn:microsoft.com/office/officeart/2005/8/layout/process1"/>
    <dgm:cxn modelId="{398B6F4A-45BA-47D4-9300-C6D8E0DF4D67}" type="presParOf" srcId="{8F1C6DFD-CDAA-4AC8-8432-2665051295F1}" destId="{83A85B4A-9EDA-4548-A235-D698F70A8176}" srcOrd="0" destOrd="0" presId="urn:microsoft.com/office/officeart/2005/8/layout/process1"/>
    <dgm:cxn modelId="{496C3A4D-83C5-4D46-8220-80516DA3DED1}" type="presParOf" srcId="{9A1D7BF1-36FF-4B76-B569-044D0B08BD3F}" destId="{1109D481-CD19-429E-940B-5747A1DE23A0}" srcOrd="2" destOrd="0" presId="urn:microsoft.com/office/officeart/2005/8/layout/process1"/>
    <dgm:cxn modelId="{EEB353CD-2B92-49DD-857E-940E96C14678}" type="presParOf" srcId="{9A1D7BF1-36FF-4B76-B569-044D0B08BD3F}" destId="{3FBB29B6-4CBF-4D69-A7F8-AAFDC5699F0D}" srcOrd="3" destOrd="0" presId="urn:microsoft.com/office/officeart/2005/8/layout/process1"/>
    <dgm:cxn modelId="{D9466CF9-177A-4D87-ABE3-C196D2A9DAEF}" type="presParOf" srcId="{3FBB29B6-4CBF-4D69-A7F8-AAFDC5699F0D}" destId="{61A7EE92-9E3E-4FE5-B6D7-B952C2CC76E4}" srcOrd="0" destOrd="0" presId="urn:microsoft.com/office/officeart/2005/8/layout/process1"/>
    <dgm:cxn modelId="{4B7EBAE0-A42E-4B4B-B2F1-CF5C778D790C}" type="presParOf" srcId="{9A1D7BF1-36FF-4B76-B569-044D0B08BD3F}" destId="{22F89A10-1C57-4A48-A40A-B45C37FD626F}" srcOrd="4" destOrd="0" presId="urn:microsoft.com/office/officeart/2005/8/layout/process1"/>
    <dgm:cxn modelId="{9D1D96AA-926A-4A8B-9805-2574AC2B0BE7}" type="presParOf" srcId="{9A1D7BF1-36FF-4B76-B569-044D0B08BD3F}" destId="{47894C91-1ECC-42F7-9E31-6B99134473BA}" srcOrd="5" destOrd="0" presId="urn:microsoft.com/office/officeart/2005/8/layout/process1"/>
    <dgm:cxn modelId="{2C4B6B30-03A1-4341-8525-C6CBAD92FBBB}" type="presParOf" srcId="{47894C91-1ECC-42F7-9E31-6B99134473BA}" destId="{AFC294D6-3C96-4A47-9715-235284A6AEB8}" srcOrd="0" destOrd="0" presId="urn:microsoft.com/office/officeart/2005/8/layout/process1"/>
    <dgm:cxn modelId="{8297B718-46AB-4246-9704-CEAF2B07EB75}" type="presParOf" srcId="{9A1D7BF1-36FF-4B76-B569-044D0B08BD3F}" destId="{B58D3462-DB80-44AD-AAAA-43C25007F82C}" srcOrd="6" destOrd="0" presId="urn:microsoft.com/office/officeart/2005/8/layout/process1"/>
    <dgm:cxn modelId="{3CD31C35-B358-490F-80B8-671A608ECC5C}" type="presParOf" srcId="{9A1D7BF1-36FF-4B76-B569-044D0B08BD3F}" destId="{F93F4863-E80B-4FF2-86A5-A605AACFFAB0}" srcOrd="7" destOrd="0" presId="urn:microsoft.com/office/officeart/2005/8/layout/process1"/>
    <dgm:cxn modelId="{08DCE222-164D-4232-B870-39B620F9CD67}" type="presParOf" srcId="{F93F4863-E80B-4FF2-86A5-A605AACFFAB0}" destId="{45AF163D-F75E-4027-AE4B-B6E0E70B8C23}" srcOrd="0" destOrd="0" presId="urn:microsoft.com/office/officeart/2005/8/layout/process1"/>
    <dgm:cxn modelId="{FC85A987-C1CE-447E-B524-91BF8999C6C4}" type="presParOf" srcId="{9A1D7BF1-36FF-4B76-B569-044D0B08BD3F}" destId="{8044DEFB-8A51-4610-8043-EF35FB9C126D}" srcOrd="8" destOrd="0" presId="urn:microsoft.com/office/officeart/2005/8/layout/process1"/>
    <dgm:cxn modelId="{EAB35B9D-12A2-4AFC-87B6-2F6954C47882}" type="presParOf" srcId="{9A1D7BF1-36FF-4B76-B569-044D0B08BD3F}" destId="{069672D9-73DB-45DE-947C-D3657DECF69F}" srcOrd="9" destOrd="0" presId="urn:microsoft.com/office/officeart/2005/8/layout/process1"/>
    <dgm:cxn modelId="{945821B1-A5CF-49BB-98E4-8D7E8D314E77}" type="presParOf" srcId="{069672D9-73DB-45DE-947C-D3657DECF69F}" destId="{D1FDB14A-DB80-4560-A0C5-D30D231EE1D7}" srcOrd="0" destOrd="0" presId="urn:microsoft.com/office/officeart/2005/8/layout/process1"/>
    <dgm:cxn modelId="{F2085242-0F87-4270-82A0-8A35633CC156}" type="presParOf" srcId="{9A1D7BF1-36FF-4B76-B569-044D0B08BD3F}" destId="{51DC5442-6272-462B-BEEB-FA69048A134A}"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C8A154-51F1-44A0-8D89-9CA15C0F5728}" type="doc">
      <dgm:prSet loTypeId="urn:microsoft.com/office/officeart/2005/8/layout/process1" loCatId="process" qsTypeId="urn:microsoft.com/office/officeart/2005/8/quickstyle/simple1" qsCatId="simple" csTypeId="urn:microsoft.com/office/officeart/2005/8/colors/accent1_2" csCatId="accent1" phldr="1"/>
      <dgm:spPr/>
    </dgm:pt>
    <dgm:pt modelId="{BF614449-08EE-4D31-AF05-8EA1A6F4BE11}">
      <dgm:prSet phldrT="[Text]"/>
      <dgm:spPr/>
      <dgm:t>
        <a:bodyPr/>
        <a:lstStyle/>
        <a:p>
          <a:r>
            <a:rPr lang="en-US" dirty="0" smtClean="0"/>
            <a:t>Solar Panel Sensors</a:t>
          </a:r>
          <a:endParaRPr lang="en-US" dirty="0"/>
        </a:p>
      </dgm:t>
    </dgm:pt>
    <dgm:pt modelId="{59183C3B-C461-478F-9188-4840D88E58B2}" type="parTrans" cxnId="{6C813D63-BC0C-40DB-ADB3-7AAC82BEA28B}">
      <dgm:prSet/>
      <dgm:spPr/>
      <dgm:t>
        <a:bodyPr/>
        <a:lstStyle/>
        <a:p>
          <a:endParaRPr lang="en-US"/>
        </a:p>
      </dgm:t>
    </dgm:pt>
    <dgm:pt modelId="{F278FE66-EF50-47F8-B1AA-EC71D9637191}" type="sibTrans" cxnId="{6C813D63-BC0C-40DB-ADB3-7AAC82BEA28B}">
      <dgm:prSet/>
      <dgm:spPr/>
      <dgm:t>
        <a:bodyPr/>
        <a:lstStyle/>
        <a:p>
          <a:endParaRPr lang="en-US" dirty="0"/>
        </a:p>
      </dgm:t>
    </dgm:pt>
    <dgm:pt modelId="{53923825-E519-4A04-B126-CD07666AA903}">
      <dgm:prSet phldrT="[Text]"/>
      <dgm:spPr/>
      <dgm:t>
        <a:bodyPr/>
        <a:lstStyle/>
        <a:p>
          <a:r>
            <a:rPr lang="en-US" dirty="0" smtClean="0"/>
            <a:t>ADC</a:t>
          </a:r>
          <a:endParaRPr lang="en-US" dirty="0"/>
        </a:p>
      </dgm:t>
    </dgm:pt>
    <dgm:pt modelId="{7B891003-1C15-42ED-B6E4-9DE8F8F19FCB}" type="parTrans" cxnId="{6BE435F3-C848-46CB-90C1-C3919306BBA8}">
      <dgm:prSet/>
      <dgm:spPr/>
      <dgm:t>
        <a:bodyPr/>
        <a:lstStyle/>
        <a:p>
          <a:endParaRPr lang="en-US"/>
        </a:p>
      </dgm:t>
    </dgm:pt>
    <dgm:pt modelId="{EAEC8A3F-F939-4120-A1FE-39F33C48462E}" type="sibTrans" cxnId="{6BE435F3-C848-46CB-90C1-C3919306BBA8}">
      <dgm:prSet/>
      <dgm:spPr/>
      <dgm:t>
        <a:bodyPr/>
        <a:lstStyle/>
        <a:p>
          <a:endParaRPr lang="en-US" dirty="0"/>
        </a:p>
      </dgm:t>
    </dgm:pt>
    <dgm:pt modelId="{C638DFB0-1221-42AA-8CE5-8140BA8C5184}">
      <dgm:prSet phldrT="[Text]"/>
      <dgm:spPr/>
      <dgm:t>
        <a:bodyPr/>
        <a:lstStyle/>
        <a:p>
          <a:r>
            <a:rPr lang="en-US" dirty="0" smtClean="0"/>
            <a:t>Microcontroller Based Circuit</a:t>
          </a:r>
          <a:endParaRPr lang="en-US" dirty="0"/>
        </a:p>
      </dgm:t>
    </dgm:pt>
    <dgm:pt modelId="{000C24A7-CC8E-46E6-947C-4B0B924FC236}" type="parTrans" cxnId="{CFA38C5E-A216-4B0C-B36C-7B9C5A26394D}">
      <dgm:prSet/>
      <dgm:spPr/>
      <dgm:t>
        <a:bodyPr/>
        <a:lstStyle/>
        <a:p>
          <a:endParaRPr lang="en-US"/>
        </a:p>
      </dgm:t>
    </dgm:pt>
    <dgm:pt modelId="{51134EE3-B6B2-4C96-9A5A-7AD33CCEF602}" type="sibTrans" cxnId="{CFA38C5E-A216-4B0C-B36C-7B9C5A26394D}">
      <dgm:prSet/>
      <dgm:spPr/>
      <dgm:t>
        <a:bodyPr/>
        <a:lstStyle/>
        <a:p>
          <a:endParaRPr lang="en-US"/>
        </a:p>
      </dgm:t>
    </dgm:pt>
    <dgm:pt modelId="{2CA38638-9C45-4F8A-A0AB-7D5C76EE4438}">
      <dgm:prSet phldrT="[Text]"/>
      <dgm:spPr/>
      <dgm:t>
        <a:bodyPr/>
        <a:lstStyle/>
        <a:p>
          <a:r>
            <a:rPr lang="en-US" dirty="0" smtClean="0"/>
            <a:t>CPU</a:t>
          </a:r>
          <a:endParaRPr lang="en-US" dirty="0"/>
        </a:p>
      </dgm:t>
    </dgm:pt>
    <dgm:pt modelId="{A9260F14-2037-4E29-AEB3-8F9F5BF26936}" type="parTrans" cxnId="{A1B4CF5B-0126-45E4-B7F6-19C383F7257E}">
      <dgm:prSet/>
      <dgm:spPr/>
      <dgm:t>
        <a:bodyPr/>
        <a:lstStyle/>
        <a:p>
          <a:endParaRPr lang="en-US"/>
        </a:p>
      </dgm:t>
    </dgm:pt>
    <dgm:pt modelId="{217D2424-5270-4939-8EF7-CF4CA2A0D960}" type="sibTrans" cxnId="{A1B4CF5B-0126-45E4-B7F6-19C383F7257E}">
      <dgm:prSet/>
      <dgm:spPr/>
      <dgm:t>
        <a:bodyPr/>
        <a:lstStyle/>
        <a:p>
          <a:endParaRPr lang="en-US" dirty="0"/>
        </a:p>
      </dgm:t>
    </dgm:pt>
    <dgm:pt modelId="{6EAAD0FB-F80E-4E21-B18C-74694D67E719}">
      <dgm:prSet phldrT="[Text]"/>
      <dgm:spPr/>
      <dgm:t>
        <a:bodyPr/>
        <a:lstStyle/>
        <a:p>
          <a:r>
            <a:rPr lang="en-US" dirty="0" smtClean="0"/>
            <a:t>DAC</a:t>
          </a:r>
          <a:endParaRPr lang="en-US" dirty="0"/>
        </a:p>
      </dgm:t>
    </dgm:pt>
    <dgm:pt modelId="{FDF7E78D-4405-4306-8189-02B875642943}" type="parTrans" cxnId="{7C0E88C1-AC13-4CAD-A95A-9D0EA29D0E60}">
      <dgm:prSet/>
      <dgm:spPr/>
      <dgm:t>
        <a:bodyPr/>
        <a:lstStyle/>
        <a:p>
          <a:endParaRPr lang="en-US"/>
        </a:p>
      </dgm:t>
    </dgm:pt>
    <dgm:pt modelId="{8926EFC7-49E0-4576-A6F9-077339B7AF9C}" type="sibTrans" cxnId="{7C0E88C1-AC13-4CAD-A95A-9D0EA29D0E60}">
      <dgm:prSet/>
      <dgm:spPr/>
      <dgm:t>
        <a:bodyPr/>
        <a:lstStyle/>
        <a:p>
          <a:endParaRPr lang="en-US" dirty="0"/>
        </a:p>
      </dgm:t>
    </dgm:pt>
    <dgm:pt modelId="{D7A826EE-7010-4FFF-BB27-1638249E02B8}" type="pres">
      <dgm:prSet presAssocID="{3FC8A154-51F1-44A0-8D89-9CA15C0F5728}" presName="Name0" presStyleCnt="0">
        <dgm:presLayoutVars>
          <dgm:dir/>
          <dgm:resizeHandles val="exact"/>
        </dgm:presLayoutVars>
      </dgm:prSet>
      <dgm:spPr/>
    </dgm:pt>
    <dgm:pt modelId="{E8CB1D42-520D-414F-A86B-0578803C576E}" type="pres">
      <dgm:prSet presAssocID="{BF614449-08EE-4D31-AF05-8EA1A6F4BE11}" presName="node" presStyleLbl="node1" presStyleIdx="0" presStyleCnt="5">
        <dgm:presLayoutVars>
          <dgm:bulletEnabled val="1"/>
        </dgm:presLayoutVars>
      </dgm:prSet>
      <dgm:spPr/>
      <dgm:t>
        <a:bodyPr/>
        <a:lstStyle/>
        <a:p>
          <a:endParaRPr lang="en-US"/>
        </a:p>
      </dgm:t>
    </dgm:pt>
    <dgm:pt modelId="{7910C677-1A8B-48EC-B96C-2088E0230D50}" type="pres">
      <dgm:prSet presAssocID="{F278FE66-EF50-47F8-B1AA-EC71D9637191}" presName="sibTrans" presStyleLbl="sibTrans2D1" presStyleIdx="0" presStyleCnt="4"/>
      <dgm:spPr/>
      <dgm:t>
        <a:bodyPr/>
        <a:lstStyle/>
        <a:p>
          <a:endParaRPr lang="en-US"/>
        </a:p>
      </dgm:t>
    </dgm:pt>
    <dgm:pt modelId="{FDBE3436-3E7A-49D3-8ECB-55C992915426}" type="pres">
      <dgm:prSet presAssocID="{F278FE66-EF50-47F8-B1AA-EC71D9637191}" presName="connectorText" presStyleLbl="sibTrans2D1" presStyleIdx="0" presStyleCnt="4"/>
      <dgm:spPr/>
      <dgm:t>
        <a:bodyPr/>
        <a:lstStyle/>
        <a:p>
          <a:endParaRPr lang="en-US"/>
        </a:p>
      </dgm:t>
    </dgm:pt>
    <dgm:pt modelId="{ED2FA055-8A2A-4C5A-AFD9-A0D8481EAB43}" type="pres">
      <dgm:prSet presAssocID="{53923825-E519-4A04-B126-CD07666AA903}" presName="node" presStyleLbl="node1" presStyleIdx="1" presStyleCnt="5">
        <dgm:presLayoutVars>
          <dgm:bulletEnabled val="1"/>
        </dgm:presLayoutVars>
      </dgm:prSet>
      <dgm:spPr/>
      <dgm:t>
        <a:bodyPr/>
        <a:lstStyle/>
        <a:p>
          <a:endParaRPr lang="en-US"/>
        </a:p>
      </dgm:t>
    </dgm:pt>
    <dgm:pt modelId="{D1322571-4A7D-4B4C-A657-9306504E76DD}" type="pres">
      <dgm:prSet presAssocID="{EAEC8A3F-F939-4120-A1FE-39F33C48462E}" presName="sibTrans" presStyleLbl="sibTrans2D1" presStyleIdx="1" presStyleCnt="4"/>
      <dgm:spPr/>
      <dgm:t>
        <a:bodyPr/>
        <a:lstStyle/>
        <a:p>
          <a:endParaRPr lang="en-US"/>
        </a:p>
      </dgm:t>
    </dgm:pt>
    <dgm:pt modelId="{E1D7B579-EA7B-43EE-94C4-E7E4C52F7FC7}" type="pres">
      <dgm:prSet presAssocID="{EAEC8A3F-F939-4120-A1FE-39F33C48462E}" presName="connectorText" presStyleLbl="sibTrans2D1" presStyleIdx="1" presStyleCnt="4"/>
      <dgm:spPr/>
      <dgm:t>
        <a:bodyPr/>
        <a:lstStyle/>
        <a:p>
          <a:endParaRPr lang="en-US"/>
        </a:p>
      </dgm:t>
    </dgm:pt>
    <dgm:pt modelId="{8F64663F-1654-4566-A83C-9F48A325A2FE}" type="pres">
      <dgm:prSet presAssocID="{2CA38638-9C45-4F8A-A0AB-7D5C76EE4438}" presName="node" presStyleLbl="node1" presStyleIdx="2" presStyleCnt="5">
        <dgm:presLayoutVars>
          <dgm:bulletEnabled val="1"/>
        </dgm:presLayoutVars>
      </dgm:prSet>
      <dgm:spPr/>
      <dgm:t>
        <a:bodyPr/>
        <a:lstStyle/>
        <a:p>
          <a:endParaRPr lang="en-US"/>
        </a:p>
      </dgm:t>
    </dgm:pt>
    <dgm:pt modelId="{F6BF09CD-6782-4047-8526-07C89D5E9DD9}" type="pres">
      <dgm:prSet presAssocID="{217D2424-5270-4939-8EF7-CF4CA2A0D960}" presName="sibTrans" presStyleLbl="sibTrans2D1" presStyleIdx="2" presStyleCnt="4"/>
      <dgm:spPr/>
      <dgm:t>
        <a:bodyPr/>
        <a:lstStyle/>
        <a:p>
          <a:endParaRPr lang="en-US"/>
        </a:p>
      </dgm:t>
    </dgm:pt>
    <dgm:pt modelId="{020087A5-C8D4-4E7B-890A-FFB75125771E}" type="pres">
      <dgm:prSet presAssocID="{217D2424-5270-4939-8EF7-CF4CA2A0D960}" presName="connectorText" presStyleLbl="sibTrans2D1" presStyleIdx="2" presStyleCnt="4"/>
      <dgm:spPr/>
      <dgm:t>
        <a:bodyPr/>
        <a:lstStyle/>
        <a:p>
          <a:endParaRPr lang="en-US"/>
        </a:p>
      </dgm:t>
    </dgm:pt>
    <dgm:pt modelId="{0B5DC3DE-623B-4720-A09E-8964CF7A1D87}" type="pres">
      <dgm:prSet presAssocID="{6EAAD0FB-F80E-4E21-B18C-74694D67E719}" presName="node" presStyleLbl="node1" presStyleIdx="3" presStyleCnt="5">
        <dgm:presLayoutVars>
          <dgm:bulletEnabled val="1"/>
        </dgm:presLayoutVars>
      </dgm:prSet>
      <dgm:spPr/>
      <dgm:t>
        <a:bodyPr/>
        <a:lstStyle/>
        <a:p>
          <a:endParaRPr lang="en-US"/>
        </a:p>
      </dgm:t>
    </dgm:pt>
    <dgm:pt modelId="{2DC369D4-09B6-4C2A-8E0A-47C4D22A36EC}" type="pres">
      <dgm:prSet presAssocID="{8926EFC7-49E0-4576-A6F9-077339B7AF9C}" presName="sibTrans" presStyleLbl="sibTrans2D1" presStyleIdx="3" presStyleCnt="4"/>
      <dgm:spPr/>
      <dgm:t>
        <a:bodyPr/>
        <a:lstStyle/>
        <a:p>
          <a:endParaRPr lang="en-US"/>
        </a:p>
      </dgm:t>
    </dgm:pt>
    <dgm:pt modelId="{EAF5E8FB-C82B-4FAB-BA89-F443A837D3B0}" type="pres">
      <dgm:prSet presAssocID="{8926EFC7-49E0-4576-A6F9-077339B7AF9C}" presName="connectorText" presStyleLbl="sibTrans2D1" presStyleIdx="3" presStyleCnt="4"/>
      <dgm:spPr/>
      <dgm:t>
        <a:bodyPr/>
        <a:lstStyle/>
        <a:p>
          <a:endParaRPr lang="en-US"/>
        </a:p>
      </dgm:t>
    </dgm:pt>
    <dgm:pt modelId="{DF988762-4C6A-496F-85F0-774DC699D662}" type="pres">
      <dgm:prSet presAssocID="{C638DFB0-1221-42AA-8CE5-8140BA8C5184}" presName="node" presStyleLbl="node1" presStyleIdx="4" presStyleCnt="5">
        <dgm:presLayoutVars>
          <dgm:bulletEnabled val="1"/>
        </dgm:presLayoutVars>
      </dgm:prSet>
      <dgm:spPr/>
      <dgm:t>
        <a:bodyPr/>
        <a:lstStyle/>
        <a:p>
          <a:endParaRPr lang="en-US"/>
        </a:p>
      </dgm:t>
    </dgm:pt>
  </dgm:ptLst>
  <dgm:cxnLst>
    <dgm:cxn modelId="{2240A357-B405-496B-9B1F-1577163D1AF9}" type="presOf" srcId="{2CA38638-9C45-4F8A-A0AB-7D5C76EE4438}" destId="{8F64663F-1654-4566-A83C-9F48A325A2FE}" srcOrd="0" destOrd="0" presId="urn:microsoft.com/office/officeart/2005/8/layout/process1"/>
    <dgm:cxn modelId="{DD602123-C262-4B88-8383-1C887243DC68}" type="presOf" srcId="{217D2424-5270-4939-8EF7-CF4CA2A0D960}" destId="{020087A5-C8D4-4E7B-890A-FFB75125771E}" srcOrd="1" destOrd="0" presId="urn:microsoft.com/office/officeart/2005/8/layout/process1"/>
    <dgm:cxn modelId="{7187821C-67B8-469D-ADDB-807CB0DB7DCE}" type="presOf" srcId="{F278FE66-EF50-47F8-B1AA-EC71D9637191}" destId="{FDBE3436-3E7A-49D3-8ECB-55C992915426}" srcOrd="1" destOrd="0" presId="urn:microsoft.com/office/officeart/2005/8/layout/process1"/>
    <dgm:cxn modelId="{A941FEEB-5A8F-4CFD-89A6-31A92E32963D}" type="presOf" srcId="{217D2424-5270-4939-8EF7-CF4CA2A0D960}" destId="{F6BF09CD-6782-4047-8526-07C89D5E9DD9}" srcOrd="0" destOrd="0" presId="urn:microsoft.com/office/officeart/2005/8/layout/process1"/>
    <dgm:cxn modelId="{A1B4CF5B-0126-45E4-B7F6-19C383F7257E}" srcId="{3FC8A154-51F1-44A0-8D89-9CA15C0F5728}" destId="{2CA38638-9C45-4F8A-A0AB-7D5C76EE4438}" srcOrd="2" destOrd="0" parTransId="{A9260F14-2037-4E29-AEB3-8F9F5BF26936}" sibTransId="{217D2424-5270-4939-8EF7-CF4CA2A0D960}"/>
    <dgm:cxn modelId="{CFA38C5E-A216-4B0C-B36C-7B9C5A26394D}" srcId="{3FC8A154-51F1-44A0-8D89-9CA15C0F5728}" destId="{C638DFB0-1221-42AA-8CE5-8140BA8C5184}" srcOrd="4" destOrd="0" parTransId="{000C24A7-CC8E-46E6-947C-4B0B924FC236}" sibTransId="{51134EE3-B6B2-4C96-9A5A-7AD33CCEF602}"/>
    <dgm:cxn modelId="{6C813D63-BC0C-40DB-ADB3-7AAC82BEA28B}" srcId="{3FC8A154-51F1-44A0-8D89-9CA15C0F5728}" destId="{BF614449-08EE-4D31-AF05-8EA1A6F4BE11}" srcOrd="0" destOrd="0" parTransId="{59183C3B-C461-478F-9188-4840D88E58B2}" sibTransId="{F278FE66-EF50-47F8-B1AA-EC71D9637191}"/>
    <dgm:cxn modelId="{7C0E88C1-AC13-4CAD-A95A-9D0EA29D0E60}" srcId="{3FC8A154-51F1-44A0-8D89-9CA15C0F5728}" destId="{6EAAD0FB-F80E-4E21-B18C-74694D67E719}" srcOrd="3" destOrd="0" parTransId="{FDF7E78D-4405-4306-8189-02B875642943}" sibTransId="{8926EFC7-49E0-4576-A6F9-077339B7AF9C}"/>
    <dgm:cxn modelId="{6BE435F3-C848-46CB-90C1-C3919306BBA8}" srcId="{3FC8A154-51F1-44A0-8D89-9CA15C0F5728}" destId="{53923825-E519-4A04-B126-CD07666AA903}" srcOrd="1" destOrd="0" parTransId="{7B891003-1C15-42ED-B6E4-9DE8F8F19FCB}" sibTransId="{EAEC8A3F-F939-4120-A1FE-39F33C48462E}"/>
    <dgm:cxn modelId="{053C6214-22FE-4655-BAF9-A7E6B99E639A}" type="presOf" srcId="{BF614449-08EE-4D31-AF05-8EA1A6F4BE11}" destId="{E8CB1D42-520D-414F-A86B-0578803C576E}" srcOrd="0" destOrd="0" presId="urn:microsoft.com/office/officeart/2005/8/layout/process1"/>
    <dgm:cxn modelId="{ED02EDEE-8BB2-4D20-8CC8-EACC100C6EC6}" type="presOf" srcId="{8926EFC7-49E0-4576-A6F9-077339B7AF9C}" destId="{2DC369D4-09B6-4C2A-8E0A-47C4D22A36EC}" srcOrd="0" destOrd="0" presId="urn:microsoft.com/office/officeart/2005/8/layout/process1"/>
    <dgm:cxn modelId="{2327AEF1-8713-4D65-9B66-318D6B19E1CB}" type="presOf" srcId="{F278FE66-EF50-47F8-B1AA-EC71D9637191}" destId="{7910C677-1A8B-48EC-B96C-2088E0230D50}" srcOrd="0" destOrd="0" presId="urn:microsoft.com/office/officeart/2005/8/layout/process1"/>
    <dgm:cxn modelId="{3B49E2BA-A590-4BC4-B037-FDD240F718A8}" type="presOf" srcId="{EAEC8A3F-F939-4120-A1FE-39F33C48462E}" destId="{E1D7B579-EA7B-43EE-94C4-E7E4C52F7FC7}" srcOrd="1" destOrd="0" presId="urn:microsoft.com/office/officeart/2005/8/layout/process1"/>
    <dgm:cxn modelId="{CBDCC3D8-14DD-4E50-B6D8-FF524FE26CE3}" type="presOf" srcId="{C638DFB0-1221-42AA-8CE5-8140BA8C5184}" destId="{DF988762-4C6A-496F-85F0-774DC699D662}" srcOrd="0" destOrd="0" presId="urn:microsoft.com/office/officeart/2005/8/layout/process1"/>
    <dgm:cxn modelId="{EC9AD005-8400-41AF-B78F-81CFC75F0A6C}" type="presOf" srcId="{8926EFC7-49E0-4576-A6F9-077339B7AF9C}" destId="{EAF5E8FB-C82B-4FAB-BA89-F443A837D3B0}" srcOrd="1" destOrd="0" presId="urn:microsoft.com/office/officeart/2005/8/layout/process1"/>
    <dgm:cxn modelId="{8ED63479-1B4A-45A9-8866-FD9442AA2645}" type="presOf" srcId="{53923825-E519-4A04-B126-CD07666AA903}" destId="{ED2FA055-8A2A-4C5A-AFD9-A0D8481EAB43}" srcOrd="0" destOrd="0" presId="urn:microsoft.com/office/officeart/2005/8/layout/process1"/>
    <dgm:cxn modelId="{97ADFFCD-41D5-42CD-BF3F-626C21535B6B}" type="presOf" srcId="{6EAAD0FB-F80E-4E21-B18C-74694D67E719}" destId="{0B5DC3DE-623B-4720-A09E-8964CF7A1D87}" srcOrd="0" destOrd="0" presId="urn:microsoft.com/office/officeart/2005/8/layout/process1"/>
    <dgm:cxn modelId="{21A52492-3474-4966-8AA8-1512364E9D5D}" type="presOf" srcId="{EAEC8A3F-F939-4120-A1FE-39F33C48462E}" destId="{D1322571-4A7D-4B4C-A657-9306504E76DD}" srcOrd="0" destOrd="0" presId="urn:microsoft.com/office/officeart/2005/8/layout/process1"/>
    <dgm:cxn modelId="{67BE85F1-DE79-4205-9894-D73C555A2E9E}" type="presOf" srcId="{3FC8A154-51F1-44A0-8D89-9CA15C0F5728}" destId="{D7A826EE-7010-4FFF-BB27-1638249E02B8}" srcOrd="0" destOrd="0" presId="urn:microsoft.com/office/officeart/2005/8/layout/process1"/>
    <dgm:cxn modelId="{78DF3374-6A35-4B2F-AB67-A8C86C35D5F4}" type="presParOf" srcId="{D7A826EE-7010-4FFF-BB27-1638249E02B8}" destId="{E8CB1D42-520D-414F-A86B-0578803C576E}" srcOrd="0" destOrd="0" presId="urn:microsoft.com/office/officeart/2005/8/layout/process1"/>
    <dgm:cxn modelId="{2B6647BC-F666-4B45-AE87-77B86704C97B}" type="presParOf" srcId="{D7A826EE-7010-4FFF-BB27-1638249E02B8}" destId="{7910C677-1A8B-48EC-B96C-2088E0230D50}" srcOrd="1" destOrd="0" presId="urn:microsoft.com/office/officeart/2005/8/layout/process1"/>
    <dgm:cxn modelId="{514775B5-2445-407A-A377-435E349B057B}" type="presParOf" srcId="{7910C677-1A8B-48EC-B96C-2088E0230D50}" destId="{FDBE3436-3E7A-49D3-8ECB-55C992915426}" srcOrd="0" destOrd="0" presId="urn:microsoft.com/office/officeart/2005/8/layout/process1"/>
    <dgm:cxn modelId="{E309EE0F-AFBD-477B-A9C3-4BC168035C07}" type="presParOf" srcId="{D7A826EE-7010-4FFF-BB27-1638249E02B8}" destId="{ED2FA055-8A2A-4C5A-AFD9-A0D8481EAB43}" srcOrd="2" destOrd="0" presId="urn:microsoft.com/office/officeart/2005/8/layout/process1"/>
    <dgm:cxn modelId="{3E6B6E24-9D13-42C5-BBC3-9A54250D950A}" type="presParOf" srcId="{D7A826EE-7010-4FFF-BB27-1638249E02B8}" destId="{D1322571-4A7D-4B4C-A657-9306504E76DD}" srcOrd="3" destOrd="0" presId="urn:microsoft.com/office/officeart/2005/8/layout/process1"/>
    <dgm:cxn modelId="{1B90BF0D-4E39-4753-832C-381D87B7BD77}" type="presParOf" srcId="{D1322571-4A7D-4B4C-A657-9306504E76DD}" destId="{E1D7B579-EA7B-43EE-94C4-E7E4C52F7FC7}" srcOrd="0" destOrd="0" presId="urn:microsoft.com/office/officeart/2005/8/layout/process1"/>
    <dgm:cxn modelId="{45A869FB-9815-4409-8880-987489BB19AA}" type="presParOf" srcId="{D7A826EE-7010-4FFF-BB27-1638249E02B8}" destId="{8F64663F-1654-4566-A83C-9F48A325A2FE}" srcOrd="4" destOrd="0" presId="urn:microsoft.com/office/officeart/2005/8/layout/process1"/>
    <dgm:cxn modelId="{B53FD72F-4D5E-4BB6-BA8D-716E52DB3EF4}" type="presParOf" srcId="{D7A826EE-7010-4FFF-BB27-1638249E02B8}" destId="{F6BF09CD-6782-4047-8526-07C89D5E9DD9}" srcOrd="5" destOrd="0" presId="urn:microsoft.com/office/officeart/2005/8/layout/process1"/>
    <dgm:cxn modelId="{406CE6F8-38F0-417A-BAF7-809D398BD8ED}" type="presParOf" srcId="{F6BF09CD-6782-4047-8526-07C89D5E9DD9}" destId="{020087A5-C8D4-4E7B-890A-FFB75125771E}" srcOrd="0" destOrd="0" presId="urn:microsoft.com/office/officeart/2005/8/layout/process1"/>
    <dgm:cxn modelId="{6393C7DA-A2B9-4546-8BA9-209ADEC80F06}" type="presParOf" srcId="{D7A826EE-7010-4FFF-BB27-1638249E02B8}" destId="{0B5DC3DE-623B-4720-A09E-8964CF7A1D87}" srcOrd="6" destOrd="0" presId="urn:microsoft.com/office/officeart/2005/8/layout/process1"/>
    <dgm:cxn modelId="{B160B924-49E6-4D46-BA62-3E10611BAD40}" type="presParOf" srcId="{D7A826EE-7010-4FFF-BB27-1638249E02B8}" destId="{2DC369D4-09B6-4C2A-8E0A-47C4D22A36EC}" srcOrd="7" destOrd="0" presId="urn:microsoft.com/office/officeart/2005/8/layout/process1"/>
    <dgm:cxn modelId="{F2C17EDD-6F19-494C-8FCA-2DE01F7D5D0E}" type="presParOf" srcId="{2DC369D4-09B6-4C2A-8E0A-47C4D22A36EC}" destId="{EAF5E8FB-C82B-4FAB-BA89-F443A837D3B0}" srcOrd="0" destOrd="0" presId="urn:microsoft.com/office/officeart/2005/8/layout/process1"/>
    <dgm:cxn modelId="{880E25DA-DDA5-4B33-B640-CCE3869A54D9}" type="presParOf" srcId="{D7A826EE-7010-4FFF-BB27-1638249E02B8}" destId="{DF988762-4C6A-496F-85F0-774DC699D662}"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2A6726-D98C-42C4-99D1-3F17D523DADF}">
      <dsp:nvSpPr>
        <dsp:cNvPr id="0" name=""/>
        <dsp:cNvSpPr/>
      </dsp:nvSpPr>
      <dsp:spPr>
        <a:xfrm>
          <a:off x="431" y="1186072"/>
          <a:ext cx="671958" cy="40317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Solar </a:t>
          </a:r>
          <a:r>
            <a:rPr lang="en-US" sz="700" kern="1200" dirty="0" err="1" smtClean="0"/>
            <a:t>Recharable</a:t>
          </a:r>
          <a:r>
            <a:rPr lang="en-US" sz="700" kern="1200" dirty="0" smtClean="0"/>
            <a:t> Power Source</a:t>
          </a:r>
          <a:endParaRPr lang="en-US" sz="700" kern="1200" dirty="0"/>
        </a:p>
      </dsp:txBody>
      <dsp:txXfrm>
        <a:off x="12240" y="1197881"/>
        <a:ext cx="648340" cy="379557"/>
      </dsp:txXfrm>
    </dsp:sp>
    <dsp:sp modelId="{51683D30-520D-485A-ABFB-7AED4F882708}">
      <dsp:nvSpPr>
        <dsp:cNvPr id="0" name=""/>
        <dsp:cNvSpPr/>
      </dsp:nvSpPr>
      <dsp:spPr>
        <a:xfrm rot="21503591">
          <a:off x="740120" y="1290997"/>
          <a:ext cx="143702" cy="1666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740128" y="1324930"/>
        <a:ext cx="100591" cy="99987"/>
      </dsp:txXfrm>
    </dsp:sp>
    <dsp:sp modelId="{6E891B4A-22CA-4427-BDCB-079EA20F5C76}">
      <dsp:nvSpPr>
        <dsp:cNvPr id="0" name=""/>
        <dsp:cNvSpPr/>
      </dsp:nvSpPr>
      <dsp:spPr>
        <a:xfrm>
          <a:off x="943421" y="1159620"/>
          <a:ext cx="671958" cy="40317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Quadrotor</a:t>
          </a:r>
          <a:endParaRPr lang="en-US" sz="700" kern="1200" dirty="0"/>
        </a:p>
      </dsp:txBody>
      <dsp:txXfrm>
        <a:off x="955230" y="1171429"/>
        <a:ext cx="648340" cy="379557"/>
      </dsp:txXfrm>
    </dsp:sp>
    <dsp:sp modelId="{97BF901E-272E-4985-B05D-1506B1946443}">
      <dsp:nvSpPr>
        <dsp:cNvPr id="0" name=""/>
        <dsp:cNvSpPr/>
      </dsp:nvSpPr>
      <dsp:spPr>
        <a:xfrm>
          <a:off x="1682576" y="1277885"/>
          <a:ext cx="142455" cy="1666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1682576" y="1311214"/>
        <a:ext cx="99719" cy="99987"/>
      </dsp:txXfrm>
    </dsp:sp>
    <dsp:sp modelId="{A70BD9BF-58B0-41DC-9F5A-348463FB7596}">
      <dsp:nvSpPr>
        <dsp:cNvPr id="0" name=""/>
        <dsp:cNvSpPr/>
      </dsp:nvSpPr>
      <dsp:spPr>
        <a:xfrm>
          <a:off x="1884164" y="1159620"/>
          <a:ext cx="671958" cy="40317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Transmitter</a:t>
          </a:r>
          <a:endParaRPr lang="en-US" sz="700" kern="1200" dirty="0"/>
        </a:p>
      </dsp:txBody>
      <dsp:txXfrm>
        <a:off x="1895973" y="1171429"/>
        <a:ext cx="648340" cy="379557"/>
      </dsp:txXfrm>
    </dsp:sp>
    <dsp:sp modelId="{0CD9FC90-39BE-4F99-BD0D-CF5958B12E74}">
      <dsp:nvSpPr>
        <dsp:cNvPr id="0" name=""/>
        <dsp:cNvSpPr/>
      </dsp:nvSpPr>
      <dsp:spPr>
        <a:xfrm>
          <a:off x="2623318" y="1277885"/>
          <a:ext cx="142455" cy="1666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2623318" y="1311214"/>
        <a:ext cx="99719" cy="99987"/>
      </dsp:txXfrm>
    </dsp:sp>
    <dsp:sp modelId="{5EF7B4B1-0199-4BD8-BD3B-8FB0EAC6E1AB}">
      <dsp:nvSpPr>
        <dsp:cNvPr id="0" name=""/>
        <dsp:cNvSpPr/>
      </dsp:nvSpPr>
      <dsp:spPr>
        <a:xfrm>
          <a:off x="2824906" y="1159620"/>
          <a:ext cx="671958" cy="40317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RF Signal</a:t>
          </a:r>
          <a:endParaRPr lang="en-US" sz="700" kern="1200" dirty="0"/>
        </a:p>
      </dsp:txBody>
      <dsp:txXfrm>
        <a:off x="2836715" y="1171429"/>
        <a:ext cx="648340" cy="379557"/>
      </dsp:txXfrm>
    </dsp:sp>
    <dsp:sp modelId="{7FD67A4E-30D6-4344-B75D-46A40D17A788}">
      <dsp:nvSpPr>
        <dsp:cNvPr id="0" name=""/>
        <dsp:cNvSpPr/>
      </dsp:nvSpPr>
      <dsp:spPr>
        <a:xfrm>
          <a:off x="3564061" y="1277885"/>
          <a:ext cx="142455" cy="1666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3564061" y="1311214"/>
        <a:ext cx="99719" cy="99987"/>
      </dsp:txXfrm>
    </dsp:sp>
    <dsp:sp modelId="{702300D0-8948-43F6-B96E-FF76B0CA45CB}">
      <dsp:nvSpPr>
        <dsp:cNvPr id="0" name=""/>
        <dsp:cNvSpPr/>
      </dsp:nvSpPr>
      <dsp:spPr>
        <a:xfrm>
          <a:off x="3765649" y="1159620"/>
          <a:ext cx="671958" cy="40317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Amplifier</a:t>
          </a:r>
          <a:endParaRPr lang="en-US" sz="700" kern="1200" dirty="0"/>
        </a:p>
      </dsp:txBody>
      <dsp:txXfrm>
        <a:off x="3777458" y="1171429"/>
        <a:ext cx="648340" cy="379557"/>
      </dsp:txXfrm>
    </dsp:sp>
    <dsp:sp modelId="{E7DD5D5E-BCFA-4F92-AF36-D9C960B97EC4}">
      <dsp:nvSpPr>
        <dsp:cNvPr id="0" name=""/>
        <dsp:cNvSpPr/>
      </dsp:nvSpPr>
      <dsp:spPr>
        <a:xfrm>
          <a:off x="4504804" y="1277885"/>
          <a:ext cx="142455" cy="1666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4504804" y="1311214"/>
        <a:ext cx="99719" cy="99987"/>
      </dsp:txXfrm>
    </dsp:sp>
    <dsp:sp modelId="{A97AB88B-E06B-4E74-B2E1-FBF7F22FF881}">
      <dsp:nvSpPr>
        <dsp:cNvPr id="0" name=""/>
        <dsp:cNvSpPr/>
      </dsp:nvSpPr>
      <dsp:spPr>
        <a:xfrm>
          <a:off x="4706391" y="1159620"/>
          <a:ext cx="671958" cy="40317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Receiver </a:t>
          </a:r>
          <a:endParaRPr lang="en-US" sz="700" kern="1200" dirty="0"/>
        </a:p>
      </dsp:txBody>
      <dsp:txXfrm>
        <a:off x="4718200" y="1171429"/>
        <a:ext cx="648340" cy="379557"/>
      </dsp:txXfrm>
    </dsp:sp>
    <dsp:sp modelId="{8EB4BA3A-B865-433E-9FF1-AAAE62C7A688}">
      <dsp:nvSpPr>
        <dsp:cNvPr id="0" name=""/>
        <dsp:cNvSpPr/>
      </dsp:nvSpPr>
      <dsp:spPr>
        <a:xfrm>
          <a:off x="5445546" y="1277885"/>
          <a:ext cx="142455" cy="1666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5445546" y="1311214"/>
        <a:ext cx="99719" cy="99987"/>
      </dsp:txXfrm>
    </dsp:sp>
    <dsp:sp modelId="{04CEFD39-0918-4DD4-B29D-C2F14C7FB400}">
      <dsp:nvSpPr>
        <dsp:cNvPr id="0" name=""/>
        <dsp:cNvSpPr/>
      </dsp:nvSpPr>
      <dsp:spPr>
        <a:xfrm>
          <a:off x="5647134" y="1159620"/>
          <a:ext cx="671958" cy="40317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Demodulator </a:t>
          </a:r>
          <a:endParaRPr lang="en-US" sz="700" kern="1200" dirty="0"/>
        </a:p>
      </dsp:txBody>
      <dsp:txXfrm>
        <a:off x="5658943" y="1171429"/>
        <a:ext cx="648340" cy="379557"/>
      </dsp:txXfrm>
    </dsp:sp>
    <dsp:sp modelId="{D699EFC5-89F3-4018-9AC5-E06650613FA9}">
      <dsp:nvSpPr>
        <dsp:cNvPr id="0" name=""/>
        <dsp:cNvSpPr/>
      </dsp:nvSpPr>
      <dsp:spPr>
        <a:xfrm>
          <a:off x="6386289" y="1277885"/>
          <a:ext cx="142455" cy="1666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6386289" y="1311214"/>
        <a:ext cx="99719" cy="99987"/>
      </dsp:txXfrm>
    </dsp:sp>
    <dsp:sp modelId="{3D91499F-50DC-41B0-BD2C-4B785FEB840E}">
      <dsp:nvSpPr>
        <dsp:cNvPr id="0" name=""/>
        <dsp:cNvSpPr/>
      </dsp:nvSpPr>
      <dsp:spPr>
        <a:xfrm>
          <a:off x="6587876" y="1159620"/>
          <a:ext cx="671958" cy="40317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ADC</a:t>
          </a:r>
          <a:endParaRPr lang="en-US" sz="700" kern="1200" dirty="0"/>
        </a:p>
      </dsp:txBody>
      <dsp:txXfrm>
        <a:off x="6599685" y="1171429"/>
        <a:ext cx="648340" cy="379557"/>
      </dsp:txXfrm>
    </dsp:sp>
    <dsp:sp modelId="{245CCBA5-29D9-4BDD-A492-6A0602F7558C}">
      <dsp:nvSpPr>
        <dsp:cNvPr id="0" name=""/>
        <dsp:cNvSpPr/>
      </dsp:nvSpPr>
      <dsp:spPr>
        <a:xfrm>
          <a:off x="7327031" y="1277885"/>
          <a:ext cx="142455" cy="1666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7327031" y="1311214"/>
        <a:ext cx="99719" cy="99987"/>
      </dsp:txXfrm>
    </dsp:sp>
    <dsp:sp modelId="{8C488348-D1D8-42D3-8871-77059CAAAE3B}">
      <dsp:nvSpPr>
        <dsp:cNvPr id="0" name=""/>
        <dsp:cNvSpPr/>
      </dsp:nvSpPr>
      <dsp:spPr>
        <a:xfrm>
          <a:off x="7528619" y="1159620"/>
          <a:ext cx="671958" cy="40317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Wireless Connection </a:t>
          </a:r>
          <a:endParaRPr lang="en-US" sz="700" kern="1200" dirty="0"/>
        </a:p>
      </dsp:txBody>
      <dsp:txXfrm>
        <a:off x="7540428" y="1171429"/>
        <a:ext cx="648340" cy="379557"/>
      </dsp:txXfrm>
    </dsp:sp>
    <dsp:sp modelId="{424A1DCC-F31B-4DCF-8A7F-A6C06D0F48E4}">
      <dsp:nvSpPr>
        <dsp:cNvPr id="0" name=""/>
        <dsp:cNvSpPr/>
      </dsp:nvSpPr>
      <dsp:spPr>
        <a:xfrm>
          <a:off x="8267774" y="1277885"/>
          <a:ext cx="142455" cy="1666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8267774" y="1311214"/>
        <a:ext cx="99719" cy="99987"/>
      </dsp:txXfrm>
    </dsp:sp>
    <dsp:sp modelId="{529FB56C-304B-4BCA-8BED-B39346EEAC82}">
      <dsp:nvSpPr>
        <dsp:cNvPr id="0" name=""/>
        <dsp:cNvSpPr/>
      </dsp:nvSpPr>
      <dsp:spPr>
        <a:xfrm>
          <a:off x="8469362" y="1159620"/>
          <a:ext cx="671958" cy="40317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CPU</a:t>
          </a:r>
          <a:endParaRPr lang="en-US" sz="700" kern="1200" dirty="0"/>
        </a:p>
      </dsp:txBody>
      <dsp:txXfrm>
        <a:off x="8481171" y="1171429"/>
        <a:ext cx="648340" cy="3795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836260-C783-4B0E-A7A3-7345911D1F39}">
      <dsp:nvSpPr>
        <dsp:cNvPr id="0" name=""/>
        <dsp:cNvSpPr/>
      </dsp:nvSpPr>
      <dsp:spPr>
        <a:xfrm>
          <a:off x="0" y="590232"/>
          <a:ext cx="800099" cy="48006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Transmitter</a:t>
          </a:r>
          <a:endParaRPr lang="en-US" sz="1000" kern="1200" dirty="0"/>
        </a:p>
      </dsp:txBody>
      <dsp:txXfrm>
        <a:off x="14060" y="604292"/>
        <a:ext cx="771979" cy="451940"/>
      </dsp:txXfrm>
    </dsp:sp>
    <dsp:sp modelId="{8F1C6DFD-CDAA-4AC8-8432-2665051295F1}">
      <dsp:nvSpPr>
        <dsp:cNvPr id="0" name=""/>
        <dsp:cNvSpPr/>
      </dsp:nvSpPr>
      <dsp:spPr>
        <a:xfrm>
          <a:off x="880110" y="731050"/>
          <a:ext cx="169621" cy="1984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dirty="0"/>
        </a:p>
      </dsp:txBody>
      <dsp:txXfrm>
        <a:off x="880110" y="770735"/>
        <a:ext cx="118735" cy="119054"/>
      </dsp:txXfrm>
    </dsp:sp>
    <dsp:sp modelId="{1109D481-CD19-429E-940B-5747A1DE23A0}">
      <dsp:nvSpPr>
        <dsp:cNvPr id="0" name=""/>
        <dsp:cNvSpPr/>
      </dsp:nvSpPr>
      <dsp:spPr>
        <a:xfrm>
          <a:off x="1120140" y="590232"/>
          <a:ext cx="800099" cy="48006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Receiver</a:t>
          </a:r>
          <a:endParaRPr lang="en-US" sz="1000" kern="1200" dirty="0"/>
        </a:p>
      </dsp:txBody>
      <dsp:txXfrm>
        <a:off x="1134200" y="604292"/>
        <a:ext cx="771979" cy="451940"/>
      </dsp:txXfrm>
    </dsp:sp>
    <dsp:sp modelId="{3FBB29B6-4CBF-4D69-A7F8-AAFDC5699F0D}">
      <dsp:nvSpPr>
        <dsp:cNvPr id="0" name=""/>
        <dsp:cNvSpPr/>
      </dsp:nvSpPr>
      <dsp:spPr>
        <a:xfrm>
          <a:off x="2000250" y="731050"/>
          <a:ext cx="169621" cy="1984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dirty="0"/>
        </a:p>
      </dsp:txBody>
      <dsp:txXfrm>
        <a:off x="2000250" y="770735"/>
        <a:ext cx="118735" cy="119054"/>
      </dsp:txXfrm>
    </dsp:sp>
    <dsp:sp modelId="{22F89A10-1C57-4A48-A40A-B45C37FD626F}">
      <dsp:nvSpPr>
        <dsp:cNvPr id="0" name=""/>
        <dsp:cNvSpPr/>
      </dsp:nvSpPr>
      <dsp:spPr>
        <a:xfrm>
          <a:off x="2240280" y="590232"/>
          <a:ext cx="800099" cy="48006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ADC</a:t>
          </a:r>
          <a:endParaRPr lang="en-US" sz="1000" kern="1200" dirty="0"/>
        </a:p>
      </dsp:txBody>
      <dsp:txXfrm>
        <a:off x="2254340" y="604292"/>
        <a:ext cx="771979" cy="451940"/>
      </dsp:txXfrm>
    </dsp:sp>
    <dsp:sp modelId="{47894C91-1ECC-42F7-9E31-6B99134473BA}">
      <dsp:nvSpPr>
        <dsp:cNvPr id="0" name=""/>
        <dsp:cNvSpPr/>
      </dsp:nvSpPr>
      <dsp:spPr>
        <a:xfrm>
          <a:off x="3120390" y="731050"/>
          <a:ext cx="169621" cy="1984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dirty="0"/>
        </a:p>
      </dsp:txBody>
      <dsp:txXfrm>
        <a:off x="3120390" y="770735"/>
        <a:ext cx="118735" cy="119054"/>
      </dsp:txXfrm>
    </dsp:sp>
    <dsp:sp modelId="{B58D3462-DB80-44AD-AAAA-43C25007F82C}">
      <dsp:nvSpPr>
        <dsp:cNvPr id="0" name=""/>
        <dsp:cNvSpPr/>
      </dsp:nvSpPr>
      <dsp:spPr>
        <a:xfrm>
          <a:off x="3360420" y="590232"/>
          <a:ext cx="800099" cy="48006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CPU</a:t>
          </a:r>
          <a:endParaRPr lang="en-US" sz="1000" kern="1200" dirty="0"/>
        </a:p>
      </dsp:txBody>
      <dsp:txXfrm>
        <a:off x="3374480" y="604292"/>
        <a:ext cx="771979" cy="451940"/>
      </dsp:txXfrm>
    </dsp:sp>
    <dsp:sp modelId="{F93F4863-E80B-4FF2-86A5-A605AACFFAB0}">
      <dsp:nvSpPr>
        <dsp:cNvPr id="0" name=""/>
        <dsp:cNvSpPr/>
      </dsp:nvSpPr>
      <dsp:spPr>
        <a:xfrm>
          <a:off x="4240530" y="731050"/>
          <a:ext cx="169621" cy="1984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dirty="0"/>
        </a:p>
      </dsp:txBody>
      <dsp:txXfrm>
        <a:off x="4240530" y="770735"/>
        <a:ext cx="118735" cy="119054"/>
      </dsp:txXfrm>
    </dsp:sp>
    <dsp:sp modelId="{8044DEFB-8A51-4610-8043-EF35FB9C126D}">
      <dsp:nvSpPr>
        <dsp:cNvPr id="0" name=""/>
        <dsp:cNvSpPr/>
      </dsp:nvSpPr>
      <dsp:spPr>
        <a:xfrm>
          <a:off x="4480560" y="590232"/>
          <a:ext cx="800099" cy="48006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DAC</a:t>
          </a:r>
          <a:endParaRPr lang="en-US" sz="1000" kern="1200" dirty="0"/>
        </a:p>
      </dsp:txBody>
      <dsp:txXfrm>
        <a:off x="4494620" y="604292"/>
        <a:ext cx="771979" cy="451940"/>
      </dsp:txXfrm>
    </dsp:sp>
    <dsp:sp modelId="{069672D9-73DB-45DE-947C-D3657DECF69F}">
      <dsp:nvSpPr>
        <dsp:cNvPr id="0" name=""/>
        <dsp:cNvSpPr/>
      </dsp:nvSpPr>
      <dsp:spPr>
        <a:xfrm>
          <a:off x="5360669" y="731050"/>
          <a:ext cx="169621" cy="1984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dirty="0"/>
        </a:p>
      </dsp:txBody>
      <dsp:txXfrm>
        <a:off x="5360669" y="770735"/>
        <a:ext cx="118735" cy="119054"/>
      </dsp:txXfrm>
    </dsp:sp>
    <dsp:sp modelId="{51DC5442-6272-462B-BEEB-FA69048A134A}">
      <dsp:nvSpPr>
        <dsp:cNvPr id="0" name=""/>
        <dsp:cNvSpPr/>
      </dsp:nvSpPr>
      <dsp:spPr>
        <a:xfrm>
          <a:off x="5600699" y="590232"/>
          <a:ext cx="800099" cy="48006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Display</a:t>
          </a:r>
          <a:endParaRPr lang="en-US" sz="1000" kern="1200" dirty="0"/>
        </a:p>
      </dsp:txBody>
      <dsp:txXfrm>
        <a:off x="5614759" y="604292"/>
        <a:ext cx="771979" cy="4519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CB1D42-520D-414F-A86B-0578803C576E}">
      <dsp:nvSpPr>
        <dsp:cNvPr id="0" name=""/>
        <dsp:cNvSpPr/>
      </dsp:nvSpPr>
      <dsp:spPr>
        <a:xfrm>
          <a:off x="3869" y="229096"/>
          <a:ext cx="1199554" cy="71973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Solar Panel Sensors</a:t>
          </a:r>
          <a:endParaRPr lang="en-US" sz="1200" kern="1200" dirty="0"/>
        </a:p>
      </dsp:txBody>
      <dsp:txXfrm>
        <a:off x="24949" y="250176"/>
        <a:ext cx="1157394" cy="677572"/>
      </dsp:txXfrm>
    </dsp:sp>
    <dsp:sp modelId="{7910C677-1A8B-48EC-B96C-2088E0230D50}">
      <dsp:nvSpPr>
        <dsp:cNvPr id="0" name=""/>
        <dsp:cNvSpPr/>
      </dsp:nvSpPr>
      <dsp:spPr>
        <a:xfrm>
          <a:off x="1323379" y="440217"/>
          <a:ext cx="254305" cy="2974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dirty="0"/>
        </a:p>
      </dsp:txBody>
      <dsp:txXfrm>
        <a:off x="1323379" y="499715"/>
        <a:ext cx="178014" cy="178493"/>
      </dsp:txXfrm>
    </dsp:sp>
    <dsp:sp modelId="{ED2FA055-8A2A-4C5A-AFD9-A0D8481EAB43}">
      <dsp:nvSpPr>
        <dsp:cNvPr id="0" name=""/>
        <dsp:cNvSpPr/>
      </dsp:nvSpPr>
      <dsp:spPr>
        <a:xfrm>
          <a:off x="1683246" y="229096"/>
          <a:ext cx="1199554" cy="71973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ADC</a:t>
          </a:r>
          <a:endParaRPr lang="en-US" sz="1200" kern="1200" dirty="0"/>
        </a:p>
      </dsp:txBody>
      <dsp:txXfrm>
        <a:off x="1704326" y="250176"/>
        <a:ext cx="1157394" cy="677572"/>
      </dsp:txXfrm>
    </dsp:sp>
    <dsp:sp modelId="{D1322571-4A7D-4B4C-A657-9306504E76DD}">
      <dsp:nvSpPr>
        <dsp:cNvPr id="0" name=""/>
        <dsp:cNvSpPr/>
      </dsp:nvSpPr>
      <dsp:spPr>
        <a:xfrm>
          <a:off x="3002756" y="440217"/>
          <a:ext cx="254305" cy="2974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dirty="0"/>
        </a:p>
      </dsp:txBody>
      <dsp:txXfrm>
        <a:off x="3002756" y="499715"/>
        <a:ext cx="178014" cy="178493"/>
      </dsp:txXfrm>
    </dsp:sp>
    <dsp:sp modelId="{8F64663F-1654-4566-A83C-9F48A325A2FE}">
      <dsp:nvSpPr>
        <dsp:cNvPr id="0" name=""/>
        <dsp:cNvSpPr/>
      </dsp:nvSpPr>
      <dsp:spPr>
        <a:xfrm>
          <a:off x="3362622" y="229096"/>
          <a:ext cx="1199554" cy="71973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CPU</a:t>
          </a:r>
          <a:endParaRPr lang="en-US" sz="1200" kern="1200" dirty="0"/>
        </a:p>
      </dsp:txBody>
      <dsp:txXfrm>
        <a:off x="3383702" y="250176"/>
        <a:ext cx="1157394" cy="677572"/>
      </dsp:txXfrm>
    </dsp:sp>
    <dsp:sp modelId="{F6BF09CD-6782-4047-8526-07C89D5E9DD9}">
      <dsp:nvSpPr>
        <dsp:cNvPr id="0" name=""/>
        <dsp:cNvSpPr/>
      </dsp:nvSpPr>
      <dsp:spPr>
        <a:xfrm>
          <a:off x="4682132" y="440217"/>
          <a:ext cx="254305" cy="2974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dirty="0"/>
        </a:p>
      </dsp:txBody>
      <dsp:txXfrm>
        <a:off x="4682132" y="499715"/>
        <a:ext cx="178014" cy="178493"/>
      </dsp:txXfrm>
    </dsp:sp>
    <dsp:sp modelId="{0B5DC3DE-623B-4720-A09E-8964CF7A1D87}">
      <dsp:nvSpPr>
        <dsp:cNvPr id="0" name=""/>
        <dsp:cNvSpPr/>
      </dsp:nvSpPr>
      <dsp:spPr>
        <a:xfrm>
          <a:off x="5041999" y="229096"/>
          <a:ext cx="1199554" cy="71973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DAC</a:t>
          </a:r>
          <a:endParaRPr lang="en-US" sz="1200" kern="1200" dirty="0"/>
        </a:p>
      </dsp:txBody>
      <dsp:txXfrm>
        <a:off x="5063079" y="250176"/>
        <a:ext cx="1157394" cy="677572"/>
      </dsp:txXfrm>
    </dsp:sp>
    <dsp:sp modelId="{2DC369D4-09B6-4C2A-8E0A-47C4D22A36EC}">
      <dsp:nvSpPr>
        <dsp:cNvPr id="0" name=""/>
        <dsp:cNvSpPr/>
      </dsp:nvSpPr>
      <dsp:spPr>
        <a:xfrm>
          <a:off x="6361509" y="440217"/>
          <a:ext cx="254305" cy="2974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dirty="0"/>
        </a:p>
      </dsp:txBody>
      <dsp:txXfrm>
        <a:off x="6361509" y="499715"/>
        <a:ext cx="178014" cy="178493"/>
      </dsp:txXfrm>
    </dsp:sp>
    <dsp:sp modelId="{DF988762-4C6A-496F-85F0-774DC699D662}">
      <dsp:nvSpPr>
        <dsp:cNvPr id="0" name=""/>
        <dsp:cNvSpPr/>
      </dsp:nvSpPr>
      <dsp:spPr>
        <a:xfrm>
          <a:off x="6721375" y="229096"/>
          <a:ext cx="1199554" cy="71973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Microcontroller Based Circuit</a:t>
          </a:r>
          <a:endParaRPr lang="en-US" sz="1200" kern="1200" dirty="0"/>
        </a:p>
      </dsp:txBody>
      <dsp:txXfrm>
        <a:off x="6742455" y="250176"/>
        <a:ext cx="1157394" cy="67757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CC779E09-C3E9-4F78-B739-B90D3706B1B0}" type="datetimeFigureOut">
              <a:rPr lang="en-US" smtClean="0"/>
              <a:t>2/2/2015</a:t>
            </a:fld>
            <a:endParaRPr lang="en-US" dirty="0"/>
          </a:p>
        </p:txBody>
      </p:sp>
      <p:sp>
        <p:nvSpPr>
          <p:cNvPr id="8" name="Slide Number Placeholder 7"/>
          <p:cNvSpPr>
            <a:spLocks noGrp="1"/>
          </p:cNvSpPr>
          <p:nvPr>
            <p:ph type="sldNum" sz="quarter" idx="11"/>
          </p:nvPr>
        </p:nvSpPr>
        <p:spPr/>
        <p:txBody>
          <a:bodyPr/>
          <a:lstStyle/>
          <a:p>
            <a:fld id="{908BC526-91DC-4656-97CE-AF1A05EA9A0C}" type="slidenum">
              <a:rPr lang="en-US" smtClean="0"/>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779E09-C3E9-4F78-B739-B90D3706B1B0}" type="datetimeFigureOut">
              <a:rPr lang="en-US" smtClean="0"/>
              <a:t>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8BC526-91DC-4656-97CE-AF1A05EA9A0C}"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779E09-C3E9-4F78-B739-B90D3706B1B0}" type="datetimeFigureOut">
              <a:rPr lang="en-US" smtClean="0"/>
              <a:t>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8BC526-91DC-4656-97CE-AF1A05EA9A0C}"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779E09-C3E9-4F78-B739-B90D3706B1B0}" type="datetimeFigureOut">
              <a:rPr lang="en-US" smtClean="0"/>
              <a:t>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8BC526-91DC-4656-97CE-AF1A05EA9A0C}"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779E09-C3E9-4F78-B739-B90D3706B1B0}" type="datetimeFigureOut">
              <a:rPr lang="en-US" smtClean="0"/>
              <a:t>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8BC526-91DC-4656-97CE-AF1A05EA9A0C}"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C779E09-C3E9-4F78-B739-B90D3706B1B0}" type="datetimeFigureOut">
              <a:rPr lang="en-US" smtClean="0"/>
              <a:t>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8BC526-91DC-4656-97CE-AF1A05EA9A0C}" type="slidenum">
              <a:rPr lang="en-US" smtClean="0"/>
              <a:t>‹#›</a:t>
            </a:fld>
            <a:endParaRPr lang="en-US" dirty="0"/>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CC779E09-C3E9-4F78-B739-B90D3706B1B0}" type="datetimeFigureOut">
              <a:rPr lang="en-US" smtClean="0"/>
              <a:t>2/2/2015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08BC526-91DC-4656-97CE-AF1A05EA9A0C}" type="slidenum">
              <a:rPr lang="en-US" smtClean="0"/>
              <a:t>‹#›</a:t>
            </a:fld>
            <a:endParaRPr lang="en-US" dirty="0"/>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779E09-C3E9-4F78-B739-B90D3706B1B0}" type="datetimeFigureOut">
              <a:rPr lang="en-US" smtClean="0"/>
              <a:t>2/2/2015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08BC526-91DC-4656-97CE-AF1A05EA9A0C}"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779E09-C3E9-4F78-B739-B90D3706B1B0}" type="datetimeFigureOut">
              <a:rPr lang="en-US" smtClean="0"/>
              <a:t>2/2/2015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08BC526-91DC-4656-97CE-AF1A05EA9A0C}"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779E09-C3E9-4F78-B739-B90D3706B1B0}" type="datetimeFigureOut">
              <a:rPr lang="en-US" smtClean="0"/>
              <a:t>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8BC526-91DC-4656-97CE-AF1A05EA9A0C}"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779E09-C3E9-4F78-B739-B90D3706B1B0}" type="datetimeFigureOut">
              <a:rPr lang="en-US" smtClean="0"/>
              <a:t>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8BC526-91DC-4656-97CE-AF1A05EA9A0C}"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CC779E09-C3E9-4F78-B739-B90D3706B1B0}" type="datetimeFigureOut">
              <a:rPr lang="en-US" smtClean="0"/>
              <a:t>2/2/2015</a:t>
            </a:fld>
            <a:endParaRPr lang="en-US" dirty="0"/>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908BC526-91DC-4656-97CE-AF1A05EA9A0C}" type="slidenum">
              <a:rPr lang="en-US" smtClean="0"/>
              <a:t>‹#›</a:t>
            </a:fld>
            <a:endParaRPr lang="en-US" dirty="0"/>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dirty="0"/>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324600" cy="392097"/>
          </a:xfrm>
        </p:spPr>
        <p:txBody>
          <a:bodyPr>
            <a:normAutofit fontScale="90000"/>
          </a:bodyPr>
          <a:lstStyle/>
          <a:p>
            <a:r>
              <a:rPr lang="en-US" sz="2000" dirty="0" smtClean="0"/>
              <a:t>Project in Affiliation with Dr</a:t>
            </a:r>
            <a:r>
              <a:rPr lang="en-US" sz="2000" dirty="0"/>
              <a:t>.</a:t>
            </a:r>
            <a:r>
              <a:rPr lang="en-US" sz="2000" dirty="0" smtClean="0"/>
              <a:t> Huff and Dr. </a:t>
            </a:r>
            <a:r>
              <a:rPr lang="en-US" sz="2000" dirty="0" smtClean="0"/>
              <a:t>Chamberland</a:t>
            </a:r>
            <a:endParaRPr lang="en-US" sz="2000" dirty="0"/>
          </a:p>
        </p:txBody>
      </p:sp>
      <p:sp>
        <p:nvSpPr>
          <p:cNvPr id="4" name="TextBox 3"/>
          <p:cNvSpPr txBox="1"/>
          <p:nvPr/>
        </p:nvSpPr>
        <p:spPr>
          <a:xfrm>
            <a:off x="1981200" y="794452"/>
            <a:ext cx="5638800" cy="369332"/>
          </a:xfrm>
          <a:prstGeom prst="rect">
            <a:avLst/>
          </a:prstGeom>
          <a:noFill/>
        </p:spPr>
        <p:txBody>
          <a:bodyPr wrap="square" rtlCol="0">
            <a:spAutoFit/>
          </a:bodyPr>
          <a:lstStyle/>
          <a:p>
            <a:r>
              <a:rPr lang="en-US" dirty="0" smtClean="0"/>
              <a:t>Quadrotor RF Topography</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30042554"/>
              </p:ext>
            </p:extLst>
          </p:nvPr>
        </p:nvGraphicFramePr>
        <p:xfrm>
          <a:off x="0" y="304800"/>
          <a:ext cx="9144000" cy="2722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762000" y="2209800"/>
            <a:ext cx="7315200"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a:t>
            </a:r>
            <a:r>
              <a:rPr lang="en-US" dirty="0" err="1" smtClean="0"/>
              <a:t>quadrotor</a:t>
            </a:r>
            <a:r>
              <a:rPr lang="en-US" dirty="0" smtClean="0"/>
              <a:t> device will run off of batteries </a:t>
            </a:r>
            <a:r>
              <a:rPr lang="en-US" dirty="0" err="1" smtClean="0"/>
              <a:t>rechargable</a:t>
            </a:r>
            <a:r>
              <a:rPr lang="en-US" dirty="0" smtClean="0"/>
              <a:t> by a solar charging device.</a:t>
            </a:r>
          </a:p>
          <a:p>
            <a:pPr marL="285750" indent="-285750">
              <a:buFont typeface="Arial" panose="020B0604020202020204" pitchFamily="34" charset="0"/>
              <a:buChar char="•"/>
            </a:pPr>
            <a:r>
              <a:rPr lang="en-US" dirty="0" smtClean="0"/>
              <a:t>The device will fly over plots of land and transmit RF signals directed at the ground.</a:t>
            </a:r>
          </a:p>
          <a:p>
            <a:pPr marL="285750" indent="-285750">
              <a:buFont typeface="Arial" panose="020B0604020202020204" pitchFamily="34" charset="0"/>
              <a:buChar char="•"/>
            </a:pPr>
            <a:r>
              <a:rPr lang="en-US" dirty="0" smtClean="0"/>
              <a:t>The </a:t>
            </a:r>
            <a:r>
              <a:rPr lang="en-US" dirty="0" err="1" smtClean="0"/>
              <a:t>quadrotor</a:t>
            </a:r>
            <a:r>
              <a:rPr lang="en-US" dirty="0" smtClean="0"/>
              <a:t> will contain a receiver to catch the reflected signals and the data will wireless be sent to a CPU.</a:t>
            </a:r>
          </a:p>
          <a:p>
            <a:pPr marL="285750" indent="-285750">
              <a:buFont typeface="Arial" panose="020B0604020202020204" pitchFamily="34" charset="0"/>
              <a:buChar char="•"/>
            </a:pPr>
            <a:r>
              <a:rPr lang="en-US" dirty="0" smtClean="0"/>
              <a:t>The data will there be stored and uploaded to a server to reconstruct an image of the area, including buildings, trees and other large features on the land.  </a:t>
            </a:r>
          </a:p>
          <a:p>
            <a:pPr marL="285750" indent="-285750">
              <a:buFont typeface="Arial" panose="020B0604020202020204" pitchFamily="34" charset="0"/>
              <a:buChar char="•"/>
            </a:pPr>
            <a:r>
              <a:rPr lang="en-US" dirty="0" smtClean="0"/>
              <a:t>A larger goal would include modifying the signals to penetrate the ground, eventually to be used to detect underground devices such as IED’s.</a:t>
            </a:r>
            <a:endParaRPr lang="en-US" dirty="0"/>
          </a:p>
        </p:txBody>
      </p:sp>
    </p:spTree>
    <p:extLst>
      <p:ext uri="{BB962C8B-B14F-4D97-AF65-F5344CB8AC3E}">
        <p14:creationId xmlns:p14="http://schemas.microsoft.com/office/powerpoint/2010/main" val="2360508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315200" cy="620697"/>
          </a:xfrm>
        </p:spPr>
        <p:txBody>
          <a:bodyPr>
            <a:normAutofit/>
          </a:bodyPr>
          <a:lstStyle/>
          <a:p>
            <a:r>
              <a:rPr lang="en-US" sz="2000" dirty="0" smtClean="0"/>
              <a:t>Electrical Impedance Tomography (EIT)  Mobile Device</a:t>
            </a:r>
            <a:endParaRPr lang="en-US" sz="2000" dirty="0"/>
          </a:p>
        </p:txBody>
      </p:sp>
      <p:graphicFrame>
        <p:nvGraphicFramePr>
          <p:cNvPr id="24" name="Content Placeholder 23"/>
          <p:cNvGraphicFramePr>
            <a:graphicFrameLocks noGrp="1"/>
          </p:cNvGraphicFramePr>
          <p:nvPr>
            <p:ph idx="1"/>
            <p:extLst>
              <p:ext uri="{D42A27DB-BD31-4B8C-83A1-F6EECF244321}">
                <p14:modId xmlns:p14="http://schemas.microsoft.com/office/powerpoint/2010/main" val="3807458519"/>
              </p:ext>
            </p:extLst>
          </p:nvPr>
        </p:nvGraphicFramePr>
        <p:xfrm>
          <a:off x="762000" y="762000"/>
          <a:ext cx="6400800" cy="1660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17496" y="2286000"/>
            <a:ext cx="1478280" cy="2738212"/>
          </a:xfrm>
          <a:prstGeom prst="rect">
            <a:avLst/>
          </a:prstGeom>
        </p:spPr>
      </p:pic>
      <p:sp>
        <p:nvSpPr>
          <p:cNvPr id="28" name="TextBox 27"/>
          <p:cNvSpPr txBox="1"/>
          <p:nvPr/>
        </p:nvSpPr>
        <p:spPr>
          <a:xfrm>
            <a:off x="313151" y="2049197"/>
            <a:ext cx="6629400" cy="3816429"/>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cs typeface="Times New Roman" panose="02020603050405020304" pitchFamily="18" charset="0"/>
              </a:rPr>
              <a:t>EIT is a reliable way for testing the resistance of certain tissues and organs within the body.  Its main application is to monitor the growth of malignant tumors.  </a:t>
            </a:r>
          </a:p>
          <a:p>
            <a:pPr marL="285750" indent="-285750">
              <a:buFont typeface="Arial" panose="020B0604020202020204" pitchFamily="34" charset="0"/>
              <a:buChar char="•"/>
            </a:pPr>
            <a:r>
              <a:rPr lang="en-US" sz="1600" dirty="0" smtClean="0">
                <a:cs typeface="Times New Roman" panose="02020603050405020304" pitchFamily="18" charset="0"/>
              </a:rPr>
              <a:t>A current is induced into the body focused on a certain point and receivers on the other side measure the voltage after processing through the body.  Cancerous tissue will typically impede more current than healthy tissue. </a:t>
            </a:r>
          </a:p>
          <a:p>
            <a:pPr marL="285750" indent="-285750">
              <a:buFont typeface="Arial" panose="020B0604020202020204" pitchFamily="34" charset="0"/>
              <a:buChar char="•"/>
            </a:pPr>
            <a:r>
              <a:rPr lang="en-US" sz="1600" dirty="0" smtClean="0">
                <a:cs typeface="Times New Roman" panose="02020603050405020304" pitchFamily="18" charset="0"/>
              </a:rPr>
              <a:t>The goal is to create a EIT device combined with a smart device to be more accessible to the every day cancer patient.  </a:t>
            </a:r>
            <a:endParaRPr lang="en-US" sz="1600" dirty="0">
              <a:cs typeface="Times New Roman" panose="02020603050405020304" pitchFamily="18" charset="0"/>
            </a:endParaRPr>
          </a:p>
          <a:p>
            <a:pPr marL="285750" indent="-285750">
              <a:buFont typeface="Arial" panose="020B0604020202020204" pitchFamily="34" charset="0"/>
              <a:buChar char="•"/>
            </a:pPr>
            <a:r>
              <a:rPr lang="en-US" sz="1600" dirty="0" smtClean="0">
                <a:cs typeface="Times New Roman" panose="02020603050405020304" pitchFamily="18" charset="0"/>
              </a:rPr>
              <a:t>As EIT technology progresses, the device will be used for diagnosis as well as logging the results of different cancer therapies.</a:t>
            </a:r>
          </a:p>
          <a:p>
            <a:pPr marL="285750" indent="-285750">
              <a:buFont typeface="Arial" panose="020B0604020202020204" pitchFamily="34" charset="0"/>
              <a:buChar char="•"/>
            </a:pPr>
            <a:r>
              <a:rPr lang="en-US" sz="1600" dirty="0" smtClean="0">
                <a:cs typeface="Times New Roman" panose="02020603050405020304" pitchFamily="18" charset="0"/>
              </a:rPr>
              <a:t>The main design concept behind the EIT mobile device is that it will translate the analog signals taken from the voltage measure and convert it to digital data that will be processed and sent back to the mobile device for a tomographic display.</a:t>
            </a:r>
            <a:r>
              <a:rPr lang="en-US" dirty="0"/>
              <a:t>	</a:t>
            </a:r>
          </a:p>
        </p:txBody>
      </p:sp>
    </p:spTree>
    <p:extLst>
      <p:ext uri="{BB962C8B-B14F-4D97-AF65-F5344CB8AC3E}">
        <p14:creationId xmlns:p14="http://schemas.microsoft.com/office/powerpoint/2010/main" val="1544870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315200" cy="386179"/>
          </a:xfrm>
        </p:spPr>
        <p:txBody>
          <a:bodyPr>
            <a:normAutofit fontScale="90000"/>
          </a:bodyPr>
          <a:lstStyle/>
          <a:p>
            <a:r>
              <a:rPr lang="en-US" sz="2000" b="1" dirty="0" smtClean="0"/>
              <a:t>Solar Panel That </a:t>
            </a:r>
            <a:r>
              <a:rPr lang="en-US" sz="2000" b="1" dirty="0"/>
              <a:t>L</a:t>
            </a:r>
            <a:r>
              <a:rPr lang="en-US" sz="2000" b="1" dirty="0" smtClean="0"/>
              <a:t>ocates and Adjusts to the Sun’s Positioning</a:t>
            </a:r>
            <a:endParaRPr lang="en-US" sz="20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7308481"/>
              </p:ext>
            </p:extLst>
          </p:nvPr>
        </p:nvGraphicFramePr>
        <p:xfrm>
          <a:off x="453025" y="1143000"/>
          <a:ext cx="7924800" cy="1177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762000" y="2667000"/>
            <a:ext cx="7620000"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panel will have four sensors that will monitor the amount of sun rays that each region is attracting. </a:t>
            </a:r>
            <a:endParaRPr lang="en-US" dirty="0"/>
          </a:p>
          <a:p>
            <a:pPr marL="285750" indent="-285750">
              <a:buFont typeface="Arial" panose="020B0604020202020204" pitchFamily="34" charset="0"/>
              <a:buChar char="•"/>
            </a:pPr>
            <a:r>
              <a:rPr lang="en-US" dirty="0" smtClean="0"/>
              <a:t>The sensors will relay data to the processing unit for evaluation.</a:t>
            </a:r>
          </a:p>
          <a:p>
            <a:pPr marL="285750" indent="-285750">
              <a:buFont typeface="Arial" panose="020B0604020202020204" pitchFamily="34" charset="0"/>
              <a:buChar char="•"/>
            </a:pPr>
            <a:r>
              <a:rPr lang="en-US" dirty="0" smtClean="0"/>
              <a:t>The CPU will calculate linear adjustments to attract more sun rays to the solar panel. </a:t>
            </a:r>
          </a:p>
          <a:p>
            <a:pPr marL="285750" indent="-285750">
              <a:buFont typeface="Arial" panose="020B0604020202020204" pitchFamily="34" charset="0"/>
              <a:buChar char="•"/>
            </a:pPr>
            <a:r>
              <a:rPr lang="en-US" dirty="0" smtClean="0"/>
              <a:t>The microcontroller unit will move up and down along the roof</a:t>
            </a:r>
            <a:r>
              <a:rPr lang="en-US" dirty="0"/>
              <a:t> </a:t>
            </a:r>
            <a:r>
              <a:rPr lang="en-US" dirty="0" smtClean="0"/>
              <a:t>depending on the time of the day, as well as left or right depending on the sensors.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638553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193</TotalTime>
  <Words>409</Words>
  <Application>Microsoft Office PowerPoint</Application>
  <PresentationFormat>On-screen Show (4:3)</PresentationFormat>
  <Paragraphs>39</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Perspective</vt:lpstr>
      <vt:lpstr>Project in Affiliation with Dr. Huff and Dr. Chamberland</vt:lpstr>
      <vt:lpstr>Electrical Impedance Tomography (EIT)  Mobile Device</vt:lpstr>
      <vt:lpstr>Solar Panel That Locates and Adjusts to the Sun’s Positioning</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Electrical Impedance Tomography (EIT)  Mobile Device</dc:title>
  <dc:creator>cecchollett</dc:creator>
  <cp:lastModifiedBy>cecchollett</cp:lastModifiedBy>
  <cp:revision>15</cp:revision>
  <dcterms:created xsi:type="dcterms:W3CDTF">2015-01-25T17:56:09Z</dcterms:created>
  <dcterms:modified xsi:type="dcterms:W3CDTF">2015-02-03T04:46:41Z</dcterms:modified>
</cp:coreProperties>
</file>