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7" r:id="rId2"/>
    <p:sldId id="258" r:id="rId3"/>
    <p:sldId id="259" r:id="rId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04"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64FE8F1-AF62-435B-9D5D-BA7C119B61AA}" type="doc">
      <dgm:prSet loTypeId="urn:microsoft.com/office/officeart/2005/8/layout/process1" loCatId="process" qsTypeId="urn:microsoft.com/office/officeart/2005/8/quickstyle/simple1" qsCatId="simple" csTypeId="urn:microsoft.com/office/officeart/2005/8/colors/accent1_2" csCatId="accent1" phldr="1"/>
      <dgm:spPr/>
    </dgm:pt>
    <dgm:pt modelId="{16905A3E-27FC-49FC-A630-533E26134E34}">
      <dgm:prSet phldrT="[Text]"/>
      <dgm:spPr/>
      <dgm:t>
        <a:bodyPr/>
        <a:lstStyle/>
        <a:p>
          <a:r>
            <a:rPr lang="en-US" dirty="0" smtClean="0"/>
            <a:t>Transmitter</a:t>
          </a:r>
          <a:endParaRPr lang="en-US" dirty="0"/>
        </a:p>
      </dgm:t>
    </dgm:pt>
    <dgm:pt modelId="{4E6113EF-1364-441E-ADDA-9446CD00F2CC}" type="parTrans" cxnId="{E756401F-7507-49BB-8632-6AFE2E4AA3AE}">
      <dgm:prSet/>
      <dgm:spPr/>
      <dgm:t>
        <a:bodyPr/>
        <a:lstStyle/>
        <a:p>
          <a:endParaRPr lang="en-US"/>
        </a:p>
      </dgm:t>
    </dgm:pt>
    <dgm:pt modelId="{47554BA1-3D1E-471A-B828-D108F430D81D}" type="sibTrans" cxnId="{E756401F-7507-49BB-8632-6AFE2E4AA3AE}">
      <dgm:prSet/>
      <dgm:spPr/>
      <dgm:t>
        <a:bodyPr/>
        <a:lstStyle/>
        <a:p>
          <a:endParaRPr lang="en-US"/>
        </a:p>
      </dgm:t>
    </dgm:pt>
    <dgm:pt modelId="{C9F17AA4-4B44-41C7-AB2C-093AD3B09F50}">
      <dgm:prSet phldrT="[Text]"/>
      <dgm:spPr/>
      <dgm:t>
        <a:bodyPr/>
        <a:lstStyle/>
        <a:p>
          <a:r>
            <a:rPr lang="en-US" dirty="0" smtClean="0"/>
            <a:t>ADC</a:t>
          </a:r>
          <a:endParaRPr lang="en-US" dirty="0"/>
        </a:p>
      </dgm:t>
    </dgm:pt>
    <dgm:pt modelId="{6B3B26A2-D468-49E8-9BC8-0DD5A1AE35A5}" type="parTrans" cxnId="{E14AF110-8893-45B1-BF8B-FBB7FD6F7C00}">
      <dgm:prSet/>
      <dgm:spPr/>
      <dgm:t>
        <a:bodyPr/>
        <a:lstStyle/>
        <a:p>
          <a:endParaRPr lang="en-US"/>
        </a:p>
      </dgm:t>
    </dgm:pt>
    <dgm:pt modelId="{AB4609A5-B54A-4E40-8A33-D0C16949DDF3}" type="sibTrans" cxnId="{E14AF110-8893-45B1-BF8B-FBB7FD6F7C00}">
      <dgm:prSet/>
      <dgm:spPr/>
      <dgm:t>
        <a:bodyPr/>
        <a:lstStyle/>
        <a:p>
          <a:endParaRPr lang="en-US"/>
        </a:p>
      </dgm:t>
    </dgm:pt>
    <dgm:pt modelId="{69A6E3F6-C13B-4C1F-BCB9-7EC99BD2C9A0}">
      <dgm:prSet phldrT="[Text]"/>
      <dgm:spPr/>
      <dgm:t>
        <a:bodyPr/>
        <a:lstStyle/>
        <a:p>
          <a:r>
            <a:rPr lang="en-US" dirty="0" smtClean="0"/>
            <a:t>Display</a:t>
          </a:r>
          <a:endParaRPr lang="en-US" dirty="0"/>
        </a:p>
      </dgm:t>
    </dgm:pt>
    <dgm:pt modelId="{81601E5D-466F-4C4E-B118-C341A77C04CE}" type="parTrans" cxnId="{0FE50495-DDC1-4CD3-8714-DFE1C07A7292}">
      <dgm:prSet/>
      <dgm:spPr/>
      <dgm:t>
        <a:bodyPr/>
        <a:lstStyle/>
        <a:p>
          <a:endParaRPr lang="en-US"/>
        </a:p>
      </dgm:t>
    </dgm:pt>
    <dgm:pt modelId="{E8FE32FA-1A5E-4415-B1A0-D28DCDDD330F}" type="sibTrans" cxnId="{0FE50495-DDC1-4CD3-8714-DFE1C07A7292}">
      <dgm:prSet/>
      <dgm:spPr/>
      <dgm:t>
        <a:bodyPr/>
        <a:lstStyle/>
        <a:p>
          <a:endParaRPr lang="en-US"/>
        </a:p>
      </dgm:t>
    </dgm:pt>
    <dgm:pt modelId="{3CAFCE8A-F3FC-407D-9ECE-D2960A285E77}">
      <dgm:prSet phldrT="[Text]"/>
      <dgm:spPr/>
      <dgm:t>
        <a:bodyPr/>
        <a:lstStyle/>
        <a:p>
          <a:r>
            <a:rPr lang="en-US" dirty="0" smtClean="0"/>
            <a:t>Receiver</a:t>
          </a:r>
          <a:endParaRPr lang="en-US" dirty="0"/>
        </a:p>
      </dgm:t>
    </dgm:pt>
    <dgm:pt modelId="{CD08D0B7-34D9-4A12-8F18-BD72E7AB0E19}" type="parTrans" cxnId="{72EE5229-9875-4E4F-9BA5-D6BEDAA0AF60}">
      <dgm:prSet/>
      <dgm:spPr/>
      <dgm:t>
        <a:bodyPr/>
        <a:lstStyle/>
        <a:p>
          <a:endParaRPr lang="en-US"/>
        </a:p>
      </dgm:t>
    </dgm:pt>
    <dgm:pt modelId="{48BCD273-8DF2-4E0F-A5F3-70391943D570}" type="sibTrans" cxnId="{72EE5229-9875-4E4F-9BA5-D6BEDAA0AF60}">
      <dgm:prSet/>
      <dgm:spPr/>
      <dgm:t>
        <a:bodyPr/>
        <a:lstStyle/>
        <a:p>
          <a:endParaRPr lang="en-US"/>
        </a:p>
      </dgm:t>
    </dgm:pt>
    <dgm:pt modelId="{A00C701E-1038-48C8-8DB4-B80463CA139A}">
      <dgm:prSet phldrT="[Text]"/>
      <dgm:spPr/>
      <dgm:t>
        <a:bodyPr/>
        <a:lstStyle/>
        <a:p>
          <a:r>
            <a:rPr lang="en-US" dirty="0" smtClean="0"/>
            <a:t>CPU</a:t>
          </a:r>
          <a:endParaRPr lang="en-US" dirty="0"/>
        </a:p>
      </dgm:t>
    </dgm:pt>
    <dgm:pt modelId="{1E16402F-8E69-4BB2-B315-6A69196E267E}" type="parTrans" cxnId="{0FDE1C9D-A225-447B-A9A8-78542DC4C1CD}">
      <dgm:prSet/>
      <dgm:spPr/>
      <dgm:t>
        <a:bodyPr/>
        <a:lstStyle/>
        <a:p>
          <a:endParaRPr lang="en-US"/>
        </a:p>
      </dgm:t>
    </dgm:pt>
    <dgm:pt modelId="{7F8AD268-70F7-42EE-B4CE-E951AEFB7AC9}" type="sibTrans" cxnId="{0FDE1C9D-A225-447B-A9A8-78542DC4C1CD}">
      <dgm:prSet/>
      <dgm:spPr/>
      <dgm:t>
        <a:bodyPr/>
        <a:lstStyle/>
        <a:p>
          <a:endParaRPr lang="en-US"/>
        </a:p>
      </dgm:t>
    </dgm:pt>
    <dgm:pt modelId="{CA35E4FE-9EFA-4456-A28E-3759156EDCEF}">
      <dgm:prSet phldrT="[Text]"/>
      <dgm:spPr/>
      <dgm:t>
        <a:bodyPr/>
        <a:lstStyle/>
        <a:p>
          <a:r>
            <a:rPr lang="en-US" dirty="0" smtClean="0"/>
            <a:t>DAC</a:t>
          </a:r>
          <a:endParaRPr lang="en-US" dirty="0"/>
        </a:p>
      </dgm:t>
    </dgm:pt>
    <dgm:pt modelId="{1B81875C-0E34-4192-8FFF-48ABE5F42E6E}" type="parTrans" cxnId="{FC556910-1B11-4637-A2EB-DB1475BD5CE7}">
      <dgm:prSet/>
      <dgm:spPr/>
      <dgm:t>
        <a:bodyPr/>
        <a:lstStyle/>
        <a:p>
          <a:endParaRPr lang="en-US"/>
        </a:p>
      </dgm:t>
    </dgm:pt>
    <dgm:pt modelId="{FFD73FC4-819A-4683-A4D2-115CE309A4FD}" type="sibTrans" cxnId="{FC556910-1B11-4637-A2EB-DB1475BD5CE7}">
      <dgm:prSet/>
      <dgm:spPr/>
      <dgm:t>
        <a:bodyPr/>
        <a:lstStyle/>
        <a:p>
          <a:endParaRPr lang="en-US"/>
        </a:p>
      </dgm:t>
    </dgm:pt>
    <dgm:pt modelId="{9A1D7BF1-36FF-4B76-B569-044D0B08BD3F}" type="pres">
      <dgm:prSet presAssocID="{564FE8F1-AF62-435B-9D5D-BA7C119B61AA}" presName="Name0" presStyleCnt="0">
        <dgm:presLayoutVars>
          <dgm:dir/>
          <dgm:resizeHandles val="exact"/>
        </dgm:presLayoutVars>
      </dgm:prSet>
      <dgm:spPr/>
    </dgm:pt>
    <dgm:pt modelId="{18836260-C783-4B0E-A7A3-7345911D1F39}" type="pres">
      <dgm:prSet presAssocID="{16905A3E-27FC-49FC-A630-533E26134E34}" presName="node" presStyleLbl="node1" presStyleIdx="0" presStyleCnt="6">
        <dgm:presLayoutVars>
          <dgm:bulletEnabled val="1"/>
        </dgm:presLayoutVars>
      </dgm:prSet>
      <dgm:spPr/>
      <dgm:t>
        <a:bodyPr/>
        <a:lstStyle/>
        <a:p>
          <a:endParaRPr lang="en-US"/>
        </a:p>
      </dgm:t>
    </dgm:pt>
    <dgm:pt modelId="{8F1C6DFD-CDAA-4AC8-8432-2665051295F1}" type="pres">
      <dgm:prSet presAssocID="{47554BA1-3D1E-471A-B828-D108F430D81D}" presName="sibTrans" presStyleLbl="sibTrans2D1" presStyleIdx="0" presStyleCnt="5"/>
      <dgm:spPr/>
      <dgm:t>
        <a:bodyPr/>
        <a:lstStyle/>
        <a:p>
          <a:endParaRPr lang="en-US"/>
        </a:p>
      </dgm:t>
    </dgm:pt>
    <dgm:pt modelId="{83A85B4A-9EDA-4548-A235-D698F70A8176}" type="pres">
      <dgm:prSet presAssocID="{47554BA1-3D1E-471A-B828-D108F430D81D}" presName="connectorText" presStyleLbl="sibTrans2D1" presStyleIdx="0" presStyleCnt="5"/>
      <dgm:spPr/>
      <dgm:t>
        <a:bodyPr/>
        <a:lstStyle/>
        <a:p>
          <a:endParaRPr lang="en-US"/>
        </a:p>
      </dgm:t>
    </dgm:pt>
    <dgm:pt modelId="{1109D481-CD19-429E-940B-5747A1DE23A0}" type="pres">
      <dgm:prSet presAssocID="{3CAFCE8A-F3FC-407D-9ECE-D2960A285E77}" presName="node" presStyleLbl="node1" presStyleIdx="1" presStyleCnt="6">
        <dgm:presLayoutVars>
          <dgm:bulletEnabled val="1"/>
        </dgm:presLayoutVars>
      </dgm:prSet>
      <dgm:spPr/>
      <dgm:t>
        <a:bodyPr/>
        <a:lstStyle/>
        <a:p>
          <a:endParaRPr lang="en-US"/>
        </a:p>
      </dgm:t>
    </dgm:pt>
    <dgm:pt modelId="{3FBB29B6-4CBF-4D69-A7F8-AAFDC5699F0D}" type="pres">
      <dgm:prSet presAssocID="{48BCD273-8DF2-4E0F-A5F3-70391943D570}" presName="sibTrans" presStyleLbl="sibTrans2D1" presStyleIdx="1" presStyleCnt="5"/>
      <dgm:spPr/>
      <dgm:t>
        <a:bodyPr/>
        <a:lstStyle/>
        <a:p>
          <a:endParaRPr lang="en-US"/>
        </a:p>
      </dgm:t>
    </dgm:pt>
    <dgm:pt modelId="{61A7EE92-9E3E-4FE5-B6D7-B952C2CC76E4}" type="pres">
      <dgm:prSet presAssocID="{48BCD273-8DF2-4E0F-A5F3-70391943D570}" presName="connectorText" presStyleLbl="sibTrans2D1" presStyleIdx="1" presStyleCnt="5"/>
      <dgm:spPr/>
      <dgm:t>
        <a:bodyPr/>
        <a:lstStyle/>
        <a:p>
          <a:endParaRPr lang="en-US"/>
        </a:p>
      </dgm:t>
    </dgm:pt>
    <dgm:pt modelId="{22F89A10-1C57-4A48-A40A-B45C37FD626F}" type="pres">
      <dgm:prSet presAssocID="{C9F17AA4-4B44-41C7-AB2C-093AD3B09F50}" presName="node" presStyleLbl="node1" presStyleIdx="2" presStyleCnt="6">
        <dgm:presLayoutVars>
          <dgm:bulletEnabled val="1"/>
        </dgm:presLayoutVars>
      </dgm:prSet>
      <dgm:spPr/>
      <dgm:t>
        <a:bodyPr/>
        <a:lstStyle/>
        <a:p>
          <a:endParaRPr lang="en-US"/>
        </a:p>
      </dgm:t>
    </dgm:pt>
    <dgm:pt modelId="{47894C91-1ECC-42F7-9E31-6B99134473BA}" type="pres">
      <dgm:prSet presAssocID="{AB4609A5-B54A-4E40-8A33-D0C16949DDF3}" presName="sibTrans" presStyleLbl="sibTrans2D1" presStyleIdx="2" presStyleCnt="5"/>
      <dgm:spPr/>
      <dgm:t>
        <a:bodyPr/>
        <a:lstStyle/>
        <a:p>
          <a:endParaRPr lang="en-US"/>
        </a:p>
      </dgm:t>
    </dgm:pt>
    <dgm:pt modelId="{AFC294D6-3C96-4A47-9715-235284A6AEB8}" type="pres">
      <dgm:prSet presAssocID="{AB4609A5-B54A-4E40-8A33-D0C16949DDF3}" presName="connectorText" presStyleLbl="sibTrans2D1" presStyleIdx="2" presStyleCnt="5"/>
      <dgm:spPr/>
      <dgm:t>
        <a:bodyPr/>
        <a:lstStyle/>
        <a:p>
          <a:endParaRPr lang="en-US"/>
        </a:p>
      </dgm:t>
    </dgm:pt>
    <dgm:pt modelId="{B58D3462-DB80-44AD-AAAA-43C25007F82C}" type="pres">
      <dgm:prSet presAssocID="{A00C701E-1038-48C8-8DB4-B80463CA139A}" presName="node" presStyleLbl="node1" presStyleIdx="3" presStyleCnt="6">
        <dgm:presLayoutVars>
          <dgm:bulletEnabled val="1"/>
        </dgm:presLayoutVars>
      </dgm:prSet>
      <dgm:spPr/>
      <dgm:t>
        <a:bodyPr/>
        <a:lstStyle/>
        <a:p>
          <a:endParaRPr lang="en-US"/>
        </a:p>
      </dgm:t>
    </dgm:pt>
    <dgm:pt modelId="{F93F4863-E80B-4FF2-86A5-A605AACFFAB0}" type="pres">
      <dgm:prSet presAssocID="{7F8AD268-70F7-42EE-B4CE-E951AEFB7AC9}" presName="sibTrans" presStyleLbl="sibTrans2D1" presStyleIdx="3" presStyleCnt="5"/>
      <dgm:spPr/>
      <dgm:t>
        <a:bodyPr/>
        <a:lstStyle/>
        <a:p>
          <a:endParaRPr lang="en-US"/>
        </a:p>
      </dgm:t>
    </dgm:pt>
    <dgm:pt modelId="{45AF163D-F75E-4027-AE4B-B6E0E70B8C23}" type="pres">
      <dgm:prSet presAssocID="{7F8AD268-70F7-42EE-B4CE-E951AEFB7AC9}" presName="connectorText" presStyleLbl="sibTrans2D1" presStyleIdx="3" presStyleCnt="5"/>
      <dgm:spPr/>
      <dgm:t>
        <a:bodyPr/>
        <a:lstStyle/>
        <a:p>
          <a:endParaRPr lang="en-US"/>
        </a:p>
      </dgm:t>
    </dgm:pt>
    <dgm:pt modelId="{8044DEFB-8A51-4610-8043-EF35FB9C126D}" type="pres">
      <dgm:prSet presAssocID="{CA35E4FE-9EFA-4456-A28E-3759156EDCEF}" presName="node" presStyleLbl="node1" presStyleIdx="4" presStyleCnt="6">
        <dgm:presLayoutVars>
          <dgm:bulletEnabled val="1"/>
        </dgm:presLayoutVars>
      </dgm:prSet>
      <dgm:spPr/>
      <dgm:t>
        <a:bodyPr/>
        <a:lstStyle/>
        <a:p>
          <a:endParaRPr lang="en-US"/>
        </a:p>
      </dgm:t>
    </dgm:pt>
    <dgm:pt modelId="{069672D9-73DB-45DE-947C-D3657DECF69F}" type="pres">
      <dgm:prSet presAssocID="{FFD73FC4-819A-4683-A4D2-115CE309A4FD}" presName="sibTrans" presStyleLbl="sibTrans2D1" presStyleIdx="4" presStyleCnt="5"/>
      <dgm:spPr/>
      <dgm:t>
        <a:bodyPr/>
        <a:lstStyle/>
        <a:p>
          <a:endParaRPr lang="en-US"/>
        </a:p>
      </dgm:t>
    </dgm:pt>
    <dgm:pt modelId="{D1FDB14A-DB80-4560-A0C5-D30D231EE1D7}" type="pres">
      <dgm:prSet presAssocID="{FFD73FC4-819A-4683-A4D2-115CE309A4FD}" presName="connectorText" presStyleLbl="sibTrans2D1" presStyleIdx="4" presStyleCnt="5"/>
      <dgm:spPr/>
      <dgm:t>
        <a:bodyPr/>
        <a:lstStyle/>
        <a:p>
          <a:endParaRPr lang="en-US"/>
        </a:p>
      </dgm:t>
    </dgm:pt>
    <dgm:pt modelId="{51DC5442-6272-462B-BEEB-FA69048A134A}" type="pres">
      <dgm:prSet presAssocID="{69A6E3F6-C13B-4C1F-BCB9-7EC99BD2C9A0}" presName="node" presStyleLbl="node1" presStyleIdx="5" presStyleCnt="6">
        <dgm:presLayoutVars>
          <dgm:bulletEnabled val="1"/>
        </dgm:presLayoutVars>
      </dgm:prSet>
      <dgm:spPr/>
      <dgm:t>
        <a:bodyPr/>
        <a:lstStyle/>
        <a:p>
          <a:endParaRPr lang="en-US"/>
        </a:p>
      </dgm:t>
    </dgm:pt>
  </dgm:ptLst>
  <dgm:cxnLst>
    <dgm:cxn modelId="{AA38EA4C-3C1F-450D-A57C-7C39D79A40C7}" type="presOf" srcId="{564FE8F1-AF62-435B-9D5D-BA7C119B61AA}" destId="{9A1D7BF1-36FF-4B76-B569-044D0B08BD3F}" srcOrd="0" destOrd="0" presId="urn:microsoft.com/office/officeart/2005/8/layout/process1"/>
    <dgm:cxn modelId="{B17DD3C1-A305-4944-AFB7-E03476362099}" type="presOf" srcId="{AB4609A5-B54A-4E40-8A33-D0C16949DDF3}" destId="{47894C91-1ECC-42F7-9E31-6B99134473BA}" srcOrd="0" destOrd="0" presId="urn:microsoft.com/office/officeart/2005/8/layout/process1"/>
    <dgm:cxn modelId="{2ADFB9EE-43EC-4831-BCF0-FA96A59F7100}" type="presOf" srcId="{48BCD273-8DF2-4E0F-A5F3-70391943D570}" destId="{61A7EE92-9E3E-4FE5-B6D7-B952C2CC76E4}" srcOrd="1" destOrd="0" presId="urn:microsoft.com/office/officeart/2005/8/layout/process1"/>
    <dgm:cxn modelId="{938C5904-F213-457E-AE01-DF2EE0E608E4}" type="presOf" srcId="{A00C701E-1038-48C8-8DB4-B80463CA139A}" destId="{B58D3462-DB80-44AD-AAAA-43C25007F82C}" srcOrd="0" destOrd="0" presId="urn:microsoft.com/office/officeart/2005/8/layout/process1"/>
    <dgm:cxn modelId="{17ECCF02-CDC8-456A-9D11-91EB380DA950}" type="presOf" srcId="{47554BA1-3D1E-471A-B828-D108F430D81D}" destId="{8F1C6DFD-CDAA-4AC8-8432-2665051295F1}" srcOrd="0" destOrd="0" presId="urn:microsoft.com/office/officeart/2005/8/layout/process1"/>
    <dgm:cxn modelId="{5A338CBE-A913-49BC-B66E-7F89CAAD021E}" type="presOf" srcId="{C9F17AA4-4B44-41C7-AB2C-093AD3B09F50}" destId="{22F89A10-1C57-4A48-A40A-B45C37FD626F}" srcOrd="0" destOrd="0" presId="urn:microsoft.com/office/officeart/2005/8/layout/process1"/>
    <dgm:cxn modelId="{CE0FFE54-8DAF-41A8-BE57-7193E679C7AC}" type="presOf" srcId="{7F8AD268-70F7-42EE-B4CE-E951AEFB7AC9}" destId="{F93F4863-E80B-4FF2-86A5-A605AACFFAB0}" srcOrd="0" destOrd="0" presId="urn:microsoft.com/office/officeart/2005/8/layout/process1"/>
    <dgm:cxn modelId="{627D88D1-B03D-404F-AE44-7A9E82B12202}" type="presOf" srcId="{FFD73FC4-819A-4683-A4D2-115CE309A4FD}" destId="{D1FDB14A-DB80-4560-A0C5-D30D231EE1D7}" srcOrd="1" destOrd="0" presId="urn:microsoft.com/office/officeart/2005/8/layout/process1"/>
    <dgm:cxn modelId="{FC556910-1B11-4637-A2EB-DB1475BD5CE7}" srcId="{564FE8F1-AF62-435B-9D5D-BA7C119B61AA}" destId="{CA35E4FE-9EFA-4456-A28E-3759156EDCEF}" srcOrd="4" destOrd="0" parTransId="{1B81875C-0E34-4192-8FFF-48ABE5F42E6E}" sibTransId="{FFD73FC4-819A-4683-A4D2-115CE309A4FD}"/>
    <dgm:cxn modelId="{E14AF110-8893-45B1-BF8B-FBB7FD6F7C00}" srcId="{564FE8F1-AF62-435B-9D5D-BA7C119B61AA}" destId="{C9F17AA4-4B44-41C7-AB2C-093AD3B09F50}" srcOrd="2" destOrd="0" parTransId="{6B3B26A2-D468-49E8-9BC8-0DD5A1AE35A5}" sibTransId="{AB4609A5-B54A-4E40-8A33-D0C16949DDF3}"/>
    <dgm:cxn modelId="{BFB9D588-7F85-4FBD-8C19-CD570224505B}" type="presOf" srcId="{48BCD273-8DF2-4E0F-A5F3-70391943D570}" destId="{3FBB29B6-4CBF-4D69-A7F8-AAFDC5699F0D}" srcOrd="0" destOrd="0" presId="urn:microsoft.com/office/officeart/2005/8/layout/process1"/>
    <dgm:cxn modelId="{51A9725C-EDEB-45B4-A381-1C9EF7140D90}" type="presOf" srcId="{16905A3E-27FC-49FC-A630-533E26134E34}" destId="{18836260-C783-4B0E-A7A3-7345911D1F39}" srcOrd="0" destOrd="0" presId="urn:microsoft.com/office/officeart/2005/8/layout/process1"/>
    <dgm:cxn modelId="{0FDE1C9D-A225-447B-A9A8-78542DC4C1CD}" srcId="{564FE8F1-AF62-435B-9D5D-BA7C119B61AA}" destId="{A00C701E-1038-48C8-8DB4-B80463CA139A}" srcOrd="3" destOrd="0" parTransId="{1E16402F-8E69-4BB2-B315-6A69196E267E}" sibTransId="{7F8AD268-70F7-42EE-B4CE-E951AEFB7AC9}"/>
    <dgm:cxn modelId="{594AEE4D-CF8F-4B11-9DA8-7C2AFFE5ABDE}" type="presOf" srcId="{AB4609A5-B54A-4E40-8A33-D0C16949DDF3}" destId="{AFC294D6-3C96-4A47-9715-235284A6AEB8}" srcOrd="1" destOrd="0" presId="urn:microsoft.com/office/officeart/2005/8/layout/process1"/>
    <dgm:cxn modelId="{72EE5229-9875-4E4F-9BA5-D6BEDAA0AF60}" srcId="{564FE8F1-AF62-435B-9D5D-BA7C119B61AA}" destId="{3CAFCE8A-F3FC-407D-9ECE-D2960A285E77}" srcOrd="1" destOrd="0" parTransId="{CD08D0B7-34D9-4A12-8F18-BD72E7AB0E19}" sibTransId="{48BCD273-8DF2-4E0F-A5F3-70391943D570}"/>
    <dgm:cxn modelId="{0FE50495-DDC1-4CD3-8714-DFE1C07A7292}" srcId="{564FE8F1-AF62-435B-9D5D-BA7C119B61AA}" destId="{69A6E3F6-C13B-4C1F-BCB9-7EC99BD2C9A0}" srcOrd="5" destOrd="0" parTransId="{81601E5D-466F-4C4E-B118-C341A77C04CE}" sibTransId="{E8FE32FA-1A5E-4415-B1A0-D28DCDDD330F}"/>
    <dgm:cxn modelId="{904D6697-0498-4B2D-944F-EDEEC1574151}" type="presOf" srcId="{CA35E4FE-9EFA-4456-A28E-3759156EDCEF}" destId="{8044DEFB-8A51-4610-8043-EF35FB9C126D}" srcOrd="0" destOrd="0" presId="urn:microsoft.com/office/officeart/2005/8/layout/process1"/>
    <dgm:cxn modelId="{C6A4B00D-5D2D-499D-AD04-38946C0344CB}" type="presOf" srcId="{69A6E3F6-C13B-4C1F-BCB9-7EC99BD2C9A0}" destId="{51DC5442-6272-462B-BEEB-FA69048A134A}" srcOrd="0" destOrd="0" presId="urn:microsoft.com/office/officeart/2005/8/layout/process1"/>
    <dgm:cxn modelId="{E756401F-7507-49BB-8632-6AFE2E4AA3AE}" srcId="{564FE8F1-AF62-435B-9D5D-BA7C119B61AA}" destId="{16905A3E-27FC-49FC-A630-533E26134E34}" srcOrd="0" destOrd="0" parTransId="{4E6113EF-1364-441E-ADDA-9446CD00F2CC}" sibTransId="{47554BA1-3D1E-471A-B828-D108F430D81D}"/>
    <dgm:cxn modelId="{483764B6-FBE5-41B4-B00E-0EB9366F2716}" type="presOf" srcId="{47554BA1-3D1E-471A-B828-D108F430D81D}" destId="{83A85B4A-9EDA-4548-A235-D698F70A8176}" srcOrd="1" destOrd="0" presId="urn:microsoft.com/office/officeart/2005/8/layout/process1"/>
    <dgm:cxn modelId="{B17B5402-CC75-4BA1-B5A8-B1C5E4320576}" type="presOf" srcId="{3CAFCE8A-F3FC-407D-9ECE-D2960A285E77}" destId="{1109D481-CD19-429E-940B-5747A1DE23A0}" srcOrd="0" destOrd="0" presId="urn:microsoft.com/office/officeart/2005/8/layout/process1"/>
    <dgm:cxn modelId="{73A628F9-6BD7-4785-A709-D2B6E647FC6E}" type="presOf" srcId="{FFD73FC4-819A-4683-A4D2-115CE309A4FD}" destId="{069672D9-73DB-45DE-947C-D3657DECF69F}" srcOrd="0" destOrd="0" presId="urn:microsoft.com/office/officeart/2005/8/layout/process1"/>
    <dgm:cxn modelId="{470B64FF-6478-4873-9F1E-4C91C6E731E9}" type="presOf" srcId="{7F8AD268-70F7-42EE-B4CE-E951AEFB7AC9}" destId="{45AF163D-F75E-4027-AE4B-B6E0E70B8C23}" srcOrd="1" destOrd="0" presId="urn:microsoft.com/office/officeart/2005/8/layout/process1"/>
    <dgm:cxn modelId="{44B9867D-E90F-4241-8ECB-50F127DE0EE3}" type="presParOf" srcId="{9A1D7BF1-36FF-4B76-B569-044D0B08BD3F}" destId="{18836260-C783-4B0E-A7A3-7345911D1F39}" srcOrd="0" destOrd="0" presId="urn:microsoft.com/office/officeart/2005/8/layout/process1"/>
    <dgm:cxn modelId="{1EA933B5-5195-44B9-AFF6-675BFCC8D8B5}" type="presParOf" srcId="{9A1D7BF1-36FF-4B76-B569-044D0B08BD3F}" destId="{8F1C6DFD-CDAA-4AC8-8432-2665051295F1}" srcOrd="1" destOrd="0" presId="urn:microsoft.com/office/officeart/2005/8/layout/process1"/>
    <dgm:cxn modelId="{398B6F4A-45BA-47D4-9300-C6D8E0DF4D67}" type="presParOf" srcId="{8F1C6DFD-CDAA-4AC8-8432-2665051295F1}" destId="{83A85B4A-9EDA-4548-A235-D698F70A8176}" srcOrd="0" destOrd="0" presId="urn:microsoft.com/office/officeart/2005/8/layout/process1"/>
    <dgm:cxn modelId="{496C3A4D-83C5-4D46-8220-80516DA3DED1}" type="presParOf" srcId="{9A1D7BF1-36FF-4B76-B569-044D0B08BD3F}" destId="{1109D481-CD19-429E-940B-5747A1DE23A0}" srcOrd="2" destOrd="0" presId="urn:microsoft.com/office/officeart/2005/8/layout/process1"/>
    <dgm:cxn modelId="{EEB353CD-2B92-49DD-857E-940E96C14678}" type="presParOf" srcId="{9A1D7BF1-36FF-4B76-B569-044D0B08BD3F}" destId="{3FBB29B6-4CBF-4D69-A7F8-AAFDC5699F0D}" srcOrd="3" destOrd="0" presId="urn:microsoft.com/office/officeart/2005/8/layout/process1"/>
    <dgm:cxn modelId="{D9466CF9-177A-4D87-ABE3-C196D2A9DAEF}" type="presParOf" srcId="{3FBB29B6-4CBF-4D69-A7F8-AAFDC5699F0D}" destId="{61A7EE92-9E3E-4FE5-B6D7-B952C2CC76E4}" srcOrd="0" destOrd="0" presId="urn:microsoft.com/office/officeart/2005/8/layout/process1"/>
    <dgm:cxn modelId="{4B7EBAE0-A42E-4B4B-B2F1-CF5C778D790C}" type="presParOf" srcId="{9A1D7BF1-36FF-4B76-B569-044D0B08BD3F}" destId="{22F89A10-1C57-4A48-A40A-B45C37FD626F}" srcOrd="4" destOrd="0" presId="urn:microsoft.com/office/officeart/2005/8/layout/process1"/>
    <dgm:cxn modelId="{9D1D96AA-926A-4A8B-9805-2574AC2B0BE7}" type="presParOf" srcId="{9A1D7BF1-36FF-4B76-B569-044D0B08BD3F}" destId="{47894C91-1ECC-42F7-9E31-6B99134473BA}" srcOrd="5" destOrd="0" presId="urn:microsoft.com/office/officeart/2005/8/layout/process1"/>
    <dgm:cxn modelId="{2C4B6B30-03A1-4341-8525-C6CBAD92FBBB}" type="presParOf" srcId="{47894C91-1ECC-42F7-9E31-6B99134473BA}" destId="{AFC294D6-3C96-4A47-9715-235284A6AEB8}" srcOrd="0" destOrd="0" presId="urn:microsoft.com/office/officeart/2005/8/layout/process1"/>
    <dgm:cxn modelId="{8297B718-46AB-4246-9704-CEAF2B07EB75}" type="presParOf" srcId="{9A1D7BF1-36FF-4B76-B569-044D0B08BD3F}" destId="{B58D3462-DB80-44AD-AAAA-43C25007F82C}" srcOrd="6" destOrd="0" presId="urn:microsoft.com/office/officeart/2005/8/layout/process1"/>
    <dgm:cxn modelId="{3CD31C35-B358-490F-80B8-671A608ECC5C}" type="presParOf" srcId="{9A1D7BF1-36FF-4B76-B569-044D0B08BD3F}" destId="{F93F4863-E80B-4FF2-86A5-A605AACFFAB0}" srcOrd="7" destOrd="0" presId="urn:microsoft.com/office/officeart/2005/8/layout/process1"/>
    <dgm:cxn modelId="{08DCE222-164D-4232-B870-39B620F9CD67}" type="presParOf" srcId="{F93F4863-E80B-4FF2-86A5-A605AACFFAB0}" destId="{45AF163D-F75E-4027-AE4B-B6E0E70B8C23}" srcOrd="0" destOrd="0" presId="urn:microsoft.com/office/officeart/2005/8/layout/process1"/>
    <dgm:cxn modelId="{FC85A987-C1CE-447E-B524-91BF8999C6C4}" type="presParOf" srcId="{9A1D7BF1-36FF-4B76-B569-044D0B08BD3F}" destId="{8044DEFB-8A51-4610-8043-EF35FB9C126D}" srcOrd="8" destOrd="0" presId="urn:microsoft.com/office/officeart/2005/8/layout/process1"/>
    <dgm:cxn modelId="{EAB35B9D-12A2-4AFC-87B6-2F6954C47882}" type="presParOf" srcId="{9A1D7BF1-36FF-4B76-B569-044D0B08BD3F}" destId="{069672D9-73DB-45DE-947C-D3657DECF69F}" srcOrd="9" destOrd="0" presId="urn:microsoft.com/office/officeart/2005/8/layout/process1"/>
    <dgm:cxn modelId="{945821B1-A5CF-49BB-98E4-8D7E8D314E77}" type="presParOf" srcId="{069672D9-73DB-45DE-947C-D3657DECF69F}" destId="{D1FDB14A-DB80-4560-A0C5-D30D231EE1D7}" srcOrd="0" destOrd="0" presId="urn:microsoft.com/office/officeart/2005/8/layout/process1"/>
    <dgm:cxn modelId="{F2085242-0F87-4270-82A0-8A35633CC156}" type="presParOf" srcId="{9A1D7BF1-36FF-4B76-B569-044D0B08BD3F}" destId="{51DC5442-6272-462B-BEEB-FA69048A134A}" srcOrd="10"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FC8A154-51F1-44A0-8D89-9CA15C0F5728}" type="doc">
      <dgm:prSet loTypeId="urn:microsoft.com/office/officeart/2005/8/layout/process1" loCatId="process" qsTypeId="urn:microsoft.com/office/officeart/2005/8/quickstyle/simple1" qsCatId="simple" csTypeId="urn:microsoft.com/office/officeart/2005/8/colors/accent1_2" csCatId="accent1" phldr="1"/>
      <dgm:spPr/>
    </dgm:pt>
    <dgm:pt modelId="{BF614449-08EE-4D31-AF05-8EA1A6F4BE11}">
      <dgm:prSet phldrT="[Text]"/>
      <dgm:spPr/>
      <dgm:t>
        <a:bodyPr/>
        <a:lstStyle/>
        <a:p>
          <a:r>
            <a:rPr lang="en-US" dirty="0" smtClean="0"/>
            <a:t>Solar Panel Sensors</a:t>
          </a:r>
          <a:endParaRPr lang="en-US" dirty="0"/>
        </a:p>
      </dgm:t>
    </dgm:pt>
    <dgm:pt modelId="{59183C3B-C461-478F-9188-4840D88E58B2}" type="parTrans" cxnId="{6C813D63-BC0C-40DB-ADB3-7AAC82BEA28B}">
      <dgm:prSet/>
      <dgm:spPr/>
      <dgm:t>
        <a:bodyPr/>
        <a:lstStyle/>
        <a:p>
          <a:endParaRPr lang="en-US"/>
        </a:p>
      </dgm:t>
    </dgm:pt>
    <dgm:pt modelId="{F278FE66-EF50-47F8-B1AA-EC71D9637191}" type="sibTrans" cxnId="{6C813D63-BC0C-40DB-ADB3-7AAC82BEA28B}">
      <dgm:prSet/>
      <dgm:spPr/>
      <dgm:t>
        <a:bodyPr/>
        <a:lstStyle/>
        <a:p>
          <a:endParaRPr lang="en-US"/>
        </a:p>
      </dgm:t>
    </dgm:pt>
    <dgm:pt modelId="{53923825-E519-4A04-B126-CD07666AA903}">
      <dgm:prSet phldrT="[Text]"/>
      <dgm:spPr/>
      <dgm:t>
        <a:bodyPr/>
        <a:lstStyle/>
        <a:p>
          <a:r>
            <a:rPr lang="en-US" dirty="0" smtClean="0"/>
            <a:t>ADC</a:t>
          </a:r>
          <a:endParaRPr lang="en-US" dirty="0"/>
        </a:p>
      </dgm:t>
    </dgm:pt>
    <dgm:pt modelId="{7B891003-1C15-42ED-B6E4-9DE8F8F19FCB}" type="parTrans" cxnId="{6BE435F3-C848-46CB-90C1-C3919306BBA8}">
      <dgm:prSet/>
      <dgm:spPr/>
      <dgm:t>
        <a:bodyPr/>
        <a:lstStyle/>
        <a:p>
          <a:endParaRPr lang="en-US"/>
        </a:p>
      </dgm:t>
    </dgm:pt>
    <dgm:pt modelId="{EAEC8A3F-F939-4120-A1FE-39F33C48462E}" type="sibTrans" cxnId="{6BE435F3-C848-46CB-90C1-C3919306BBA8}">
      <dgm:prSet/>
      <dgm:spPr/>
      <dgm:t>
        <a:bodyPr/>
        <a:lstStyle/>
        <a:p>
          <a:endParaRPr lang="en-US"/>
        </a:p>
      </dgm:t>
    </dgm:pt>
    <dgm:pt modelId="{C638DFB0-1221-42AA-8CE5-8140BA8C5184}">
      <dgm:prSet phldrT="[Text]"/>
      <dgm:spPr/>
      <dgm:t>
        <a:bodyPr/>
        <a:lstStyle/>
        <a:p>
          <a:r>
            <a:rPr lang="en-US" dirty="0" smtClean="0"/>
            <a:t>Microcontroller </a:t>
          </a:r>
          <a:r>
            <a:rPr lang="en-US" dirty="0" smtClean="0"/>
            <a:t>Based Circuit</a:t>
          </a:r>
          <a:endParaRPr lang="en-US" dirty="0"/>
        </a:p>
      </dgm:t>
    </dgm:pt>
    <dgm:pt modelId="{000C24A7-CC8E-46E6-947C-4B0B924FC236}" type="parTrans" cxnId="{CFA38C5E-A216-4B0C-B36C-7B9C5A26394D}">
      <dgm:prSet/>
      <dgm:spPr/>
      <dgm:t>
        <a:bodyPr/>
        <a:lstStyle/>
        <a:p>
          <a:endParaRPr lang="en-US"/>
        </a:p>
      </dgm:t>
    </dgm:pt>
    <dgm:pt modelId="{51134EE3-B6B2-4C96-9A5A-7AD33CCEF602}" type="sibTrans" cxnId="{CFA38C5E-A216-4B0C-B36C-7B9C5A26394D}">
      <dgm:prSet/>
      <dgm:spPr/>
      <dgm:t>
        <a:bodyPr/>
        <a:lstStyle/>
        <a:p>
          <a:endParaRPr lang="en-US"/>
        </a:p>
      </dgm:t>
    </dgm:pt>
    <dgm:pt modelId="{2CA38638-9C45-4F8A-A0AB-7D5C76EE4438}">
      <dgm:prSet phldrT="[Text]"/>
      <dgm:spPr/>
      <dgm:t>
        <a:bodyPr/>
        <a:lstStyle/>
        <a:p>
          <a:r>
            <a:rPr lang="en-US" dirty="0" smtClean="0"/>
            <a:t>CPU</a:t>
          </a:r>
          <a:endParaRPr lang="en-US" dirty="0"/>
        </a:p>
      </dgm:t>
    </dgm:pt>
    <dgm:pt modelId="{A9260F14-2037-4E29-AEB3-8F9F5BF26936}" type="parTrans" cxnId="{A1B4CF5B-0126-45E4-B7F6-19C383F7257E}">
      <dgm:prSet/>
      <dgm:spPr/>
      <dgm:t>
        <a:bodyPr/>
        <a:lstStyle/>
        <a:p>
          <a:endParaRPr lang="en-US"/>
        </a:p>
      </dgm:t>
    </dgm:pt>
    <dgm:pt modelId="{217D2424-5270-4939-8EF7-CF4CA2A0D960}" type="sibTrans" cxnId="{A1B4CF5B-0126-45E4-B7F6-19C383F7257E}">
      <dgm:prSet/>
      <dgm:spPr/>
      <dgm:t>
        <a:bodyPr/>
        <a:lstStyle/>
        <a:p>
          <a:endParaRPr lang="en-US"/>
        </a:p>
      </dgm:t>
    </dgm:pt>
    <dgm:pt modelId="{6EAAD0FB-F80E-4E21-B18C-74694D67E719}">
      <dgm:prSet phldrT="[Text]"/>
      <dgm:spPr/>
      <dgm:t>
        <a:bodyPr/>
        <a:lstStyle/>
        <a:p>
          <a:r>
            <a:rPr lang="en-US" dirty="0" smtClean="0"/>
            <a:t>DAC</a:t>
          </a:r>
          <a:endParaRPr lang="en-US" dirty="0"/>
        </a:p>
      </dgm:t>
    </dgm:pt>
    <dgm:pt modelId="{FDF7E78D-4405-4306-8189-02B875642943}" type="parTrans" cxnId="{7C0E88C1-AC13-4CAD-A95A-9D0EA29D0E60}">
      <dgm:prSet/>
      <dgm:spPr/>
      <dgm:t>
        <a:bodyPr/>
        <a:lstStyle/>
        <a:p>
          <a:endParaRPr lang="en-US"/>
        </a:p>
      </dgm:t>
    </dgm:pt>
    <dgm:pt modelId="{8926EFC7-49E0-4576-A6F9-077339B7AF9C}" type="sibTrans" cxnId="{7C0E88C1-AC13-4CAD-A95A-9D0EA29D0E60}">
      <dgm:prSet/>
      <dgm:spPr/>
      <dgm:t>
        <a:bodyPr/>
        <a:lstStyle/>
        <a:p>
          <a:endParaRPr lang="en-US"/>
        </a:p>
      </dgm:t>
    </dgm:pt>
    <dgm:pt modelId="{D7A826EE-7010-4FFF-BB27-1638249E02B8}" type="pres">
      <dgm:prSet presAssocID="{3FC8A154-51F1-44A0-8D89-9CA15C0F5728}" presName="Name0" presStyleCnt="0">
        <dgm:presLayoutVars>
          <dgm:dir/>
          <dgm:resizeHandles val="exact"/>
        </dgm:presLayoutVars>
      </dgm:prSet>
      <dgm:spPr/>
    </dgm:pt>
    <dgm:pt modelId="{E8CB1D42-520D-414F-A86B-0578803C576E}" type="pres">
      <dgm:prSet presAssocID="{BF614449-08EE-4D31-AF05-8EA1A6F4BE11}" presName="node" presStyleLbl="node1" presStyleIdx="0" presStyleCnt="5">
        <dgm:presLayoutVars>
          <dgm:bulletEnabled val="1"/>
        </dgm:presLayoutVars>
      </dgm:prSet>
      <dgm:spPr/>
      <dgm:t>
        <a:bodyPr/>
        <a:lstStyle/>
        <a:p>
          <a:endParaRPr lang="en-US"/>
        </a:p>
      </dgm:t>
    </dgm:pt>
    <dgm:pt modelId="{7910C677-1A8B-48EC-B96C-2088E0230D50}" type="pres">
      <dgm:prSet presAssocID="{F278FE66-EF50-47F8-B1AA-EC71D9637191}" presName="sibTrans" presStyleLbl="sibTrans2D1" presStyleIdx="0" presStyleCnt="4"/>
      <dgm:spPr/>
      <dgm:t>
        <a:bodyPr/>
        <a:lstStyle/>
        <a:p>
          <a:endParaRPr lang="en-US"/>
        </a:p>
      </dgm:t>
    </dgm:pt>
    <dgm:pt modelId="{FDBE3436-3E7A-49D3-8ECB-55C992915426}" type="pres">
      <dgm:prSet presAssocID="{F278FE66-EF50-47F8-B1AA-EC71D9637191}" presName="connectorText" presStyleLbl="sibTrans2D1" presStyleIdx="0" presStyleCnt="4"/>
      <dgm:spPr/>
      <dgm:t>
        <a:bodyPr/>
        <a:lstStyle/>
        <a:p>
          <a:endParaRPr lang="en-US"/>
        </a:p>
      </dgm:t>
    </dgm:pt>
    <dgm:pt modelId="{ED2FA055-8A2A-4C5A-AFD9-A0D8481EAB43}" type="pres">
      <dgm:prSet presAssocID="{53923825-E519-4A04-B126-CD07666AA903}" presName="node" presStyleLbl="node1" presStyleIdx="1" presStyleCnt="5">
        <dgm:presLayoutVars>
          <dgm:bulletEnabled val="1"/>
        </dgm:presLayoutVars>
      </dgm:prSet>
      <dgm:spPr/>
      <dgm:t>
        <a:bodyPr/>
        <a:lstStyle/>
        <a:p>
          <a:endParaRPr lang="en-US"/>
        </a:p>
      </dgm:t>
    </dgm:pt>
    <dgm:pt modelId="{D1322571-4A7D-4B4C-A657-9306504E76DD}" type="pres">
      <dgm:prSet presAssocID="{EAEC8A3F-F939-4120-A1FE-39F33C48462E}" presName="sibTrans" presStyleLbl="sibTrans2D1" presStyleIdx="1" presStyleCnt="4"/>
      <dgm:spPr/>
      <dgm:t>
        <a:bodyPr/>
        <a:lstStyle/>
        <a:p>
          <a:endParaRPr lang="en-US"/>
        </a:p>
      </dgm:t>
    </dgm:pt>
    <dgm:pt modelId="{E1D7B579-EA7B-43EE-94C4-E7E4C52F7FC7}" type="pres">
      <dgm:prSet presAssocID="{EAEC8A3F-F939-4120-A1FE-39F33C48462E}" presName="connectorText" presStyleLbl="sibTrans2D1" presStyleIdx="1" presStyleCnt="4"/>
      <dgm:spPr/>
      <dgm:t>
        <a:bodyPr/>
        <a:lstStyle/>
        <a:p>
          <a:endParaRPr lang="en-US"/>
        </a:p>
      </dgm:t>
    </dgm:pt>
    <dgm:pt modelId="{8F64663F-1654-4566-A83C-9F48A325A2FE}" type="pres">
      <dgm:prSet presAssocID="{2CA38638-9C45-4F8A-A0AB-7D5C76EE4438}" presName="node" presStyleLbl="node1" presStyleIdx="2" presStyleCnt="5">
        <dgm:presLayoutVars>
          <dgm:bulletEnabled val="1"/>
        </dgm:presLayoutVars>
      </dgm:prSet>
      <dgm:spPr/>
      <dgm:t>
        <a:bodyPr/>
        <a:lstStyle/>
        <a:p>
          <a:endParaRPr lang="en-US"/>
        </a:p>
      </dgm:t>
    </dgm:pt>
    <dgm:pt modelId="{F6BF09CD-6782-4047-8526-07C89D5E9DD9}" type="pres">
      <dgm:prSet presAssocID="{217D2424-5270-4939-8EF7-CF4CA2A0D960}" presName="sibTrans" presStyleLbl="sibTrans2D1" presStyleIdx="2" presStyleCnt="4"/>
      <dgm:spPr/>
      <dgm:t>
        <a:bodyPr/>
        <a:lstStyle/>
        <a:p>
          <a:endParaRPr lang="en-US"/>
        </a:p>
      </dgm:t>
    </dgm:pt>
    <dgm:pt modelId="{020087A5-C8D4-4E7B-890A-FFB75125771E}" type="pres">
      <dgm:prSet presAssocID="{217D2424-5270-4939-8EF7-CF4CA2A0D960}" presName="connectorText" presStyleLbl="sibTrans2D1" presStyleIdx="2" presStyleCnt="4"/>
      <dgm:spPr/>
      <dgm:t>
        <a:bodyPr/>
        <a:lstStyle/>
        <a:p>
          <a:endParaRPr lang="en-US"/>
        </a:p>
      </dgm:t>
    </dgm:pt>
    <dgm:pt modelId="{0B5DC3DE-623B-4720-A09E-8964CF7A1D87}" type="pres">
      <dgm:prSet presAssocID="{6EAAD0FB-F80E-4E21-B18C-74694D67E719}" presName="node" presStyleLbl="node1" presStyleIdx="3" presStyleCnt="5">
        <dgm:presLayoutVars>
          <dgm:bulletEnabled val="1"/>
        </dgm:presLayoutVars>
      </dgm:prSet>
      <dgm:spPr/>
      <dgm:t>
        <a:bodyPr/>
        <a:lstStyle/>
        <a:p>
          <a:endParaRPr lang="en-US"/>
        </a:p>
      </dgm:t>
    </dgm:pt>
    <dgm:pt modelId="{2DC369D4-09B6-4C2A-8E0A-47C4D22A36EC}" type="pres">
      <dgm:prSet presAssocID="{8926EFC7-49E0-4576-A6F9-077339B7AF9C}" presName="sibTrans" presStyleLbl="sibTrans2D1" presStyleIdx="3" presStyleCnt="4"/>
      <dgm:spPr/>
      <dgm:t>
        <a:bodyPr/>
        <a:lstStyle/>
        <a:p>
          <a:endParaRPr lang="en-US"/>
        </a:p>
      </dgm:t>
    </dgm:pt>
    <dgm:pt modelId="{EAF5E8FB-C82B-4FAB-BA89-F443A837D3B0}" type="pres">
      <dgm:prSet presAssocID="{8926EFC7-49E0-4576-A6F9-077339B7AF9C}" presName="connectorText" presStyleLbl="sibTrans2D1" presStyleIdx="3" presStyleCnt="4"/>
      <dgm:spPr/>
      <dgm:t>
        <a:bodyPr/>
        <a:lstStyle/>
        <a:p>
          <a:endParaRPr lang="en-US"/>
        </a:p>
      </dgm:t>
    </dgm:pt>
    <dgm:pt modelId="{DF988762-4C6A-496F-85F0-774DC699D662}" type="pres">
      <dgm:prSet presAssocID="{C638DFB0-1221-42AA-8CE5-8140BA8C5184}" presName="node" presStyleLbl="node1" presStyleIdx="4" presStyleCnt="5">
        <dgm:presLayoutVars>
          <dgm:bulletEnabled val="1"/>
        </dgm:presLayoutVars>
      </dgm:prSet>
      <dgm:spPr/>
      <dgm:t>
        <a:bodyPr/>
        <a:lstStyle/>
        <a:p>
          <a:endParaRPr lang="en-US"/>
        </a:p>
      </dgm:t>
    </dgm:pt>
  </dgm:ptLst>
  <dgm:cxnLst>
    <dgm:cxn modelId="{2240A357-B405-496B-9B1F-1577163D1AF9}" type="presOf" srcId="{2CA38638-9C45-4F8A-A0AB-7D5C76EE4438}" destId="{8F64663F-1654-4566-A83C-9F48A325A2FE}" srcOrd="0" destOrd="0" presId="urn:microsoft.com/office/officeart/2005/8/layout/process1"/>
    <dgm:cxn modelId="{DD602123-C262-4B88-8383-1C887243DC68}" type="presOf" srcId="{217D2424-5270-4939-8EF7-CF4CA2A0D960}" destId="{020087A5-C8D4-4E7B-890A-FFB75125771E}" srcOrd="1" destOrd="0" presId="urn:microsoft.com/office/officeart/2005/8/layout/process1"/>
    <dgm:cxn modelId="{7187821C-67B8-469D-ADDB-807CB0DB7DCE}" type="presOf" srcId="{F278FE66-EF50-47F8-B1AA-EC71D9637191}" destId="{FDBE3436-3E7A-49D3-8ECB-55C992915426}" srcOrd="1" destOrd="0" presId="urn:microsoft.com/office/officeart/2005/8/layout/process1"/>
    <dgm:cxn modelId="{A941FEEB-5A8F-4CFD-89A6-31A92E32963D}" type="presOf" srcId="{217D2424-5270-4939-8EF7-CF4CA2A0D960}" destId="{F6BF09CD-6782-4047-8526-07C89D5E9DD9}" srcOrd="0" destOrd="0" presId="urn:microsoft.com/office/officeart/2005/8/layout/process1"/>
    <dgm:cxn modelId="{A1B4CF5B-0126-45E4-B7F6-19C383F7257E}" srcId="{3FC8A154-51F1-44A0-8D89-9CA15C0F5728}" destId="{2CA38638-9C45-4F8A-A0AB-7D5C76EE4438}" srcOrd="2" destOrd="0" parTransId="{A9260F14-2037-4E29-AEB3-8F9F5BF26936}" sibTransId="{217D2424-5270-4939-8EF7-CF4CA2A0D960}"/>
    <dgm:cxn modelId="{CFA38C5E-A216-4B0C-B36C-7B9C5A26394D}" srcId="{3FC8A154-51F1-44A0-8D89-9CA15C0F5728}" destId="{C638DFB0-1221-42AA-8CE5-8140BA8C5184}" srcOrd="4" destOrd="0" parTransId="{000C24A7-CC8E-46E6-947C-4B0B924FC236}" sibTransId="{51134EE3-B6B2-4C96-9A5A-7AD33CCEF602}"/>
    <dgm:cxn modelId="{6C813D63-BC0C-40DB-ADB3-7AAC82BEA28B}" srcId="{3FC8A154-51F1-44A0-8D89-9CA15C0F5728}" destId="{BF614449-08EE-4D31-AF05-8EA1A6F4BE11}" srcOrd="0" destOrd="0" parTransId="{59183C3B-C461-478F-9188-4840D88E58B2}" sibTransId="{F278FE66-EF50-47F8-B1AA-EC71D9637191}"/>
    <dgm:cxn modelId="{7C0E88C1-AC13-4CAD-A95A-9D0EA29D0E60}" srcId="{3FC8A154-51F1-44A0-8D89-9CA15C0F5728}" destId="{6EAAD0FB-F80E-4E21-B18C-74694D67E719}" srcOrd="3" destOrd="0" parTransId="{FDF7E78D-4405-4306-8189-02B875642943}" sibTransId="{8926EFC7-49E0-4576-A6F9-077339B7AF9C}"/>
    <dgm:cxn modelId="{6BE435F3-C848-46CB-90C1-C3919306BBA8}" srcId="{3FC8A154-51F1-44A0-8D89-9CA15C0F5728}" destId="{53923825-E519-4A04-B126-CD07666AA903}" srcOrd="1" destOrd="0" parTransId="{7B891003-1C15-42ED-B6E4-9DE8F8F19FCB}" sibTransId="{EAEC8A3F-F939-4120-A1FE-39F33C48462E}"/>
    <dgm:cxn modelId="{053C6214-22FE-4655-BAF9-A7E6B99E639A}" type="presOf" srcId="{BF614449-08EE-4D31-AF05-8EA1A6F4BE11}" destId="{E8CB1D42-520D-414F-A86B-0578803C576E}" srcOrd="0" destOrd="0" presId="urn:microsoft.com/office/officeart/2005/8/layout/process1"/>
    <dgm:cxn modelId="{ED02EDEE-8BB2-4D20-8CC8-EACC100C6EC6}" type="presOf" srcId="{8926EFC7-49E0-4576-A6F9-077339B7AF9C}" destId="{2DC369D4-09B6-4C2A-8E0A-47C4D22A36EC}" srcOrd="0" destOrd="0" presId="urn:microsoft.com/office/officeart/2005/8/layout/process1"/>
    <dgm:cxn modelId="{2327AEF1-8713-4D65-9B66-318D6B19E1CB}" type="presOf" srcId="{F278FE66-EF50-47F8-B1AA-EC71D9637191}" destId="{7910C677-1A8B-48EC-B96C-2088E0230D50}" srcOrd="0" destOrd="0" presId="urn:microsoft.com/office/officeart/2005/8/layout/process1"/>
    <dgm:cxn modelId="{3B49E2BA-A590-4BC4-B037-FDD240F718A8}" type="presOf" srcId="{EAEC8A3F-F939-4120-A1FE-39F33C48462E}" destId="{E1D7B579-EA7B-43EE-94C4-E7E4C52F7FC7}" srcOrd="1" destOrd="0" presId="urn:microsoft.com/office/officeart/2005/8/layout/process1"/>
    <dgm:cxn modelId="{CBDCC3D8-14DD-4E50-B6D8-FF524FE26CE3}" type="presOf" srcId="{C638DFB0-1221-42AA-8CE5-8140BA8C5184}" destId="{DF988762-4C6A-496F-85F0-774DC699D662}" srcOrd="0" destOrd="0" presId="urn:microsoft.com/office/officeart/2005/8/layout/process1"/>
    <dgm:cxn modelId="{EC9AD005-8400-41AF-B78F-81CFC75F0A6C}" type="presOf" srcId="{8926EFC7-49E0-4576-A6F9-077339B7AF9C}" destId="{EAF5E8FB-C82B-4FAB-BA89-F443A837D3B0}" srcOrd="1" destOrd="0" presId="urn:microsoft.com/office/officeart/2005/8/layout/process1"/>
    <dgm:cxn modelId="{8ED63479-1B4A-45A9-8866-FD9442AA2645}" type="presOf" srcId="{53923825-E519-4A04-B126-CD07666AA903}" destId="{ED2FA055-8A2A-4C5A-AFD9-A0D8481EAB43}" srcOrd="0" destOrd="0" presId="urn:microsoft.com/office/officeart/2005/8/layout/process1"/>
    <dgm:cxn modelId="{97ADFFCD-41D5-42CD-BF3F-626C21535B6B}" type="presOf" srcId="{6EAAD0FB-F80E-4E21-B18C-74694D67E719}" destId="{0B5DC3DE-623B-4720-A09E-8964CF7A1D87}" srcOrd="0" destOrd="0" presId="urn:microsoft.com/office/officeart/2005/8/layout/process1"/>
    <dgm:cxn modelId="{21A52492-3474-4966-8AA8-1512364E9D5D}" type="presOf" srcId="{EAEC8A3F-F939-4120-A1FE-39F33C48462E}" destId="{D1322571-4A7D-4B4C-A657-9306504E76DD}" srcOrd="0" destOrd="0" presId="urn:microsoft.com/office/officeart/2005/8/layout/process1"/>
    <dgm:cxn modelId="{67BE85F1-DE79-4205-9894-D73C555A2E9E}" type="presOf" srcId="{3FC8A154-51F1-44A0-8D89-9CA15C0F5728}" destId="{D7A826EE-7010-4FFF-BB27-1638249E02B8}" srcOrd="0" destOrd="0" presId="urn:microsoft.com/office/officeart/2005/8/layout/process1"/>
    <dgm:cxn modelId="{78DF3374-6A35-4B2F-AB67-A8C86C35D5F4}" type="presParOf" srcId="{D7A826EE-7010-4FFF-BB27-1638249E02B8}" destId="{E8CB1D42-520D-414F-A86B-0578803C576E}" srcOrd="0" destOrd="0" presId="urn:microsoft.com/office/officeart/2005/8/layout/process1"/>
    <dgm:cxn modelId="{2B6647BC-F666-4B45-AE87-77B86704C97B}" type="presParOf" srcId="{D7A826EE-7010-4FFF-BB27-1638249E02B8}" destId="{7910C677-1A8B-48EC-B96C-2088E0230D50}" srcOrd="1" destOrd="0" presId="urn:microsoft.com/office/officeart/2005/8/layout/process1"/>
    <dgm:cxn modelId="{514775B5-2445-407A-A377-435E349B057B}" type="presParOf" srcId="{7910C677-1A8B-48EC-B96C-2088E0230D50}" destId="{FDBE3436-3E7A-49D3-8ECB-55C992915426}" srcOrd="0" destOrd="0" presId="urn:microsoft.com/office/officeart/2005/8/layout/process1"/>
    <dgm:cxn modelId="{E309EE0F-AFBD-477B-A9C3-4BC168035C07}" type="presParOf" srcId="{D7A826EE-7010-4FFF-BB27-1638249E02B8}" destId="{ED2FA055-8A2A-4C5A-AFD9-A0D8481EAB43}" srcOrd="2" destOrd="0" presId="urn:microsoft.com/office/officeart/2005/8/layout/process1"/>
    <dgm:cxn modelId="{3E6B6E24-9D13-42C5-BBC3-9A54250D950A}" type="presParOf" srcId="{D7A826EE-7010-4FFF-BB27-1638249E02B8}" destId="{D1322571-4A7D-4B4C-A657-9306504E76DD}" srcOrd="3" destOrd="0" presId="urn:microsoft.com/office/officeart/2005/8/layout/process1"/>
    <dgm:cxn modelId="{1B90BF0D-4E39-4753-832C-381D87B7BD77}" type="presParOf" srcId="{D1322571-4A7D-4B4C-A657-9306504E76DD}" destId="{E1D7B579-EA7B-43EE-94C4-E7E4C52F7FC7}" srcOrd="0" destOrd="0" presId="urn:microsoft.com/office/officeart/2005/8/layout/process1"/>
    <dgm:cxn modelId="{45A869FB-9815-4409-8880-987489BB19AA}" type="presParOf" srcId="{D7A826EE-7010-4FFF-BB27-1638249E02B8}" destId="{8F64663F-1654-4566-A83C-9F48A325A2FE}" srcOrd="4" destOrd="0" presId="urn:microsoft.com/office/officeart/2005/8/layout/process1"/>
    <dgm:cxn modelId="{B53FD72F-4D5E-4BB6-BA8D-716E52DB3EF4}" type="presParOf" srcId="{D7A826EE-7010-4FFF-BB27-1638249E02B8}" destId="{F6BF09CD-6782-4047-8526-07C89D5E9DD9}" srcOrd="5" destOrd="0" presId="urn:microsoft.com/office/officeart/2005/8/layout/process1"/>
    <dgm:cxn modelId="{406CE6F8-38F0-417A-BAF7-809D398BD8ED}" type="presParOf" srcId="{F6BF09CD-6782-4047-8526-07C89D5E9DD9}" destId="{020087A5-C8D4-4E7B-890A-FFB75125771E}" srcOrd="0" destOrd="0" presId="urn:microsoft.com/office/officeart/2005/8/layout/process1"/>
    <dgm:cxn modelId="{6393C7DA-A2B9-4546-8BA9-209ADEC80F06}" type="presParOf" srcId="{D7A826EE-7010-4FFF-BB27-1638249E02B8}" destId="{0B5DC3DE-623B-4720-A09E-8964CF7A1D87}" srcOrd="6" destOrd="0" presId="urn:microsoft.com/office/officeart/2005/8/layout/process1"/>
    <dgm:cxn modelId="{B160B924-49E6-4D46-BA62-3E10611BAD40}" type="presParOf" srcId="{D7A826EE-7010-4FFF-BB27-1638249E02B8}" destId="{2DC369D4-09B6-4C2A-8E0A-47C4D22A36EC}" srcOrd="7" destOrd="0" presId="urn:microsoft.com/office/officeart/2005/8/layout/process1"/>
    <dgm:cxn modelId="{F2C17EDD-6F19-494C-8FCA-2DE01F7D5D0E}" type="presParOf" srcId="{2DC369D4-09B6-4C2A-8E0A-47C4D22A36EC}" destId="{EAF5E8FB-C82B-4FAB-BA89-F443A837D3B0}" srcOrd="0" destOrd="0" presId="urn:microsoft.com/office/officeart/2005/8/layout/process1"/>
    <dgm:cxn modelId="{880E25DA-DDA5-4B33-B640-CCE3869A54D9}" type="presParOf" srcId="{D7A826EE-7010-4FFF-BB27-1638249E02B8}" destId="{DF988762-4C6A-496F-85F0-774DC699D662}" srcOrd="8"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A7398D8-28BD-4001-9A16-77EDAAF3B17F}" type="doc">
      <dgm:prSet loTypeId="urn:microsoft.com/office/officeart/2005/8/layout/process1" loCatId="process" qsTypeId="urn:microsoft.com/office/officeart/2005/8/quickstyle/simple1" qsCatId="simple" csTypeId="urn:microsoft.com/office/officeart/2005/8/colors/accent1_2" csCatId="accent1" phldr="1"/>
      <dgm:spPr/>
    </dgm:pt>
    <dgm:pt modelId="{C122CD1E-AF1B-4E8B-9A23-962BB49CF39E}">
      <dgm:prSet phldrT="[Text]"/>
      <dgm:spPr/>
      <dgm:t>
        <a:bodyPr/>
        <a:lstStyle/>
        <a:p>
          <a:r>
            <a:rPr lang="en-US" dirty="0" smtClean="0"/>
            <a:t>Retina Sensors</a:t>
          </a:r>
          <a:endParaRPr lang="en-US" dirty="0"/>
        </a:p>
      </dgm:t>
    </dgm:pt>
    <dgm:pt modelId="{D6B1F8F6-63EB-4DE5-B76C-E481B85D51E1}" type="parTrans" cxnId="{4032303A-D586-4B60-ABB8-1FB95A5F95E3}">
      <dgm:prSet/>
      <dgm:spPr/>
      <dgm:t>
        <a:bodyPr/>
        <a:lstStyle/>
        <a:p>
          <a:endParaRPr lang="en-US"/>
        </a:p>
      </dgm:t>
    </dgm:pt>
    <dgm:pt modelId="{58A688DB-CFC4-48C3-9D1E-E5A4A3FB971B}" type="sibTrans" cxnId="{4032303A-D586-4B60-ABB8-1FB95A5F95E3}">
      <dgm:prSet/>
      <dgm:spPr/>
      <dgm:t>
        <a:bodyPr/>
        <a:lstStyle/>
        <a:p>
          <a:endParaRPr lang="en-US"/>
        </a:p>
      </dgm:t>
    </dgm:pt>
    <dgm:pt modelId="{9B028EA2-53CC-410F-A199-E2F180139FCE}">
      <dgm:prSet phldrT="[Text]"/>
      <dgm:spPr/>
      <dgm:t>
        <a:bodyPr/>
        <a:lstStyle/>
        <a:p>
          <a:r>
            <a:rPr lang="en-US" dirty="0" smtClean="0"/>
            <a:t>CPU</a:t>
          </a:r>
          <a:endParaRPr lang="en-US" dirty="0"/>
        </a:p>
      </dgm:t>
    </dgm:pt>
    <dgm:pt modelId="{141AE590-A3F5-47A4-871B-D98CCA78FC75}" type="parTrans" cxnId="{41CBF601-2CC8-4EBC-8668-0A75C6670AB3}">
      <dgm:prSet/>
      <dgm:spPr/>
      <dgm:t>
        <a:bodyPr/>
        <a:lstStyle/>
        <a:p>
          <a:endParaRPr lang="en-US"/>
        </a:p>
      </dgm:t>
    </dgm:pt>
    <dgm:pt modelId="{CE5D7042-73F3-4D45-8D70-8B203CEA9222}" type="sibTrans" cxnId="{41CBF601-2CC8-4EBC-8668-0A75C6670AB3}">
      <dgm:prSet/>
      <dgm:spPr/>
      <dgm:t>
        <a:bodyPr/>
        <a:lstStyle/>
        <a:p>
          <a:endParaRPr lang="en-US"/>
        </a:p>
      </dgm:t>
    </dgm:pt>
    <dgm:pt modelId="{B4EFD320-E69F-4DEB-947B-F07C8067FD6D}">
      <dgm:prSet phldrT="[Text]"/>
      <dgm:spPr/>
      <dgm:t>
        <a:bodyPr/>
        <a:lstStyle/>
        <a:p>
          <a:r>
            <a:rPr lang="en-US" dirty="0" smtClean="0"/>
            <a:t>Microcontroller </a:t>
          </a:r>
          <a:r>
            <a:rPr lang="en-US" dirty="0" smtClean="0"/>
            <a:t>Based Circuit</a:t>
          </a:r>
          <a:endParaRPr lang="en-US" dirty="0"/>
        </a:p>
      </dgm:t>
    </dgm:pt>
    <dgm:pt modelId="{9386681D-F804-4A31-A8A4-48B7DBB57CF0}" type="parTrans" cxnId="{C011FF55-EA1A-472C-914F-10AC186C662D}">
      <dgm:prSet/>
      <dgm:spPr/>
      <dgm:t>
        <a:bodyPr/>
        <a:lstStyle/>
        <a:p>
          <a:endParaRPr lang="en-US"/>
        </a:p>
      </dgm:t>
    </dgm:pt>
    <dgm:pt modelId="{4C8D5897-62FD-4F15-A917-339FEE714811}" type="sibTrans" cxnId="{C011FF55-EA1A-472C-914F-10AC186C662D}">
      <dgm:prSet/>
      <dgm:spPr/>
      <dgm:t>
        <a:bodyPr/>
        <a:lstStyle/>
        <a:p>
          <a:endParaRPr lang="en-US"/>
        </a:p>
      </dgm:t>
    </dgm:pt>
    <dgm:pt modelId="{6D09A32A-F53C-40D1-B69E-92A599ED94E4}" type="pres">
      <dgm:prSet presAssocID="{1A7398D8-28BD-4001-9A16-77EDAAF3B17F}" presName="Name0" presStyleCnt="0">
        <dgm:presLayoutVars>
          <dgm:dir/>
          <dgm:resizeHandles val="exact"/>
        </dgm:presLayoutVars>
      </dgm:prSet>
      <dgm:spPr/>
    </dgm:pt>
    <dgm:pt modelId="{C32AF8B1-107E-4C5A-9975-30A75B1F0446}" type="pres">
      <dgm:prSet presAssocID="{C122CD1E-AF1B-4E8B-9A23-962BB49CF39E}" presName="node" presStyleLbl="node1" presStyleIdx="0" presStyleCnt="3">
        <dgm:presLayoutVars>
          <dgm:bulletEnabled val="1"/>
        </dgm:presLayoutVars>
      </dgm:prSet>
      <dgm:spPr/>
      <dgm:t>
        <a:bodyPr/>
        <a:lstStyle/>
        <a:p>
          <a:endParaRPr lang="en-US"/>
        </a:p>
      </dgm:t>
    </dgm:pt>
    <dgm:pt modelId="{A3DD4DD5-A781-4CCC-A01F-57B77F5724B3}" type="pres">
      <dgm:prSet presAssocID="{58A688DB-CFC4-48C3-9D1E-E5A4A3FB971B}" presName="sibTrans" presStyleLbl="sibTrans2D1" presStyleIdx="0" presStyleCnt="2"/>
      <dgm:spPr/>
      <dgm:t>
        <a:bodyPr/>
        <a:lstStyle/>
        <a:p>
          <a:endParaRPr lang="en-US"/>
        </a:p>
      </dgm:t>
    </dgm:pt>
    <dgm:pt modelId="{4268A0E4-57B3-425F-ACFF-112F5B212135}" type="pres">
      <dgm:prSet presAssocID="{58A688DB-CFC4-48C3-9D1E-E5A4A3FB971B}" presName="connectorText" presStyleLbl="sibTrans2D1" presStyleIdx="0" presStyleCnt="2"/>
      <dgm:spPr/>
      <dgm:t>
        <a:bodyPr/>
        <a:lstStyle/>
        <a:p>
          <a:endParaRPr lang="en-US"/>
        </a:p>
      </dgm:t>
    </dgm:pt>
    <dgm:pt modelId="{6303DB5E-868D-4F28-940F-C357D9427509}" type="pres">
      <dgm:prSet presAssocID="{9B028EA2-53CC-410F-A199-E2F180139FCE}" presName="node" presStyleLbl="node1" presStyleIdx="1" presStyleCnt="3">
        <dgm:presLayoutVars>
          <dgm:bulletEnabled val="1"/>
        </dgm:presLayoutVars>
      </dgm:prSet>
      <dgm:spPr/>
      <dgm:t>
        <a:bodyPr/>
        <a:lstStyle/>
        <a:p>
          <a:endParaRPr lang="en-US"/>
        </a:p>
      </dgm:t>
    </dgm:pt>
    <dgm:pt modelId="{020950AA-FCD0-4C0D-A677-E7098AF5A498}" type="pres">
      <dgm:prSet presAssocID="{CE5D7042-73F3-4D45-8D70-8B203CEA9222}" presName="sibTrans" presStyleLbl="sibTrans2D1" presStyleIdx="1" presStyleCnt="2"/>
      <dgm:spPr/>
      <dgm:t>
        <a:bodyPr/>
        <a:lstStyle/>
        <a:p>
          <a:endParaRPr lang="en-US"/>
        </a:p>
      </dgm:t>
    </dgm:pt>
    <dgm:pt modelId="{56292F75-C8DC-4DEF-A7D3-69247744D4D6}" type="pres">
      <dgm:prSet presAssocID="{CE5D7042-73F3-4D45-8D70-8B203CEA9222}" presName="connectorText" presStyleLbl="sibTrans2D1" presStyleIdx="1" presStyleCnt="2"/>
      <dgm:spPr/>
      <dgm:t>
        <a:bodyPr/>
        <a:lstStyle/>
        <a:p>
          <a:endParaRPr lang="en-US"/>
        </a:p>
      </dgm:t>
    </dgm:pt>
    <dgm:pt modelId="{6A68D24C-D36E-40F0-B5EE-2BD103A84A57}" type="pres">
      <dgm:prSet presAssocID="{B4EFD320-E69F-4DEB-947B-F07C8067FD6D}" presName="node" presStyleLbl="node1" presStyleIdx="2" presStyleCnt="3">
        <dgm:presLayoutVars>
          <dgm:bulletEnabled val="1"/>
        </dgm:presLayoutVars>
      </dgm:prSet>
      <dgm:spPr/>
      <dgm:t>
        <a:bodyPr/>
        <a:lstStyle/>
        <a:p>
          <a:endParaRPr lang="en-US"/>
        </a:p>
      </dgm:t>
    </dgm:pt>
  </dgm:ptLst>
  <dgm:cxnLst>
    <dgm:cxn modelId="{EFACCB2C-8D58-4CAA-9A1C-765D0D59F0FA}" type="presOf" srcId="{C122CD1E-AF1B-4E8B-9A23-962BB49CF39E}" destId="{C32AF8B1-107E-4C5A-9975-30A75B1F0446}" srcOrd="0" destOrd="0" presId="urn:microsoft.com/office/officeart/2005/8/layout/process1"/>
    <dgm:cxn modelId="{E41C45B7-E6C2-41BE-B59F-27264B76D792}" type="presOf" srcId="{CE5D7042-73F3-4D45-8D70-8B203CEA9222}" destId="{56292F75-C8DC-4DEF-A7D3-69247744D4D6}" srcOrd="1" destOrd="0" presId="urn:microsoft.com/office/officeart/2005/8/layout/process1"/>
    <dgm:cxn modelId="{7800A561-5252-4B10-994B-E6B56A2658C6}" type="presOf" srcId="{58A688DB-CFC4-48C3-9D1E-E5A4A3FB971B}" destId="{4268A0E4-57B3-425F-ACFF-112F5B212135}" srcOrd="1" destOrd="0" presId="urn:microsoft.com/office/officeart/2005/8/layout/process1"/>
    <dgm:cxn modelId="{41CBF601-2CC8-4EBC-8668-0A75C6670AB3}" srcId="{1A7398D8-28BD-4001-9A16-77EDAAF3B17F}" destId="{9B028EA2-53CC-410F-A199-E2F180139FCE}" srcOrd="1" destOrd="0" parTransId="{141AE590-A3F5-47A4-871B-D98CCA78FC75}" sibTransId="{CE5D7042-73F3-4D45-8D70-8B203CEA9222}"/>
    <dgm:cxn modelId="{E3298457-8060-4AED-A8CC-959564E6F95A}" type="presOf" srcId="{9B028EA2-53CC-410F-A199-E2F180139FCE}" destId="{6303DB5E-868D-4F28-940F-C357D9427509}" srcOrd="0" destOrd="0" presId="urn:microsoft.com/office/officeart/2005/8/layout/process1"/>
    <dgm:cxn modelId="{14D303F6-F698-40B0-BD46-E59E99E178E1}" type="presOf" srcId="{CE5D7042-73F3-4D45-8D70-8B203CEA9222}" destId="{020950AA-FCD0-4C0D-A677-E7098AF5A498}" srcOrd="0" destOrd="0" presId="urn:microsoft.com/office/officeart/2005/8/layout/process1"/>
    <dgm:cxn modelId="{2E803A5A-648C-4836-AC8A-EC9F5895D457}" type="presOf" srcId="{58A688DB-CFC4-48C3-9D1E-E5A4A3FB971B}" destId="{A3DD4DD5-A781-4CCC-A01F-57B77F5724B3}" srcOrd="0" destOrd="0" presId="urn:microsoft.com/office/officeart/2005/8/layout/process1"/>
    <dgm:cxn modelId="{1FF23FD5-1438-474F-AF7F-552D3A357E74}" type="presOf" srcId="{1A7398D8-28BD-4001-9A16-77EDAAF3B17F}" destId="{6D09A32A-F53C-40D1-B69E-92A599ED94E4}" srcOrd="0" destOrd="0" presId="urn:microsoft.com/office/officeart/2005/8/layout/process1"/>
    <dgm:cxn modelId="{4032303A-D586-4B60-ABB8-1FB95A5F95E3}" srcId="{1A7398D8-28BD-4001-9A16-77EDAAF3B17F}" destId="{C122CD1E-AF1B-4E8B-9A23-962BB49CF39E}" srcOrd="0" destOrd="0" parTransId="{D6B1F8F6-63EB-4DE5-B76C-E481B85D51E1}" sibTransId="{58A688DB-CFC4-48C3-9D1E-E5A4A3FB971B}"/>
    <dgm:cxn modelId="{83DCD54C-01B7-4022-BA8C-E245F508D896}" type="presOf" srcId="{B4EFD320-E69F-4DEB-947B-F07C8067FD6D}" destId="{6A68D24C-D36E-40F0-B5EE-2BD103A84A57}" srcOrd="0" destOrd="0" presId="urn:microsoft.com/office/officeart/2005/8/layout/process1"/>
    <dgm:cxn modelId="{C011FF55-EA1A-472C-914F-10AC186C662D}" srcId="{1A7398D8-28BD-4001-9A16-77EDAAF3B17F}" destId="{B4EFD320-E69F-4DEB-947B-F07C8067FD6D}" srcOrd="2" destOrd="0" parTransId="{9386681D-F804-4A31-A8A4-48B7DBB57CF0}" sibTransId="{4C8D5897-62FD-4F15-A917-339FEE714811}"/>
    <dgm:cxn modelId="{794F0043-E969-4562-8617-9CFBB6A96A7A}" type="presParOf" srcId="{6D09A32A-F53C-40D1-B69E-92A599ED94E4}" destId="{C32AF8B1-107E-4C5A-9975-30A75B1F0446}" srcOrd="0" destOrd="0" presId="urn:microsoft.com/office/officeart/2005/8/layout/process1"/>
    <dgm:cxn modelId="{580799D1-AE80-4284-BC64-850560158C24}" type="presParOf" srcId="{6D09A32A-F53C-40D1-B69E-92A599ED94E4}" destId="{A3DD4DD5-A781-4CCC-A01F-57B77F5724B3}" srcOrd="1" destOrd="0" presId="urn:microsoft.com/office/officeart/2005/8/layout/process1"/>
    <dgm:cxn modelId="{C38C808E-92ED-49E5-98CD-8B51B0AF2220}" type="presParOf" srcId="{A3DD4DD5-A781-4CCC-A01F-57B77F5724B3}" destId="{4268A0E4-57B3-425F-ACFF-112F5B212135}" srcOrd="0" destOrd="0" presId="urn:microsoft.com/office/officeart/2005/8/layout/process1"/>
    <dgm:cxn modelId="{A54260F0-09D5-404A-AE7E-DCD2266FAA19}" type="presParOf" srcId="{6D09A32A-F53C-40D1-B69E-92A599ED94E4}" destId="{6303DB5E-868D-4F28-940F-C357D9427509}" srcOrd="2" destOrd="0" presId="urn:microsoft.com/office/officeart/2005/8/layout/process1"/>
    <dgm:cxn modelId="{4758A99B-42C1-4547-B066-9059F66A6727}" type="presParOf" srcId="{6D09A32A-F53C-40D1-B69E-92A599ED94E4}" destId="{020950AA-FCD0-4C0D-A677-E7098AF5A498}" srcOrd="3" destOrd="0" presId="urn:microsoft.com/office/officeart/2005/8/layout/process1"/>
    <dgm:cxn modelId="{3C354373-AACE-4AEB-A811-8F4071674795}" type="presParOf" srcId="{020950AA-FCD0-4C0D-A677-E7098AF5A498}" destId="{56292F75-C8DC-4DEF-A7D3-69247744D4D6}" srcOrd="0" destOrd="0" presId="urn:microsoft.com/office/officeart/2005/8/layout/process1"/>
    <dgm:cxn modelId="{01D54A74-A629-437B-BB3F-A463F4DEFADC}" type="presParOf" srcId="{6D09A32A-F53C-40D1-B69E-92A599ED94E4}" destId="{6A68D24C-D36E-40F0-B5EE-2BD103A84A57}" srcOrd="4"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836260-C783-4B0E-A7A3-7345911D1F39}">
      <dsp:nvSpPr>
        <dsp:cNvPr id="0" name=""/>
        <dsp:cNvSpPr/>
      </dsp:nvSpPr>
      <dsp:spPr>
        <a:xfrm>
          <a:off x="0" y="590232"/>
          <a:ext cx="800099" cy="480060"/>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n-US" sz="1000" kern="1200" dirty="0" smtClean="0"/>
            <a:t>Transmitter</a:t>
          </a:r>
          <a:endParaRPr lang="en-US" sz="1000" kern="1200" dirty="0"/>
        </a:p>
      </dsp:txBody>
      <dsp:txXfrm>
        <a:off x="14060" y="604292"/>
        <a:ext cx="771979" cy="451940"/>
      </dsp:txXfrm>
    </dsp:sp>
    <dsp:sp modelId="{8F1C6DFD-CDAA-4AC8-8432-2665051295F1}">
      <dsp:nvSpPr>
        <dsp:cNvPr id="0" name=""/>
        <dsp:cNvSpPr/>
      </dsp:nvSpPr>
      <dsp:spPr>
        <a:xfrm>
          <a:off x="880110" y="731050"/>
          <a:ext cx="169621" cy="19842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55600">
            <a:lnSpc>
              <a:spcPct val="90000"/>
            </a:lnSpc>
            <a:spcBef>
              <a:spcPct val="0"/>
            </a:spcBef>
            <a:spcAft>
              <a:spcPct val="35000"/>
            </a:spcAft>
          </a:pPr>
          <a:endParaRPr lang="en-US" sz="800" kern="1200"/>
        </a:p>
      </dsp:txBody>
      <dsp:txXfrm>
        <a:off x="880110" y="770735"/>
        <a:ext cx="118735" cy="119054"/>
      </dsp:txXfrm>
    </dsp:sp>
    <dsp:sp modelId="{1109D481-CD19-429E-940B-5747A1DE23A0}">
      <dsp:nvSpPr>
        <dsp:cNvPr id="0" name=""/>
        <dsp:cNvSpPr/>
      </dsp:nvSpPr>
      <dsp:spPr>
        <a:xfrm>
          <a:off x="1120140" y="590232"/>
          <a:ext cx="800099" cy="480060"/>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n-US" sz="1000" kern="1200" dirty="0" smtClean="0"/>
            <a:t>Receiver</a:t>
          </a:r>
          <a:endParaRPr lang="en-US" sz="1000" kern="1200" dirty="0"/>
        </a:p>
      </dsp:txBody>
      <dsp:txXfrm>
        <a:off x="1134200" y="604292"/>
        <a:ext cx="771979" cy="451940"/>
      </dsp:txXfrm>
    </dsp:sp>
    <dsp:sp modelId="{3FBB29B6-4CBF-4D69-A7F8-AAFDC5699F0D}">
      <dsp:nvSpPr>
        <dsp:cNvPr id="0" name=""/>
        <dsp:cNvSpPr/>
      </dsp:nvSpPr>
      <dsp:spPr>
        <a:xfrm>
          <a:off x="2000250" y="731050"/>
          <a:ext cx="169621" cy="19842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55600">
            <a:lnSpc>
              <a:spcPct val="90000"/>
            </a:lnSpc>
            <a:spcBef>
              <a:spcPct val="0"/>
            </a:spcBef>
            <a:spcAft>
              <a:spcPct val="35000"/>
            </a:spcAft>
          </a:pPr>
          <a:endParaRPr lang="en-US" sz="800" kern="1200"/>
        </a:p>
      </dsp:txBody>
      <dsp:txXfrm>
        <a:off x="2000250" y="770735"/>
        <a:ext cx="118735" cy="119054"/>
      </dsp:txXfrm>
    </dsp:sp>
    <dsp:sp modelId="{22F89A10-1C57-4A48-A40A-B45C37FD626F}">
      <dsp:nvSpPr>
        <dsp:cNvPr id="0" name=""/>
        <dsp:cNvSpPr/>
      </dsp:nvSpPr>
      <dsp:spPr>
        <a:xfrm>
          <a:off x="2240280" y="590232"/>
          <a:ext cx="800099" cy="480060"/>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n-US" sz="1000" kern="1200" dirty="0" smtClean="0"/>
            <a:t>ADC</a:t>
          </a:r>
          <a:endParaRPr lang="en-US" sz="1000" kern="1200" dirty="0"/>
        </a:p>
      </dsp:txBody>
      <dsp:txXfrm>
        <a:off x="2254340" y="604292"/>
        <a:ext cx="771979" cy="451940"/>
      </dsp:txXfrm>
    </dsp:sp>
    <dsp:sp modelId="{47894C91-1ECC-42F7-9E31-6B99134473BA}">
      <dsp:nvSpPr>
        <dsp:cNvPr id="0" name=""/>
        <dsp:cNvSpPr/>
      </dsp:nvSpPr>
      <dsp:spPr>
        <a:xfrm>
          <a:off x="3120390" y="731050"/>
          <a:ext cx="169621" cy="19842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55600">
            <a:lnSpc>
              <a:spcPct val="90000"/>
            </a:lnSpc>
            <a:spcBef>
              <a:spcPct val="0"/>
            </a:spcBef>
            <a:spcAft>
              <a:spcPct val="35000"/>
            </a:spcAft>
          </a:pPr>
          <a:endParaRPr lang="en-US" sz="800" kern="1200"/>
        </a:p>
      </dsp:txBody>
      <dsp:txXfrm>
        <a:off x="3120390" y="770735"/>
        <a:ext cx="118735" cy="119054"/>
      </dsp:txXfrm>
    </dsp:sp>
    <dsp:sp modelId="{B58D3462-DB80-44AD-AAAA-43C25007F82C}">
      <dsp:nvSpPr>
        <dsp:cNvPr id="0" name=""/>
        <dsp:cNvSpPr/>
      </dsp:nvSpPr>
      <dsp:spPr>
        <a:xfrm>
          <a:off x="3360420" y="590232"/>
          <a:ext cx="800099" cy="480060"/>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n-US" sz="1000" kern="1200" dirty="0" smtClean="0"/>
            <a:t>CPU</a:t>
          </a:r>
          <a:endParaRPr lang="en-US" sz="1000" kern="1200" dirty="0"/>
        </a:p>
      </dsp:txBody>
      <dsp:txXfrm>
        <a:off x="3374480" y="604292"/>
        <a:ext cx="771979" cy="451940"/>
      </dsp:txXfrm>
    </dsp:sp>
    <dsp:sp modelId="{F93F4863-E80B-4FF2-86A5-A605AACFFAB0}">
      <dsp:nvSpPr>
        <dsp:cNvPr id="0" name=""/>
        <dsp:cNvSpPr/>
      </dsp:nvSpPr>
      <dsp:spPr>
        <a:xfrm>
          <a:off x="4240530" y="731050"/>
          <a:ext cx="169621" cy="19842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55600">
            <a:lnSpc>
              <a:spcPct val="90000"/>
            </a:lnSpc>
            <a:spcBef>
              <a:spcPct val="0"/>
            </a:spcBef>
            <a:spcAft>
              <a:spcPct val="35000"/>
            </a:spcAft>
          </a:pPr>
          <a:endParaRPr lang="en-US" sz="800" kern="1200"/>
        </a:p>
      </dsp:txBody>
      <dsp:txXfrm>
        <a:off x="4240530" y="770735"/>
        <a:ext cx="118735" cy="119054"/>
      </dsp:txXfrm>
    </dsp:sp>
    <dsp:sp modelId="{8044DEFB-8A51-4610-8043-EF35FB9C126D}">
      <dsp:nvSpPr>
        <dsp:cNvPr id="0" name=""/>
        <dsp:cNvSpPr/>
      </dsp:nvSpPr>
      <dsp:spPr>
        <a:xfrm>
          <a:off x="4480560" y="590232"/>
          <a:ext cx="800099" cy="480060"/>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n-US" sz="1000" kern="1200" dirty="0" smtClean="0"/>
            <a:t>DAC</a:t>
          </a:r>
          <a:endParaRPr lang="en-US" sz="1000" kern="1200" dirty="0"/>
        </a:p>
      </dsp:txBody>
      <dsp:txXfrm>
        <a:off x="4494620" y="604292"/>
        <a:ext cx="771979" cy="451940"/>
      </dsp:txXfrm>
    </dsp:sp>
    <dsp:sp modelId="{069672D9-73DB-45DE-947C-D3657DECF69F}">
      <dsp:nvSpPr>
        <dsp:cNvPr id="0" name=""/>
        <dsp:cNvSpPr/>
      </dsp:nvSpPr>
      <dsp:spPr>
        <a:xfrm>
          <a:off x="5360669" y="731050"/>
          <a:ext cx="169621" cy="19842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55600">
            <a:lnSpc>
              <a:spcPct val="90000"/>
            </a:lnSpc>
            <a:spcBef>
              <a:spcPct val="0"/>
            </a:spcBef>
            <a:spcAft>
              <a:spcPct val="35000"/>
            </a:spcAft>
          </a:pPr>
          <a:endParaRPr lang="en-US" sz="800" kern="1200"/>
        </a:p>
      </dsp:txBody>
      <dsp:txXfrm>
        <a:off x="5360669" y="770735"/>
        <a:ext cx="118735" cy="119054"/>
      </dsp:txXfrm>
    </dsp:sp>
    <dsp:sp modelId="{51DC5442-6272-462B-BEEB-FA69048A134A}">
      <dsp:nvSpPr>
        <dsp:cNvPr id="0" name=""/>
        <dsp:cNvSpPr/>
      </dsp:nvSpPr>
      <dsp:spPr>
        <a:xfrm>
          <a:off x="5600699" y="590232"/>
          <a:ext cx="800099" cy="480060"/>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n-US" sz="1000" kern="1200" dirty="0" smtClean="0"/>
            <a:t>Display</a:t>
          </a:r>
          <a:endParaRPr lang="en-US" sz="1000" kern="1200" dirty="0"/>
        </a:p>
      </dsp:txBody>
      <dsp:txXfrm>
        <a:off x="5614759" y="604292"/>
        <a:ext cx="771979" cy="45194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CB1D42-520D-414F-A86B-0578803C576E}">
      <dsp:nvSpPr>
        <dsp:cNvPr id="0" name=""/>
        <dsp:cNvSpPr/>
      </dsp:nvSpPr>
      <dsp:spPr>
        <a:xfrm>
          <a:off x="3869" y="229096"/>
          <a:ext cx="1199554" cy="719732"/>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smtClean="0"/>
            <a:t>Solar Panel Sensors</a:t>
          </a:r>
          <a:endParaRPr lang="en-US" sz="1200" kern="1200" dirty="0"/>
        </a:p>
      </dsp:txBody>
      <dsp:txXfrm>
        <a:off x="24949" y="250176"/>
        <a:ext cx="1157394" cy="677572"/>
      </dsp:txXfrm>
    </dsp:sp>
    <dsp:sp modelId="{7910C677-1A8B-48EC-B96C-2088E0230D50}">
      <dsp:nvSpPr>
        <dsp:cNvPr id="0" name=""/>
        <dsp:cNvSpPr/>
      </dsp:nvSpPr>
      <dsp:spPr>
        <a:xfrm>
          <a:off x="1323379" y="440217"/>
          <a:ext cx="254305" cy="29748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en-US" sz="1000" kern="1200"/>
        </a:p>
      </dsp:txBody>
      <dsp:txXfrm>
        <a:off x="1323379" y="499715"/>
        <a:ext cx="178014" cy="178493"/>
      </dsp:txXfrm>
    </dsp:sp>
    <dsp:sp modelId="{ED2FA055-8A2A-4C5A-AFD9-A0D8481EAB43}">
      <dsp:nvSpPr>
        <dsp:cNvPr id="0" name=""/>
        <dsp:cNvSpPr/>
      </dsp:nvSpPr>
      <dsp:spPr>
        <a:xfrm>
          <a:off x="1683246" y="229096"/>
          <a:ext cx="1199554" cy="719732"/>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smtClean="0"/>
            <a:t>ADC</a:t>
          </a:r>
          <a:endParaRPr lang="en-US" sz="1200" kern="1200" dirty="0"/>
        </a:p>
      </dsp:txBody>
      <dsp:txXfrm>
        <a:off x="1704326" y="250176"/>
        <a:ext cx="1157394" cy="677572"/>
      </dsp:txXfrm>
    </dsp:sp>
    <dsp:sp modelId="{D1322571-4A7D-4B4C-A657-9306504E76DD}">
      <dsp:nvSpPr>
        <dsp:cNvPr id="0" name=""/>
        <dsp:cNvSpPr/>
      </dsp:nvSpPr>
      <dsp:spPr>
        <a:xfrm>
          <a:off x="3002756" y="440217"/>
          <a:ext cx="254305" cy="29748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en-US" sz="1000" kern="1200"/>
        </a:p>
      </dsp:txBody>
      <dsp:txXfrm>
        <a:off x="3002756" y="499715"/>
        <a:ext cx="178014" cy="178493"/>
      </dsp:txXfrm>
    </dsp:sp>
    <dsp:sp modelId="{8F64663F-1654-4566-A83C-9F48A325A2FE}">
      <dsp:nvSpPr>
        <dsp:cNvPr id="0" name=""/>
        <dsp:cNvSpPr/>
      </dsp:nvSpPr>
      <dsp:spPr>
        <a:xfrm>
          <a:off x="3362622" y="229096"/>
          <a:ext cx="1199554" cy="719732"/>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smtClean="0"/>
            <a:t>CPU</a:t>
          </a:r>
          <a:endParaRPr lang="en-US" sz="1200" kern="1200" dirty="0"/>
        </a:p>
      </dsp:txBody>
      <dsp:txXfrm>
        <a:off x="3383702" y="250176"/>
        <a:ext cx="1157394" cy="677572"/>
      </dsp:txXfrm>
    </dsp:sp>
    <dsp:sp modelId="{F6BF09CD-6782-4047-8526-07C89D5E9DD9}">
      <dsp:nvSpPr>
        <dsp:cNvPr id="0" name=""/>
        <dsp:cNvSpPr/>
      </dsp:nvSpPr>
      <dsp:spPr>
        <a:xfrm>
          <a:off x="4682132" y="440217"/>
          <a:ext cx="254305" cy="29748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en-US" sz="1000" kern="1200"/>
        </a:p>
      </dsp:txBody>
      <dsp:txXfrm>
        <a:off x="4682132" y="499715"/>
        <a:ext cx="178014" cy="178493"/>
      </dsp:txXfrm>
    </dsp:sp>
    <dsp:sp modelId="{0B5DC3DE-623B-4720-A09E-8964CF7A1D87}">
      <dsp:nvSpPr>
        <dsp:cNvPr id="0" name=""/>
        <dsp:cNvSpPr/>
      </dsp:nvSpPr>
      <dsp:spPr>
        <a:xfrm>
          <a:off x="5041999" y="229096"/>
          <a:ext cx="1199554" cy="719732"/>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smtClean="0"/>
            <a:t>DAC</a:t>
          </a:r>
          <a:endParaRPr lang="en-US" sz="1200" kern="1200" dirty="0"/>
        </a:p>
      </dsp:txBody>
      <dsp:txXfrm>
        <a:off x="5063079" y="250176"/>
        <a:ext cx="1157394" cy="677572"/>
      </dsp:txXfrm>
    </dsp:sp>
    <dsp:sp modelId="{2DC369D4-09B6-4C2A-8E0A-47C4D22A36EC}">
      <dsp:nvSpPr>
        <dsp:cNvPr id="0" name=""/>
        <dsp:cNvSpPr/>
      </dsp:nvSpPr>
      <dsp:spPr>
        <a:xfrm>
          <a:off x="6361509" y="440217"/>
          <a:ext cx="254305" cy="29748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en-US" sz="1000" kern="1200"/>
        </a:p>
      </dsp:txBody>
      <dsp:txXfrm>
        <a:off x="6361509" y="499715"/>
        <a:ext cx="178014" cy="178493"/>
      </dsp:txXfrm>
    </dsp:sp>
    <dsp:sp modelId="{DF988762-4C6A-496F-85F0-774DC699D662}">
      <dsp:nvSpPr>
        <dsp:cNvPr id="0" name=""/>
        <dsp:cNvSpPr/>
      </dsp:nvSpPr>
      <dsp:spPr>
        <a:xfrm>
          <a:off x="6721375" y="229096"/>
          <a:ext cx="1199554" cy="719732"/>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smtClean="0"/>
            <a:t>Microcontroller </a:t>
          </a:r>
          <a:r>
            <a:rPr lang="en-US" sz="1200" kern="1200" dirty="0" smtClean="0"/>
            <a:t>Based Circuit</a:t>
          </a:r>
          <a:endParaRPr lang="en-US" sz="1200" kern="1200" dirty="0"/>
        </a:p>
      </dsp:txBody>
      <dsp:txXfrm>
        <a:off x="6742455" y="250176"/>
        <a:ext cx="1157394" cy="67757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32AF8B1-107E-4C5A-9975-30A75B1F0446}">
      <dsp:nvSpPr>
        <dsp:cNvPr id="0" name=""/>
        <dsp:cNvSpPr/>
      </dsp:nvSpPr>
      <dsp:spPr>
        <a:xfrm>
          <a:off x="7032" y="390214"/>
          <a:ext cx="2101825" cy="1261095"/>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US" sz="2200" kern="1200" dirty="0" smtClean="0"/>
            <a:t>Retina Sensors</a:t>
          </a:r>
          <a:endParaRPr lang="en-US" sz="2200" kern="1200" dirty="0"/>
        </a:p>
      </dsp:txBody>
      <dsp:txXfrm>
        <a:off x="43968" y="427150"/>
        <a:ext cx="2027953" cy="1187223"/>
      </dsp:txXfrm>
    </dsp:sp>
    <dsp:sp modelId="{A3DD4DD5-A781-4CCC-A01F-57B77F5724B3}">
      <dsp:nvSpPr>
        <dsp:cNvPr id="0" name=""/>
        <dsp:cNvSpPr/>
      </dsp:nvSpPr>
      <dsp:spPr>
        <a:xfrm>
          <a:off x="2319039" y="760136"/>
          <a:ext cx="445586" cy="52125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endParaRPr lang="en-US" sz="1800" kern="1200"/>
        </a:p>
      </dsp:txBody>
      <dsp:txXfrm>
        <a:off x="2319039" y="864386"/>
        <a:ext cx="311910" cy="312752"/>
      </dsp:txXfrm>
    </dsp:sp>
    <dsp:sp modelId="{6303DB5E-868D-4F28-940F-C357D9427509}">
      <dsp:nvSpPr>
        <dsp:cNvPr id="0" name=""/>
        <dsp:cNvSpPr/>
      </dsp:nvSpPr>
      <dsp:spPr>
        <a:xfrm>
          <a:off x="2949587" y="390214"/>
          <a:ext cx="2101825" cy="1261095"/>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US" sz="2200" kern="1200" dirty="0" smtClean="0"/>
            <a:t>CPU</a:t>
          </a:r>
          <a:endParaRPr lang="en-US" sz="2200" kern="1200" dirty="0"/>
        </a:p>
      </dsp:txBody>
      <dsp:txXfrm>
        <a:off x="2986523" y="427150"/>
        <a:ext cx="2027953" cy="1187223"/>
      </dsp:txXfrm>
    </dsp:sp>
    <dsp:sp modelId="{020950AA-FCD0-4C0D-A677-E7098AF5A498}">
      <dsp:nvSpPr>
        <dsp:cNvPr id="0" name=""/>
        <dsp:cNvSpPr/>
      </dsp:nvSpPr>
      <dsp:spPr>
        <a:xfrm>
          <a:off x="5261595" y="760136"/>
          <a:ext cx="445586" cy="52125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endParaRPr lang="en-US" sz="1800" kern="1200"/>
        </a:p>
      </dsp:txBody>
      <dsp:txXfrm>
        <a:off x="5261595" y="864386"/>
        <a:ext cx="311910" cy="312752"/>
      </dsp:txXfrm>
    </dsp:sp>
    <dsp:sp modelId="{6A68D24C-D36E-40F0-B5EE-2BD103A84A57}">
      <dsp:nvSpPr>
        <dsp:cNvPr id="0" name=""/>
        <dsp:cNvSpPr/>
      </dsp:nvSpPr>
      <dsp:spPr>
        <a:xfrm>
          <a:off x="5892142" y="390214"/>
          <a:ext cx="2101825" cy="1261095"/>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US" sz="2200" kern="1200" dirty="0" smtClean="0"/>
            <a:t>Microcontroller </a:t>
          </a:r>
          <a:r>
            <a:rPr lang="en-US" sz="2200" kern="1200" dirty="0" smtClean="0"/>
            <a:t>Based Circuit</a:t>
          </a:r>
          <a:endParaRPr lang="en-US" sz="2200" kern="1200" dirty="0"/>
        </a:p>
      </dsp:txBody>
      <dsp:txXfrm>
        <a:off x="5929078" y="427150"/>
        <a:ext cx="2027953" cy="1187223"/>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516624"/>
            <a:ext cx="7315200" cy="2595025"/>
          </a:xfrm>
        </p:spPr>
        <p:txBody>
          <a:bodyPr>
            <a:normAutofit/>
          </a:bodyPr>
          <a:lstStyle>
            <a:lvl1pPr>
              <a:defRPr sz="4800"/>
            </a:lvl1pPr>
          </a:lstStyle>
          <a:p>
            <a:r>
              <a:rPr lang="en-US" smtClean="0"/>
              <a:t>Click to edit Master title style</a:t>
            </a:r>
            <a:endParaRPr lang="en-US"/>
          </a:p>
        </p:txBody>
      </p:sp>
      <p:sp>
        <p:nvSpPr>
          <p:cNvPr id="3" name="Subtitle 2"/>
          <p:cNvSpPr>
            <a:spLocks noGrp="1"/>
          </p:cNvSpPr>
          <p:nvPr>
            <p:ph type="subTitle" idx="1"/>
          </p:nvPr>
        </p:nvSpPr>
        <p:spPr>
          <a:xfrm>
            <a:off x="914400" y="5166530"/>
            <a:ext cx="7315200" cy="1144632"/>
          </a:xfrm>
        </p:spPr>
        <p:txBody>
          <a:bodyPr>
            <a:normAutofit/>
          </a:bodyPr>
          <a:lstStyle>
            <a:lvl1pPr marL="0" indent="0" algn="l">
              <a:buNone/>
              <a:defRPr sz="22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CC779E09-C3E9-4F78-B739-B90D3706B1B0}" type="datetimeFigureOut">
              <a:rPr lang="en-US" smtClean="0"/>
              <a:t>1/26/2015</a:t>
            </a:fld>
            <a:endParaRPr lang="en-US"/>
          </a:p>
        </p:txBody>
      </p:sp>
      <p:sp>
        <p:nvSpPr>
          <p:cNvPr id="8" name="Slide Number Placeholder 7"/>
          <p:cNvSpPr>
            <a:spLocks noGrp="1"/>
          </p:cNvSpPr>
          <p:nvPr>
            <p:ph type="sldNum" sz="quarter" idx="11"/>
          </p:nvPr>
        </p:nvSpPr>
        <p:spPr/>
        <p:txBody>
          <a:bodyPr/>
          <a:lstStyle/>
          <a:p>
            <a:fld id="{908BC526-91DC-4656-97CE-AF1A05EA9A0C}" type="slidenum">
              <a:rPr lang="en-US" smtClean="0"/>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C779E09-C3E9-4F78-B739-B90D3706B1B0}" type="datetimeFigureOut">
              <a:rPr lang="en-US" smtClean="0"/>
              <a:t>1/26/2015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8BC526-91DC-4656-97CE-AF1A05EA9A0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48400" y="1826709"/>
            <a:ext cx="1492499" cy="448445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54524" y="1826709"/>
            <a:ext cx="5241476" cy="448445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C779E09-C3E9-4F78-B739-B90D3706B1B0}" type="datetimeFigureOut">
              <a:rPr lang="en-US" smtClean="0"/>
              <a:t>1/26/2015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8BC526-91DC-4656-97CE-AF1A05EA9A0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C779E09-C3E9-4F78-B739-B90D3706B1B0}" type="datetimeFigureOut">
              <a:rPr lang="en-US" smtClean="0"/>
              <a:t>1/26/2015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8BC526-91DC-4656-97CE-AF1A05EA9A0C}"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14400" y="5017572"/>
            <a:ext cx="7315200" cy="1293592"/>
          </a:xfrm>
        </p:spPr>
        <p:txBody>
          <a:bodyPr anchor="t"/>
          <a:lstStyle>
            <a:lvl1pPr algn="l">
              <a:defRPr sz="4000" b="0" cap="none"/>
            </a:lvl1pPr>
          </a:lstStyle>
          <a:p>
            <a:r>
              <a:rPr lang="en-US" smtClean="0"/>
              <a:t>Click to edit Master title style</a:t>
            </a:r>
            <a:endParaRPr lang="en-US"/>
          </a:p>
        </p:txBody>
      </p:sp>
      <p:sp>
        <p:nvSpPr>
          <p:cNvPr id="3" name="Text Placeholder 2"/>
          <p:cNvSpPr>
            <a:spLocks noGrp="1"/>
          </p:cNvSpPr>
          <p:nvPr>
            <p:ph type="body" idx="1"/>
          </p:nvPr>
        </p:nvSpPr>
        <p:spPr>
          <a:xfrm>
            <a:off x="914400" y="3865097"/>
            <a:ext cx="7315200" cy="1098439"/>
          </a:xfrm>
        </p:spPr>
        <p:txBody>
          <a:bodyPr anchor="b"/>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C779E09-C3E9-4F78-B739-B90D3706B1B0}" type="datetimeFigureOut">
              <a:rPr lang="en-US" smtClean="0"/>
              <a:t>1/26/2015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8BC526-91DC-4656-97CE-AF1A05EA9A0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CC779E09-C3E9-4F78-B739-B90D3706B1B0}" type="datetimeFigureOut">
              <a:rPr lang="en-US" smtClean="0"/>
              <a:t>1/26/2015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8BC526-91DC-4656-97CE-AF1A05EA9A0C}" type="slidenum">
              <a:rPr lang="en-US" smtClean="0"/>
              <a:t>‹#›</a:t>
            </a:fld>
            <a:endParaRPr lang="en-US"/>
          </a:p>
        </p:txBody>
      </p:sp>
      <p:sp>
        <p:nvSpPr>
          <p:cNvPr id="9" name="Title 8"/>
          <p:cNvSpPr>
            <a:spLocks noGrp="1"/>
          </p:cNvSpPr>
          <p:nvPr>
            <p:ph type="title"/>
          </p:nvPr>
        </p:nvSpPr>
        <p:spPr>
          <a:xfrm>
            <a:off x="914400" y="1544715"/>
            <a:ext cx="7315200" cy="1154097"/>
          </a:xfrm>
        </p:spPr>
        <p:txBody>
          <a:bodyPr/>
          <a:lstStyle/>
          <a:p>
            <a:r>
              <a:rPr lang="en-US" smtClean="0"/>
              <a:t>Click to edit Master title style</a:t>
            </a:r>
            <a:endParaRPr lang="en-US"/>
          </a:p>
        </p:txBody>
      </p:sp>
      <p:sp>
        <p:nvSpPr>
          <p:cNvPr id="8" name="Content Placeholder 7"/>
          <p:cNvSpPr>
            <a:spLocks noGrp="1"/>
          </p:cNvSpPr>
          <p:nvPr>
            <p:ph sz="quarter" idx="13"/>
          </p:nvPr>
        </p:nvSpPr>
        <p:spPr>
          <a:xfrm>
            <a:off x="914400" y="2743200"/>
            <a:ext cx="3566160" cy="359359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4681728" y="2743200"/>
            <a:ext cx="3566160" cy="35956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16348" y="2743200"/>
            <a:ext cx="3364992" cy="621792"/>
          </a:xfrm>
        </p:spPr>
        <p:txBody>
          <a:bodyPr anchor="b">
            <a:noAutofit/>
          </a:bodyPr>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885144" y="2743200"/>
            <a:ext cx="3362062" cy="621792"/>
          </a:xfrm>
        </p:spPr>
        <p:txBody>
          <a:bodyPr anchor="b">
            <a:noAutofit/>
          </a:bodyPr>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CC779E09-C3E9-4F78-B739-B90D3706B1B0}" type="datetimeFigureOut">
              <a:rPr lang="en-US" smtClean="0"/>
              <a:t>1/26/2015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08BC526-91DC-4656-97CE-AF1A05EA9A0C}" type="slidenum">
              <a:rPr lang="en-US" smtClean="0"/>
              <a:t>‹#›</a:t>
            </a:fld>
            <a:endParaRPr lang="en-US"/>
          </a:p>
        </p:txBody>
      </p:sp>
      <p:sp>
        <p:nvSpPr>
          <p:cNvPr id="10" name="Title 9"/>
          <p:cNvSpPr>
            <a:spLocks noGrp="1"/>
          </p:cNvSpPr>
          <p:nvPr>
            <p:ph type="title"/>
          </p:nvPr>
        </p:nvSpPr>
        <p:spPr>
          <a:xfrm>
            <a:off x="914400" y="1544715"/>
            <a:ext cx="7315200" cy="1154097"/>
          </a:xfrm>
        </p:spPr>
        <p:txBody>
          <a:bodyPr/>
          <a:lstStyle/>
          <a:p>
            <a:r>
              <a:rPr lang="en-US" smtClean="0"/>
              <a:t>Click to edit Master title style</a:t>
            </a:r>
            <a:endParaRPr lang="en-US" dirty="0"/>
          </a:p>
        </p:txBody>
      </p:sp>
      <p:sp>
        <p:nvSpPr>
          <p:cNvPr id="11" name="Content Placeholder 10"/>
          <p:cNvSpPr>
            <a:spLocks noGrp="1"/>
          </p:cNvSpPr>
          <p:nvPr>
            <p:ph sz="quarter" idx="13"/>
          </p:nvPr>
        </p:nvSpPr>
        <p:spPr>
          <a:xfrm>
            <a:off x="914400" y="3383280"/>
            <a:ext cx="3566160" cy="29535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4681727" y="3383280"/>
            <a:ext cx="3566160" cy="29535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C779E09-C3E9-4F78-B739-B90D3706B1B0}" type="datetimeFigureOut">
              <a:rPr lang="en-US" smtClean="0"/>
              <a:t>1/26/2015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08BC526-91DC-4656-97CE-AF1A05EA9A0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C779E09-C3E9-4F78-B739-B90D3706B1B0}" type="datetimeFigureOut">
              <a:rPr lang="en-US" smtClean="0"/>
              <a:t>1/26/2015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08BC526-91DC-4656-97CE-AF1A05EA9A0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1825362"/>
            <a:ext cx="2950936" cy="2173015"/>
          </a:xfrm>
        </p:spPr>
        <p:txBody>
          <a:bodyPr anchor="b">
            <a:normAutofit/>
          </a:bodyPr>
          <a:lstStyle>
            <a:lvl1pPr algn="l">
              <a:defRPr sz="2800" b="0"/>
            </a:lvl1pPr>
          </a:lstStyle>
          <a:p>
            <a:r>
              <a:rPr lang="en-US" smtClean="0"/>
              <a:t>Click to edit Master title style</a:t>
            </a:r>
            <a:endParaRPr lang="en-US" dirty="0"/>
          </a:p>
        </p:txBody>
      </p:sp>
      <p:sp>
        <p:nvSpPr>
          <p:cNvPr id="3" name="Content Placeholder 2"/>
          <p:cNvSpPr>
            <a:spLocks noGrp="1"/>
          </p:cNvSpPr>
          <p:nvPr>
            <p:ph idx="1"/>
          </p:nvPr>
        </p:nvSpPr>
        <p:spPr>
          <a:xfrm>
            <a:off x="4021752" y="1826709"/>
            <a:ext cx="4207848" cy="4476614"/>
          </a:xfrm>
        </p:spPr>
        <p:txBody>
          <a:bodyPr anchor="ct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4400" y="4061095"/>
            <a:ext cx="2950936" cy="22453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C779E09-C3E9-4F78-B739-B90D3706B1B0}" type="datetimeFigureOut">
              <a:rPr lang="en-US" smtClean="0"/>
              <a:t>1/26/2015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8BC526-91DC-4656-97CE-AF1A05EA9A0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1828800"/>
            <a:ext cx="2953512" cy="2176272"/>
          </a:xfrm>
        </p:spPr>
        <p:txBody>
          <a:bodyPr anchor="b">
            <a:normAutofit/>
          </a:bodyPr>
          <a:lstStyle>
            <a:lvl1pPr algn="l">
              <a:defRPr sz="2800" b="0"/>
            </a:lvl1pPr>
          </a:lstStyle>
          <a:p>
            <a:r>
              <a:rPr lang="en-US" smtClean="0"/>
              <a:t>Click to edit Master title style</a:t>
            </a:r>
            <a:endParaRPr lang="en-US" dirty="0"/>
          </a:p>
        </p:txBody>
      </p:sp>
      <p:sp>
        <p:nvSpPr>
          <p:cNvPr id="3" name="Picture Placeholder 2"/>
          <p:cNvSpPr>
            <a:spLocks noGrp="1"/>
          </p:cNvSpPr>
          <p:nvPr>
            <p:ph type="pic" idx="1"/>
          </p:nvPr>
        </p:nvSpPr>
        <p:spPr>
          <a:xfrm>
            <a:off x="4191000" y="2286000"/>
            <a:ext cx="4038600" cy="3352800"/>
          </a:xfrm>
          <a:solidFill>
            <a:schemeClr val="accent2"/>
          </a:solidFill>
          <a:ln w="12700">
            <a:noFill/>
          </a:ln>
          <a:effectLst>
            <a:reflection blurRad="12700" stA="30000" endPos="30000" dist="31750" dir="5400000" sy="-100000" algn="bl" rotWithShape="0"/>
          </a:effectLst>
          <a:scene3d>
            <a:camera prst="perspectiveRight" fov="2700000">
              <a:rot lat="240000" lon="900000" rev="0"/>
            </a:camera>
            <a:lightRig rig="threePt" dir="t">
              <a:rot lat="0" lon="0" rev="2700000"/>
            </a:lightRig>
          </a:scene3d>
          <a:sp3d/>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4400" y="4059936"/>
            <a:ext cx="2953512" cy="2249424"/>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C779E09-C3E9-4F78-B739-B90D3706B1B0}" type="datetimeFigureOut">
              <a:rPr lang="en-US" smtClean="0"/>
              <a:t>1/26/2015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8BC526-91DC-4656-97CE-AF1A05EA9A0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10" name="Rectangle 9"/>
          <p:cNvSpPr/>
          <p:nvPr/>
        </p:nvSpPr>
        <p:spPr>
          <a:xfrm>
            <a:off x="8435268" y="573807"/>
            <a:ext cx="86236" cy="5723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8569419" y="573807"/>
            <a:ext cx="576072" cy="5723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914400" y="1544715"/>
            <a:ext cx="7315200" cy="115409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4400" y="2769833"/>
            <a:ext cx="7315200" cy="353952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6007690" y="548797"/>
            <a:ext cx="1189132" cy="297918"/>
          </a:xfrm>
          <a:prstGeom prst="rect">
            <a:avLst/>
          </a:prstGeom>
        </p:spPr>
        <p:txBody>
          <a:bodyPr vert="horz" lIns="91440" tIns="45720" rIns="91440" bIns="45720" rtlCol="0" anchor="ctr"/>
          <a:lstStyle>
            <a:lvl1pPr algn="l">
              <a:defRPr sz="1200">
                <a:solidFill>
                  <a:schemeClr val="tx1">
                    <a:alpha val="50000"/>
                  </a:schemeClr>
                </a:solidFill>
              </a:defRPr>
            </a:lvl1pPr>
          </a:lstStyle>
          <a:p>
            <a:fld id="{CC779E09-C3E9-4F78-B739-B90D3706B1B0}" type="datetimeFigureOut">
              <a:rPr lang="en-US" smtClean="0"/>
              <a:t>1/26/2015</a:t>
            </a:fld>
            <a:endParaRPr lang="en-US"/>
          </a:p>
        </p:txBody>
      </p:sp>
      <p:sp>
        <p:nvSpPr>
          <p:cNvPr id="6" name="Slide Number Placeholder 5"/>
          <p:cNvSpPr>
            <a:spLocks noGrp="1"/>
          </p:cNvSpPr>
          <p:nvPr>
            <p:ph type="sldNum" sz="quarter" idx="4"/>
          </p:nvPr>
        </p:nvSpPr>
        <p:spPr>
          <a:xfrm>
            <a:off x="7314415" y="548797"/>
            <a:ext cx="941203" cy="301752"/>
          </a:xfrm>
          <a:prstGeom prst="rect">
            <a:avLst/>
          </a:prstGeom>
        </p:spPr>
        <p:txBody>
          <a:bodyPr vert="horz" lIns="91440" tIns="45720" rIns="91440" bIns="45720" rtlCol="0" anchor="ctr"/>
          <a:lstStyle>
            <a:lvl1pPr algn="r">
              <a:defRPr sz="1200">
                <a:solidFill>
                  <a:schemeClr val="tx1"/>
                </a:solidFill>
              </a:defRPr>
            </a:lvl1pPr>
          </a:lstStyle>
          <a:p>
            <a:fld id="{908BC526-91DC-4656-97CE-AF1A05EA9A0C}" type="slidenum">
              <a:rPr lang="en-US" smtClean="0"/>
              <a:t>‹#›</a:t>
            </a:fld>
            <a:endParaRPr lang="en-US"/>
          </a:p>
        </p:txBody>
      </p:sp>
      <p:sp>
        <p:nvSpPr>
          <p:cNvPr id="5" name="Footer Placeholder 4"/>
          <p:cNvSpPr>
            <a:spLocks noGrp="1"/>
          </p:cNvSpPr>
          <p:nvPr>
            <p:ph type="ftr" sz="quarter" idx="3"/>
          </p:nvPr>
        </p:nvSpPr>
        <p:spPr>
          <a:xfrm>
            <a:off x="6008688" y="855956"/>
            <a:ext cx="2246489" cy="301227"/>
          </a:xfrm>
          <a:prstGeom prst="rect">
            <a:avLst/>
          </a:prstGeom>
        </p:spPr>
        <p:txBody>
          <a:bodyPr vert="horz" lIns="91440" tIns="0" rIns="91440" bIns="45720" rtlCol="0" anchor="t"/>
          <a:lstStyle>
            <a:lvl1pPr algn="l">
              <a:defRPr sz="1000">
                <a:solidFill>
                  <a:schemeClr val="tx1"/>
                </a:solidFill>
              </a:defRPr>
            </a:lvl1pPr>
          </a:lstStyle>
          <a:p>
            <a:endParaRPr lang="en-US"/>
          </a:p>
        </p:txBody>
      </p:sp>
    </p:spTree>
  </p:cSld>
  <p:clrMap bg1="dk1" tx1="lt1" bg2="dk2" tx2="lt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spcBef>
          <a:spcPct val="0"/>
        </a:spcBef>
        <a:buNone/>
        <a:defRPr sz="40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182880" algn="l" defTabSz="914400" rtl="0" eaLnBrk="1" latinLnBrk="0" hangingPunct="1">
        <a:spcBef>
          <a:spcPct val="20000"/>
        </a:spcBef>
        <a:buClr>
          <a:schemeClr val="tx2"/>
        </a:buClr>
        <a:buFont typeface="Wingdings" charset="2"/>
        <a:buChar char="§"/>
        <a:defRPr sz="2000" kern="1200">
          <a:solidFill>
            <a:schemeClr val="tx1"/>
          </a:solidFill>
          <a:latin typeface="+mn-lt"/>
          <a:ea typeface="+mn-ea"/>
          <a:cs typeface="+mn-cs"/>
        </a:defRPr>
      </a:lvl1pPr>
      <a:lvl2pPr marL="502920" indent="-182880" algn="l" defTabSz="914400" rtl="0" eaLnBrk="1" latinLnBrk="0" hangingPunct="1">
        <a:spcBef>
          <a:spcPct val="20000"/>
        </a:spcBef>
        <a:buClr>
          <a:schemeClr val="tx2"/>
        </a:buClr>
        <a:buFont typeface="Wingdings" charset="2"/>
        <a:buChar char="§"/>
        <a:defRPr sz="1800" kern="1200">
          <a:solidFill>
            <a:schemeClr val="tx1"/>
          </a:solidFill>
          <a:latin typeface="+mn-lt"/>
          <a:ea typeface="+mn-ea"/>
          <a:cs typeface="+mn-cs"/>
        </a:defRPr>
      </a:lvl2pPr>
      <a:lvl3pPr marL="685800" indent="-182880" algn="l" defTabSz="914400" rtl="0" eaLnBrk="1" latinLnBrk="0" hangingPunct="1">
        <a:spcBef>
          <a:spcPct val="20000"/>
        </a:spcBef>
        <a:buClr>
          <a:schemeClr val="tx2"/>
        </a:buClr>
        <a:buFont typeface="Wingdings" charset="2"/>
        <a:buChar char="§"/>
        <a:defRPr sz="1600" kern="1200">
          <a:solidFill>
            <a:schemeClr val="tx1"/>
          </a:solidFill>
          <a:latin typeface="+mn-lt"/>
          <a:ea typeface="+mn-ea"/>
          <a:cs typeface="+mn-cs"/>
        </a:defRPr>
      </a:lvl3pPr>
      <a:lvl4pPr marL="914400" indent="-182880" algn="l" defTabSz="914400" rtl="0" eaLnBrk="1" latinLnBrk="0" hangingPunct="1">
        <a:spcBef>
          <a:spcPct val="20000"/>
        </a:spcBef>
        <a:buClr>
          <a:schemeClr val="tx2"/>
        </a:buClr>
        <a:buFont typeface="Wingdings" charset="2"/>
        <a:buChar char="§"/>
        <a:defRPr sz="1400" kern="1200">
          <a:solidFill>
            <a:schemeClr val="tx1"/>
          </a:solidFill>
          <a:latin typeface="+mn-lt"/>
          <a:ea typeface="+mn-ea"/>
          <a:cs typeface="+mn-cs"/>
        </a:defRPr>
      </a:lvl4pPr>
      <a:lvl5pPr marL="1143000" indent="-182880" algn="l" defTabSz="914400" rtl="0" eaLnBrk="1" latinLnBrk="0" hangingPunct="1">
        <a:spcBef>
          <a:spcPct val="20000"/>
        </a:spcBef>
        <a:buClr>
          <a:schemeClr val="tx2"/>
        </a:buClr>
        <a:buFont typeface="Wingdings" charset="2"/>
        <a:buChar char="§"/>
        <a:defRPr sz="1400" kern="1200">
          <a:solidFill>
            <a:schemeClr val="tx1"/>
          </a:solidFill>
          <a:latin typeface="+mn-lt"/>
          <a:ea typeface="+mn-ea"/>
          <a:cs typeface="+mn-cs"/>
        </a:defRPr>
      </a:lvl5pPr>
      <a:lvl6pPr marL="13716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6pPr>
      <a:lvl7pPr marL="16002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7pPr>
      <a:lvl8pPr marL="18288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8pPr>
      <a:lvl9pPr marL="20574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2.jpe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533400"/>
            <a:ext cx="7315200" cy="620697"/>
          </a:xfrm>
        </p:spPr>
        <p:txBody>
          <a:bodyPr>
            <a:normAutofit/>
          </a:bodyPr>
          <a:lstStyle/>
          <a:p>
            <a:r>
              <a:rPr lang="en-US" sz="2000" dirty="0" smtClean="0"/>
              <a:t>Electrical Impedance Tomography (EIT)  Mobile Device</a:t>
            </a:r>
            <a:endParaRPr lang="en-US" sz="2000" dirty="0"/>
          </a:p>
        </p:txBody>
      </p:sp>
      <p:graphicFrame>
        <p:nvGraphicFramePr>
          <p:cNvPr id="24" name="Content Placeholder 23"/>
          <p:cNvGraphicFramePr>
            <a:graphicFrameLocks noGrp="1"/>
          </p:cNvGraphicFramePr>
          <p:nvPr>
            <p:ph idx="1"/>
            <p:extLst>
              <p:ext uri="{D42A27DB-BD31-4B8C-83A1-F6EECF244321}">
                <p14:modId xmlns:p14="http://schemas.microsoft.com/office/powerpoint/2010/main" val="468213877"/>
              </p:ext>
            </p:extLst>
          </p:nvPr>
        </p:nvGraphicFramePr>
        <p:xfrm>
          <a:off x="800100" y="609600"/>
          <a:ext cx="6400800" cy="16605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26" name="Picture 2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665720" y="1219200"/>
            <a:ext cx="1478280" cy="2738212"/>
          </a:xfrm>
          <a:prstGeom prst="rect">
            <a:avLst/>
          </a:prstGeom>
        </p:spPr>
      </p:pic>
      <p:sp>
        <p:nvSpPr>
          <p:cNvPr id="28" name="TextBox 27"/>
          <p:cNvSpPr txBox="1"/>
          <p:nvPr/>
        </p:nvSpPr>
        <p:spPr>
          <a:xfrm>
            <a:off x="678873" y="1793542"/>
            <a:ext cx="6629400" cy="5078313"/>
          </a:xfrm>
          <a:prstGeom prst="rect">
            <a:avLst/>
          </a:prstGeom>
          <a:noFill/>
        </p:spPr>
        <p:txBody>
          <a:bodyPr wrap="square" rtlCol="0">
            <a:spAutoFit/>
          </a:bodyPr>
          <a:lstStyle/>
          <a:p>
            <a:pPr marL="285750" indent="-285750">
              <a:buFont typeface="Arial" panose="020B0604020202020204" pitchFamily="34" charset="0"/>
              <a:buChar char="•"/>
            </a:pPr>
            <a:r>
              <a:rPr lang="en-US" dirty="0" smtClean="0"/>
              <a:t>EIT is a reliable way for testing the resistance of certain tissues and organs within the body.  Its main application is to monitor the growth of malignant tumors.  </a:t>
            </a:r>
          </a:p>
          <a:p>
            <a:pPr marL="285750" indent="-285750">
              <a:buFont typeface="Arial" panose="020B0604020202020204" pitchFamily="34" charset="0"/>
              <a:buChar char="•"/>
            </a:pPr>
            <a:r>
              <a:rPr lang="en-US" dirty="0" smtClean="0"/>
              <a:t>A current is induced into the body </a:t>
            </a:r>
            <a:r>
              <a:rPr lang="en-US" dirty="0" smtClean="0"/>
              <a:t>focused </a:t>
            </a:r>
            <a:r>
              <a:rPr lang="en-US" dirty="0" smtClean="0"/>
              <a:t>on a certain point and receivers on the other side measure the voltage after processing through the body.  Cancerous tissue will typically impede more current than healthy tissue. </a:t>
            </a:r>
          </a:p>
          <a:p>
            <a:pPr marL="285750" indent="-285750">
              <a:buFont typeface="Arial" panose="020B0604020202020204" pitchFamily="34" charset="0"/>
              <a:buChar char="•"/>
            </a:pPr>
            <a:r>
              <a:rPr lang="en-US" dirty="0" smtClean="0"/>
              <a:t>The goal is to create a EIT </a:t>
            </a:r>
            <a:r>
              <a:rPr lang="en-US" dirty="0" smtClean="0"/>
              <a:t>device </a:t>
            </a:r>
            <a:r>
              <a:rPr lang="en-US" dirty="0" smtClean="0"/>
              <a:t>combined with a smart device to be more accessible to the every day cancer patient.  </a:t>
            </a:r>
            <a:endParaRPr lang="en-US" dirty="0"/>
          </a:p>
          <a:p>
            <a:pPr marL="285750" indent="-285750">
              <a:buFont typeface="Arial" panose="020B0604020202020204" pitchFamily="34" charset="0"/>
              <a:buChar char="•"/>
            </a:pPr>
            <a:r>
              <a:rPr lang="en-US" dirty="0" smtClean="0"/>
              <a:t>As EIT technology progresses, the device will be used for diagnosis as well as logging the results of different cancer therapies.</a:t>
            </a:r>
          </a:p>
          <a:p>
            <a:pPr marL="285750" indent="-285750">
              <a:buFont typeface="Arial" panose="020B0604020202020204" pitchFamily="34" charset="0"/>
              <a:buChar char="•"/>
            </a:pPr>
            <a:r>
              <a:rPr lang="en-US" dirty="0" smtClean="0"/>
              <a:t>The main design concept behind the </a:t>
            </a:r>
            <a:r>
              <a:rPr lang="en-US" dirty="0" smtClean="0"/>
              <a:t>EIT mobile device</a:t>
            </a:r>
            <a:r>
              <a:rPr lang="en-US" dirty="0" smtClean="0"/>
              <a:t> </a:t>
            </a:r>
            <a:r>
              <a:rPr lang="en-US" dirty="0" smtClean="0"/>
              <a:t>is that it will translate the analog </a:t>
            </a:r>
            <a:r>
              <a:rPr lang="en-US" dirty="0" smtClean="0"/>
              <a:t>signals taken from the voltage measure and convert it </a:t>
            </a:r>
            <a:r>
              <a:rPr lang="en-US" dirty="0" smtClean="0"/>
              <a:t>to digital </a:t>
            </a:r>
            <a:r>
              <a:rPr lang="en-US" dirty="0" smtClean="0"/>
              <a:t>data that </a:t>
            </a:r>
            <a:r>
              <a:rPr lang="en-US" dirty="0" smtClean="0"/>
              <a:t>will be processed and sent back to the mobile device for </a:t>
            </a:r>
            <a:r>
              <a:rPr lang="en-US" dirty="0" smtClean="0"/>
              <a:t>a tomographic display</a:t>
            </a:r>
            <a:r>
              <a:rPr lang="en-US" dirty="0" smtClean="0"/>
              <a:t>.</a:t>
            </a:r>
            <a:r>
              <a:rPr lang="en-US" dirty="0"/>
              <a:t>	</a:t>
            </a:r>
          </a:p>
        </p:txBody>
      </p:sp>
    </p:spTree>
    <p:extLst>
      <p:ext uri="{BB962C8B-B14F-4D97-AF65-F5344CB8AC3E}">
        <p14:creationId xmlns:p14="http://schemas.microsoft.com/office/powerpoint/2010/main" val="15448707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533400"/>
            <a:ext cx="7315200" cy="386179"/>
          </a:xfrm>
        </p:spPr>
        <p:txBody>
          <a:bodyPr>
            <a:normAutofit fontScale="90000"/>
          </a:bodyPr>
          <a:lstStyle/>
          <a:p>
            <a:r>
              <a:rPr lang="en-US" sz="2000" b="1" dirty="0" smtClean="0"/>
              <a:t>Solar Panel That </a:t>
            </a:r>
            <a:r>
              <a:rPr lang="en-US" sz="2000" b="1" dirty="0"/>
              <a:t>L</a:t>
            </a:r>
            <a:r>
              <a:rPr lang="en-US" sz="2000" b="1" dirty="0" smtClean="0"/>
              <a:t>ocates and Adjusts to the Sun’s Positioning</a:t>
            </a:r>
            <a:endParaRPr lang="en-US" sz="2000" b="1"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368591354"/>
              </p:ext>
            </p:extLst>
          </p:nvPr>
        </p:nvGraphicFramePr>
        <p:xfrm>
          <a:off x="457200" y="990600"/>
          <a:ext cx="7924800" cy="11779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p:cNvSpPr txBox="1"/>
          <p:nvPr/>
        </p:nvSpPr>
        <p:spPr>
          <a:xfrm>
            <a:off x="762000" y="2667000"/>
            <a:ext cx="7620000" cy="2308324"/>
          </a:xfrm>
          <a:prstGeom prst="rect">
            <a:avLst/>
          </a:prstGeom>
          <a:noFill/>
        </p:spPr>
        <p:txBody>
          <a:bodyPr wrap="square" rtlCol="0">
            <a:spAutoFit/>
          </a:bodyPr>
          <a:lstStyle/>
          <a:p>
            <a:pPr marL="285750" indent="-285750">
              <a:buFont typeface="Arial" panose="020B0604020202020204" pitchFamily="34" charset="0"/>
              <a:buChar char="•"/>
            </a:pPr>
            <a:r>
              <a:rPr lang="en-US" dirty="0" smtClean="0"/>
              <a:t>The panel will have four sensors that will monitor the amount of sun rays that each region is attracting.  The sensors will relay data to the processing unit for evaluation.  The CPU will calculate linear adjustments to attract more sun rays to the solar panel.  The microcontroller unit will move up and down along the </a:t>
            </a:r>
            <a:r>
              <a:rPr lang="en-US" dirty="0" smtClean="0"/>
              <a:t>roof</a:t>
            </a:r>
            <a:r>
              <a:rPr lang="en-US" dirty="0"/>
              <a:t> </a:t>
            </a:r>
            <a:r>
              <a:rPr lang="en-US" dirty="0" smtClean="0"/>
              <a:t>depending on the time of the day, as well as left or right depending on the sensors.</a:t>
            </a:r>
            <a:endParaRPr lang="en-US" dirty="0" smtClean="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26638553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7709"/>
            <a:ext cx="8763000" cy="489012"/>
          </a:xfrm>
        </p:spPr>
        <p:txBody>
          <a:bodyPr>
            <a:normAutofit/>
          </a:bodyPr>
          <a:lstStyle/>
          <a:p>
            <a:r>
              <a:rPr lang="en-US" sz="1600" b="1" dirty="0" smtClean="0"/>
              <a:t>Microcontroller </a:t>
            </a:r>
            <a:r>
              <a:rPr lang="en-US" sz="1600" b="1" dirty="0" smtClean="0"/>
              <a:t>Mirrors that Adjust According to The Level of the Driver’s Eyes</a:t>
            </a:r>
            <a:endParaRPr lang="en-US" sz="1600" b="1"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957410454"/>
              </p:ext>
            </p:extLst>
          </p:nvPr>
        </p:nvGraphicFramePr>
        <p:xfrm>
          <a:off x="228600" y="533400"/>
          <a:ext cx="8001000" cy="20415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p:cNvSpPr txBox="1"/>
          <p:nvPr/>
        </p:nvSpPr>
        <p:spPr>
          <a:xfrm>
            <a:off x="533400" y="2819400"/>
            <a:ext cx="7391400" cy="1754326"/>
          </a:xfrm>
          <a:prstGeom prst="rect">
            <a:avLst/>
          </a:prstGeom>
          <a:noFill/>
        </p:spPr>
        <p:txBody>
          <a:bodyPr wrap="square" rtlCol="0">
            <a:spAutoFit/>
          </a:bodyPr>
          <a:lstStyle/>
          <a:p>
            <a:pPr marL="285750" indent="-285750">
              <a:buFont typeface="Arial" panose="020B0604020202020204" pitchFamily="34" charset="0"/>
              <a:buChar char="•"/>
            </a:pPr>
            <a:r>
              <a:rPr lang="en-US" dirty="0" smtClean="0"/>
              <a:t>The laser sensor will detect the level of the driver’s retina.  The sensor will wirelessly connect to the CPU and the data will be translated.  The CPU will calculate the proper angles of the rearview and side mirrors.  From the CPU, the microcontroller circuit will linearly move the </a:t>
            </a:r>
            <a:r>
              <a:rPr lang="en-US" dirty="0" err="1" smtClean="0"/>
              <a:t>mirros</a:t>
            </a:r>
            <a:r>
              <a:rPr lang="en-US" dirty="0" smtClean="0"/>
              <a:t> up or down, left or right. </a:t>
            </a:r>
          </a:p>
          <a:p>
            <a:pPr marL="285750" indent="-285750">
              <a:buFont typeface="Arial" panose="020B0604020202020204" pitchFamily="34" charset="0"/>
              <a:buChar char="•"/>
            </a:pPr>
            <a:r>
              <a:rPr lang="en-US" dirty="0" smtClean="0"/>
              <a:t> </a:t>
            </a:r>
            <a:endParaRPr lang="en-US" dirty="0"/>
          </a:p>
        </p:txBody>
      </p:sp>
    </p:spTree>
    <p:extLst>
      <p:ext uri="{BB962C8B-B14F-4D97-AF65-F5344CB8AC3E}">
        <p14:creationId xmlns:p14="http://schemas.microsoft.com/office/powerpoint/2010/main" val="164545562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erspective">
  <a:themeElements>
    <a:clrScheme name="Perspective">
      <a:dk1>
        <a:sysClr val="windowText" lastClr="000000"/>
      </a:dk1>
      <a:lt1>
        <a:sysClr val="window" lastClr="FFFFFF"/>
      </a:lt1>
      <a:dk2>
        <a:srgbClr val="283138"/>
      </a:dk2>
      <a:lt2>
        <a:srgbClr val="FF8600"/>
      </a:lt2>
      <a:accent1>
        <a:srgbClr val="838D9B"/>
      </a:accent1>
      <a:accent2>
        <a:srgbClr val="D2610C"/>
      </a:accent2>
      <a:accent3>
        <a:srgbClr val="80716A"/>
      </a:accent3>
      <a:accent4>
        <a:srgbClr val="94147C"/>
      </a:accent4>
      <a:accent5>
        <a:srgbClr val="5D5AD2"/>
      </a:accent5>
      <a:accent6>
        <a:srgbClr val="6F6C7D"/>
      </a:accent6>
      <a:hlink>
        <a:srgbClr val="6187E3"/>
      </a:hlink>
      <a:folHlink>
        <a:srgbClr val="7B8EB8"/>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erspective">
      <a:fillStyleLst>
        <a:solidFill>
          <a:schemeClr val="phClr"/>
        </a:solidFill>
        <a:gradFill rotWithShape="1">
          <a:gsLst>
            <a:gs pos="0">
              <a:schemeClr val="phClr">
                <a:tint val="50000"/>
                <a:alpha val="100000"/>
                <a:satMod val="160000"/>
                <a:lumMod val="105000"/>
              </a:schemeClr>
            </a:gs>
            <a:gs pos="41000">
              <a:schemeClr val="phClr">
                <a:tint val="57000"/>
                <a:satMod val="180000"/>
                <a:lumMod val="99000"/>
              </a:schemeClr>
            </a:gs>
            <a:gs pos="100000">
              <a:schemeClr val="phClr">
                <a:tint val="80000"/>
                <a:satMod val="200000"/>
                <a:lumMod val="104000"/>
              </a:schemeClr>
            </a:gs>
          </a:gsLst>
          <a:lin ang="5400000" scaled="1"/>
        </a:gradFill>
        <a:gradFill rotWithShape="1">
          <a:gsLst>
            <a:gs pos="0">
              <a:schemeClr val="phClr">
                <a:tint val="96000"/>
                <a:satMod val="130000"/>
                <a:lumMod val="114000"/>
              </a:schemeClr>
            </a:gs>
            <a:gs pos="60000">
              <a:schemeClr val="phClr">
                <a:tint val="100000"/>
                <a:satMod val="106000"/>
                <a:lumMod val="110000"/>
              </a:schemeClr>
            </a:gs>
            <a:gs pos="100000">
              <a:schemeClr val="ph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50800" dist="38100" dir="5400000" rotWithShape="0">
              <a:srgbClr val="000000">
                <a:alpha val="28000"/>
              </a:srgbClr>
            </a:outerShdw>
          </a:effectLst>
        </a:effectStyle>
        <a:effectStyle>
          <a:effectLst>
            <a:outerShdw blurRad="47625" dist="38100" dir="5400000" sy="98000" rotWithShape="0">
              <a:srgbClr val="000000">
                <a:alpha val="48000"/>
              </a:srgbClr>
            </a:outerShdw>
          </a:effectLst>
          <a:scene3d>
            <a:camera prst="orthographicFront">
              <a:rot lat="0" lon="0" rev="0"/>
            </a:camera>
            <a:lightRig rig="twoPt" dir="br">
              <a:rot lat="0" lon="0" rev="8700000"/>
            </a:lightRig>
          </a:scene3d>
          <a:sp3d prstMaterial="matte">
            <a:bevelT w="25400" h="53975"/>
          </a:sp3d>
        </a:effectStyle>
        <a:effectStyle>
          <a:effectLst>
            <a:reflection blurRad="12700" stA="24000" endPos="28000" dist="50800" dir="5400000" sy="-100000" rotWithShape="0"/>
          </a:effectLst>
          <a:scene3d>
            <a:camera prst="orthographicFront">
              <a:rot lat="0" lon="0" rev="0"/>
            </a:camera>
            <a:lightRig rig="threePt" dir="t">
              <a:rot lat="0" lon="0" rev="4800000"/>
            </a:lightRig>
          </a:scene3d>
          <a:sp3d>
            <a:bevelT w="69850" h="31750"/>
          </a:sp3d>
        </a:effectStyle>
      </a:effectStyleLst>
      <a:bgFillStyleLst>
        <a:solidFill>
          <a:schemeClr val="phClr"/>
        </a:solidFill>
        <a:gradFill rotWithShape="1">
          <a:gsLst>
            <a:gs pos="0">
              <a:schemeClr val="phClr">
                <a:tint val="100000"/>
                <a:shade val="80000"/>
                <a:satMod val="100000"/>
                <a:lumMod val="100000"/>
              </a:schemeClr>
            </a:gs>
            <a:gs pos="65000">
              <a:schemeClr val="phClr">
                <a:tint val="100000"/>
                <a:shade val="95000"/>
                <a:satMod val="100000"/>
                <a:lumMod val="100000"/>
              </a:schemeClr>
            </a:gs>
            <a:gs pos="100000">
              <a:schemeClr val="phClr">
                <a:tint val="88000"/>
                <a:shade val="100000"/>
                <a:satMod val="400000"/>
                <a:lumMod val="100000"/>
              </a:schemeClr>
            </a:gs>
          </a:gsLst>
          <a:lin ang="5400000" scaled="0"/>
        </a:gradFill>
        <a:blipFill rotWithShape="1">
          <a:blip xmlns:r="http://schemas.openxmlformats.org/officeDocument/2006/relationships" r:embed="rId1">
            <a:duotone>
              <a:schemeClr val="phClr">
                <a:tint val="95000"/>
                <a:satMod val="90000"/>
              </a:schemeClr>
              <a:schemeClr val="phClr">
                <a:shade val="92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Perspective</Template>
  <TotalTime>149</TotalTime>
  <Words>350</Words>
  <Application>Microsoft Office PowerPoint</Application>
  <PresentationFormat>On-screen Show (4:3)</PresentationFormat>
  <Paragraphs>25</Paragraphs>
  <Slides>3</Slides>
  <Notes>0</Notes>
  <HiddenSlides>0</HiddenSlides>
  <MMClips>0</MMClips>
  <ScaleCrop>false</ScaleCrop>
  <HeadingPairs>
    <vt:vector size="4" baseType="variant">
      <vt:variant>
        <vt:lpstr>Theme</vt:lpstr>
      </vt:variant>
      <vt:variant>
        <vt:i4>1</vt:i4>
      </vt:variant>
      <vt:variant>
        <vt:lpstr>Slide Titles</vt:lpstr>
      </vt:variant>
      <vt:variant>
        <vt:i4>3</vt:i4>
      </vt:variant>
    </vt:vector>
  </HeadingPairs>
  <TitlesOfParts>
    <vt:vector size="4" baseType="lpstr">
      <vt:lpstr>Perspective</vt:lpstr>
      <vt:lpstr>Electrical Impedance Tomography (EIT)  Mobile Device</vt:lpstr>
      <vt:lpstr>Solar Panel That Locates and Adjusts to the Sun’s Positioning</vt:lpstr>
      <vt:lpstr>Microcontroller Mirrors that Adjust According to The Level of the Driver’s Eyes</vt:lpstr>
    </vt:vector>
  </TitlesOfParts>
  <Company>Hewlett-Packard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Electrical Impedance Tomography (EIT)  Mobile Device</dc:title>
  <dc:creator>cecchollett</dc:creator>
  <cp:lastModifiedBy>cecchollett</cp:lastModifiedBy>
  <cp:revision>9</cp:revision>
  <dcterms:created xsi:type="dcterms:W3CDTF">2015-01-25T17:56:09Z</dcterms:created>
  <dcterms:modified xsi:type="dcterms:W3CDTF">2015-01-26T18:33:38Z</dcterms:modified>
</cp:coreProperties>
</file>