
<file path=[Content_Types].xml><?xml version="1.0" encoding="utf-8"?>
<Types xmlns="http://schemas.openxmlformats.org/package/2006/content-types">
  <Default ContentType="image/jpeg" Extension="jpg"/>
  <Default ContentType="application/vnd.openxmlformats-package.relationships+xml" Extension="rels"/>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8.xml"/>
  <Override ContentType="application/vnd.openxmlformats-officedocument.presentationml.slideLayout+xml" PartName="/ppt/slideLayouts/slideLayout7.xml"/>
  <Override ContentType="application/vnd.openxmlformats-officedocument.presentationml.slideLayout+xml" PartName="/ppt/slideLayouts/slideLayout3.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9.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 Type="http://schemas.openxmlformats.org/officeDocument/2006/relationships/presProps" Target="presProps.xml"/><Relationship Id="rId1" Type="http://schemas.openxmlformats.org/officeDocument/2006/relationships/theme" Target="theme/theme3.xml"/><Relationship Id="rId4" Type="http://schemas.openxmlformats.org/officeDocument/2006/relationships/slideMaster" Target="slideMasters/slideMaster1.xml"/><Relationship Id="rId3" Type="http://schemas.openxmlformats.org/officeDocument/2006/relationships/tableStyles" Target="tableStyles.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10" name="Shape 11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35" name="Shape 13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2" name="Shape 15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2" name="Shape 12"/>
        <p:cNvGrpSpPr/>
        <p:nvPr/>
      </p:nvGrpSpPr>
      <p:grpSpPr>
        <a:xfrm>
          <a:off x="0" y="0"/>
          <a:ext cx="0" cy="0"/>
          <a:chOff x="0" y="0"/>
          <a:chExt cx="0" cy="0"/>
        </a:xfrm>
      </p:grpSpPr>
      <p:sp>
        <p:nvSpPr>
          <p:cNvPr id="13" name="Shape 13"/>
          <p:cNvSpPr txBox="1"/>
          <p:nvPr>
            <p:ph type="title"/>
          </p:nvPr>
        </p:nvSpPr>
        <p:spPr>
          <a:xfrm>
            <a:off x="914400" y="1544715"/>
            <a:ext cx="7315200" cy="1154096"/>
          </a:xfrm>
          <a:prstGeom prst="rect">
            <a:avLst/>
          </a:prstGeom>
          <a:noFill/>
          <a:ln>
            <a:noFill/>
          </a:ln>
        </p:spPr>
        <p:txBody>
          <a:bodyPr anchorCtr="0" anchor="b" bIns="91425" lIns="91425" rIns="91425" tIns="91425"/>
          <a:lstStyle>
            <a:lvl1pPr rtl="0" algn="l">
              <a:spcBef>
                <a:spcPts val="0"/>
              </a:spcBef>
              <a:buClr>
                <a:schemeClr val="lt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 name="Shape 14"/>
          <p:cNvSpPr txBox="1"/>
          <p:nvPr>
            <p:ph idx="1" type="body"/>
          </p:nvPr>
        </p:nvSpPr>
        <p:spPr>
          <a:xfrm>
            <a:off x="914400" y="2769833"/>
            <a:ext cx="7315200" cy="3539527"/>
          </a:xfrm>
          <a:prstGeom prst="rect">
            <a:avLst/>
          </a:prstGeom>
          <a:noFill/>
          <a:ln>
            <a:noFill/>
          </a:ln>
        </p:spPr>
        <p:txBody>
          <a:bodyPr anchorCtr="0" anchor="t" bIns="91425" lIns="91425" rIns="91425" tIns="91425"/>
          <a:lstStyle>
            <a:lvl1pPr indent="-63500" marL="228600" rtl="0" algn="l">
              <a:spcBef>
                <a:spcPts val="400"/>
              </a:spcBef>
              <a:buClr>
                <a:schemeClr val="lt2"/>
              </a:buClr>
              <a:buFont typeface="Noto Symbol"/>
              <a:buChar char="▪"/>
              <a:defRPr/>
            </a:lvl1pPr>
            <a:lvl2pPr indent="-71119" marL="502919" rtl="0" algn="l">
              <a:spcBef>
                <a:spcPts val="360"/>
              </a:spcBef>
              <a:buClr>
                <a:schemeClr val="lt2"/>
              </a:buClr>
              <a:buFont typeface="Noto Symbol"/>
              <a:buChar char="▪"/>
              <a:defRPr/>
            </a:lvl2pPr>
            <a:lvl3pPr indent="-88900" marL="685800" rtl="0" algn="l">
              <a:spcBef>
                <a:spcPts val="320"/>
              </a:spcBef>
              <a:buClr>
                <a:schemeClr val="lt2"/>
              </a:buClr>
              <a:buFont typeface="Noto Symbol"/>
              <a:buChar char="▪"/>
              <a:defRPr/>
            </a:lvl3pPr>
            <a:lvl4pPr indent="-101600" marL="914400" rtl="0" algn="l">
              <a:spcBef>
                <a:spcPts val="280"/>
              </a:spcBef>
              <a:buClr>
                <a:schemeClr val="lt2"/>
              </a:buClr>
              <a:buFont typeface="Noto Symbol"/>
              <a:buChar char="▪"/>
              <a:defRPr/>
            </a:lvl4pPr>
            <a:lvl5pPr indent="-101600" marL="1143000" rtl="0" algn="l">
              <a:spcBef>
                <a:spcPts val="280"/>
              </a:spcBef>
              <a:buClr>
                <a:schemeClr val="lt2"/>
              </a:buClr>
              <a:buFont typeface="Noto Symbol"/>
              <a:buChar char="▪"/>
              <a:defRPr/>
            </a:lvl5pPr>
            <a:lvl6pPr indent="-101600" marL="1371600" rtl="0" algn="l">
              <a:spcBef>
                <a:spcPts val="280"/>
              </a:spcBef>
              <a:buClr>
                <a:schemeClr val="lt2"/>
              </a:buClr>
              <a:buFont typeface="Noto Symbol"/>
              <a:buChar char="▪"/>
              <a:defRPr/>
            </a:lvl6pPr>
            <a:lvl7pPr indent="-101600" marL="1600200" rtl="0" algn="l">
              <a:spcBef>
                <a:spcPts val="280"/>
              </a:spcBef>
              <a:buClr>
                <a:schemeClr val="lt2"/>
              </a:buClr>
              <a:buFont typeface="Noto Symbol"/>
              <a:buChar char="▪"/>
              <a:defRPr/>
            </a:lvl7pPr>
            <a:lvl8pPr indent="-101600" marL="1828800" rtl="0" algn="l">
              <a:spcBef>
                <a:spcPts val="280"/>
              </a:spcBef>
              <a:buClr>
                <a:schemeClr val="lt2"/>
              </a:buClr>
              <a:buFont typeface="Noto Symbol"/>
              <a:buChar char="▪"/>
              <a:defRPr/>
            </a:lvl8pPr>
            <a:lvl9pPr indent="-101600" marL="2057400" rtl="0" algn="l">
              <a:spcBef>
                <a:spcPts val="280"/>
              </a:spcBef>
              <a:buClr>
                <a:schemeClr val="lt2"/>
              </a:buClr>
              <a:buFont typeface="Noto Symbol"/>
              <a:buChar char="▪"/>
              <a:defRPr/>
            </a:lvl9pPr>
          </a:lstStyle>
          <a:p/>
        </p:txBody>
      </p:sp>
      <p:sp>
        <p:nvSpPr>
          <p:cNvPr id="15" name="Shape 15"/>
          <p:cNvSpPr txBox="1"/>
          <p:nvPr>
            <p:ph idx="10" type="dt"/>
          </p:nvPr>
        </p:nvSpPr>
        <p:spPr>
          <a:xfrm>
            <a:off x="6007689" y="548797"/>
            <a:ext cx="1189131" cy="297918"/>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6" name="Shape 16"/>
          <p:cNvSpPr txBox="1"/>
          <p:nvPr>
            <p:ph idx="11" type="ftr"/>
          </p:nvPr>
        </p:nvSpPr>
        <p:spPr>
          <a:xfrm>
            <a:off x="6008687" y="855955"/>
            <a:ext cx="2246488" cy="301227"/>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7" name="Shape 17"/>
          <p:cNvSpPr txBox="1"/>
          <p:nvPr>
            <p:ph idx="12" type="sldNum"/>
          </p:nvPr>
        </p:nvSpPr>
        <p:spPr>
          <a:xfrm>
            <a:off x="7314414" y="548797"/>
            <a:ext cx="941202" cy="301752"/>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chemeClr val="lt1"/>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9" name="Shape 69"/>
        <p:cNvGrpSpPr/>
        <p:nvPr/>
      </p:nvGrpSpPr>
      <p:grpSpPr>
        <a:xfrm>
          <a:off x="0" y="0"/>
          <a:ext cx="0" cy="0"/>
          <a:chOff x="0" y="0"/>
          <a:chExt cx="0" cy="0"/>
        </a:xfrm>
      </p:grpSpPr>
      <p:sp>
        <p:nvSpPr>
          <p:cNvPr id="70" name="Shape 70"/>
          <p:cNvSpPr txBox="1"/>
          <p:nvPr>
            <p:ph type="title"/>
          </p:nvPr>
        </p:nvSpPr>
        <p:spPr>
          <a:xfrm>
            <a:off x="914400" y="1544715"/>
            <a:ext cx="7315200" cy="1154096"/>
          </a:xfrm>
          <a:prstGeom prst="rect">
            <a:avLst/>
          </a:prstGeom>
          <a:noFill/>
          <a:ln>
            <a:noFill/>
          </a:ln>
        </p:spPr>
        <p:txBody>
          <a:bodyPr anchorCtr="0" anchor="b" bIns="91425" lIns="91425" rIns="91425" tIns="91425"/>
          <a:lstStyle>
            <a:lvl1pPr rtl="0" algn="l">
              <a:spcBef>
                <a:spcPts val="0"/>
              </a:spcBef>
              <a:buClr>
                <a:schemeClr val="lt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1" name="Shape 71"/>
          <p:cNvSpPr txBox="1"/>
          <p:nvPr>
            <p:ph idx="1" type="body"/>
          </p:nvPr>
        </p:nvSpPr>
        <p:spPr>
          <a:xfrm rot="5400000">
            <a:off x="2802236" y="881996"/>
            <a:ext cx="3539527" cy="7315200"/>
          </a:xfrm>
          <a:prstGeom prst="rect">
            <a:avLst/>
          </a:prstGeom>
          <a:noFill/>
          <a:ln>
            <a:noFill/>
          </a:ln>
        </p:spPr>
        <p:txBody>
          <a:bodyPr anchorCtr="0" anchor="t" bIns="91425" lIns="91425" rIns="91425" tIns="91425"/>
          <a:lstStyle>
            <a:lvl1pPr indent="-63500" marL="228600" rtl="0" algn="l">
              <a:spcBef>
                <a:spcPts val="400"/>
              </a:spcBef>
              <a:buClr>
                <a:schemeClr val="lt2"/>
              </a:buClr>
              <a:buFont typeface="Noto Symbol"/>
              <a:buChar char="▪"/>
              <a:defRPr/>
            </a:lvl1pPr>
            <a:lvl2pPr indent="-71119" marL="502919" rtl="0" algn="l">
              <a:spcBef>
                <a:spcPts val="360"/>
              </a:spcBef>
              <a:buClr>
                <a:schemeClr val="lt2"/>
              </a:buClr>
              <a:buFont typeface="Noto Symbol"/>
              <a:buChar char="▪"/>
              <a:defRPr/>
            </a:lvl2pPr>
            <a:lvl3pPr indent="-88900" marL="685800" rtl="0" algn="l">
              <a:spcBef>
                <a:spcPts val="320"/>
              </a:spcBef>
              <a:buClr>
                <a:schemeClr val="lt2"/>
              </a:buClr>
              <a:buFont typeface="Noto Symbol"/>
              <a:buChar char="▪"/>
              <a:defRPr/>
            </a:lvl3pPr>
            <a:lvl4pPr indent="-101600" marL="914400" rtl="0" algn="l">
              <a:spcBef>
                <a:spcPts val="280"/>
              </a:spcBef>
              <a:buClr>
                <a:schemeClr val="lt2"/>
              </a:buClr>
              <a:buFont typeface="Noto Symbol"/>
              <a:buChar char="▪"/>
              <a:defRPr/>
            </a:lvl4pPr>
            <a:lvl5pPr indent="-101600" marL="1143000" rtl="0" algn="l">
              <a:spcBef>
                <a:spcPts val="280"/>
              </a:spcBef>
              <a:buClr>
                <a:schemeClr val="lt2"/>
              </a:buClr>
              <a:buFont typeface="Noto Symbol"/>
              <a:buChar char="▪"/>
              <a:defRPr/>
            </a:lvl5pPr>
            <a:lvl6pPr indent="-101600" marL="1371600" rtl="0" algn="l">
              <a:spcBef>
                <a:spcPts val="280"/>
              </a:spcBef>
              <a:buClr>
                <a:schemeClr val="lt2"/>
              </a:buClr>
              <a:buFont typeface="Noto Symbol"/>
              <a:buChar char="▪"/>
              <a:defRPr/>
            </a:lvl6pPr>
            <a:lvl7pPr indent="-101600" marL="1600200" rtl="0" algn="l">
              <a:spcBef>
                <a:spcPts val="280"/>
              </a:spcBef>
              <a:buClr>
                <a:schemeClr val="lt2"/>
              </a:buClr>
              <a:buFont typeface="Noto Symbol"/>
              <a:buChar char="▪"/>
              <a:defRPr/>
            </a:lvl7pPr>
            <a:lvl8pPr indent="-101600" marL="1828800" rtl="0" algn="l">
              <a:spcBef>
                <a:spcPts val="280"/>
              </a:spcBef>
              <a:buClr>
                <a:schemeClr val="lt2"/>
              </a:buClr>
              <a:buFont typeface="Noto Symbol"/>
              <a:buChar char="▪"/>
              <a:defRPr/>
            </a:lvl8pPr>
            <a:lvl9pPr indent="-101600" marL="2057400" rtl="0" algn="l">
              <a:spcBef>
                <a:spcPts val="280"/>
              </a:spcBef>
              <a:buClr>
                <a:schemeClr val="lt2"/>
              </a:buClr>
              <a:buFont typeface="Noto Symbol"/>
              <a:buChar char="▪"/>
              <a:defRPr/>
            </a:lvl9pPr>
          </a:lstStyle>
          <a:p/>
        </p:txBody>
      </p:sp>
      <p:sp>
        <p:nvSpPr>
          <p:cNvPr id="72" name="Shape 72"/>
          <p:cNvSpPr txBox="1"/>
          <p:nvPr>
            <p:ph idx="10" type="dt"/>
          </p:nvPr>
        </p:nvSpPr>
        <p:spPr>
          <a:xfrm>
            <a:off x="6007689" y="548797"/>
            <a:ext cx="1189131" cy="297918"/>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3" name="Shape 73"/>
          <p:cNvSpPr txBox="1"/>
          <p:nvPr>
            <p:ph idx="11" type="ftr"/>
          </p:nvPr>
        </p:nvSpPr>
        <p:spPr>
          <a:xfrm>
            <a:off x="6008687" y="855955"/>
            <a:ext cx="2246488" cy="301227"/>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4" name="Shape 74"/>
          <p:cNvSpPr txBox="1"/>
          <p:nvPr>
            <p:ph idx="12" type="sldNum"/>
          </p:nvPr>
        </p:nvSpPr>
        <p:spPr>
          <a:xfrm>
            <a:off x="7314414" y="548797"/>
            <a:ext cx="941202" cy="301752"/>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chemeClr val="lt1"/>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5" name="Shape 75"/>
        <p:cNvGrpSpPr/>
        <p:nvPr/>
      </p:nvGrpSpPr>
      <p:grpSpPr>
        <a:xfrm>
          <a:off x="0" y="0"/>
          <a:ext cx="0" cy="0"/>
          <a:chOff x="0" y="0"/>
          <a:chExt cx="0" cy="0"/>
        </a:xfrm>
      </p:grpSpPr>
      <p:sp>
        <p:nvSpPr>
          <p:cNvPr id="76" name="Shape 76"/>
          <p:cNvSpPr txBox="1"/>
          <p:nvPr>
            <p:ph type="title"/>
          </p:nvPr>
        </p:nvSpPr>
        <p:spPr>
          <a:xfrm rot="5400000">
            <a:off x="4752422" y="3322686"/>
            <a:ext cx="4484453" cy="1492499"/>
          </a:xfrm>
          <a:prstGeom prst="rect">
            <a:avLst/>
          </a:prstGeom>
          <a:noFill/>
          <a:ln>
            <a:noFill/>
          </a:ln>
        </p:spPr>
        <p:txBody>
          <a:bodyPr anchorCtr="0" anchor="b" bIns="91425" lIns="91425" rIns="91425" tIns="91425"/>
          <a:lstStyle>
            <a:lvl1pPr rtl="0" algn="l">
              <a:spcBef>
                <a:spcPts val="0"/>
              </a:spcBef>
              <a:buClr>
                <a:schemeClr val="lt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7" name="Shape 77"/>
          <p:cNvSpPr txBox="1"/>
          <p:nvPr>
            <p:ph idx="1" type="body"/>
          </p:nvPr>
        </p:nvSpPr>
        <p:spPr>
          <a:xfrm rot="5400000">
            <a:off x="1233035" y="1448197"/>
            <a:ext cx="4484453" cy="5241475"/>
          </a:xfrm>
          <a:prstGeom prst="rect">
            <a:avLst/>
          </a:prstGeom>
          <a:noFill/>
          <a:ln>
            <a:noFill/>
          </a:ln>
        </p:spPr>
        <p:txBody>
          <a:bodyPr anchorCtr="0" anchor="t" bIns="91425" lIns="91425" rIns="91425" tIns="91425"/>
          <a:lstStyle>
            <a:lvl1pPr indent="-63500" marL="228600" rtl="0" algn="l">
              <a:spcBef>
                <a:spcPts val="400"/>
              </a:spcBef>
              <a:buClr>
                <a:schemeClr val="lt2"/>
              </a:buClr>
              <a:buFont typeface="Noto Symbol"/>
              <a:buChar char="▪"/>
              <a:defRPr/>
            </a:lvl1pPr>
            <a:lvl2pPr indent="-71119" marL="502919" rtl="0" algn="l">
              <a:spcBef>
                <a:spcPts val="360"/>
              </a:spcBef>
              <a:buClr>
                <a:schemeClr val="lt2"/>
              </a:buClr>
              <a:buFont typeface="Noto Symbol"/>
              <a:buChar char="▪"/>
              <a:defRPr/>
            </a:lvl2pPr>
            <a:lvl3pPr indent="-88900" marL="685800" rtl="0" algn="l">
              <a:spcBef>
                <a:spcPts val="320"/>
              </a:spcBef>
              <a:buClr>
                <a:schemeClr val="lt2"/>
              </a:buClr>
              <a:buFont typeface="Noto Symbol"/>
              <a:buChar char="▪"/>
              <a:defRPr/>
            </a:lvl3pPr>
            <a:lvl4pPr indent="-101600" marL="914400" rtl="0" algn="l">
              <a:spcBef>
                <a:spcPts val="280"/>
              </a:spcBef>
              <a:buClr>
                <a:schemeClr val="lt2"/>
              </a:buClr>
              <a:buFont typeface="Noto Symbol"/>
              <a:buChar char="▪"/>
              <a:defRPr/>
            </a:lvl4pPr>
            <a:lvl5pPr indent="-101600" marL="1143000" rtl="0" algn="l">
              <a:spcBef>
                <a:spcPts val="280"/>
              </a:spcBef>
              <a:buClr>
                <a:schemeClr val="lt2"/>
              </a:buClr>
              <a:buFont typeface="Noto Symbol"/>
              <a:buChar char="▪"/>
              <a:defRPr/>
            </a:lvl5pPr>
            <a:lvl6pPr indent="-101600" marL="1371600" rtl="0" algn="l">
              <a:spcBef>
                <a:spcPts val="280"/>
              </a:spcBef>
              <a:buClr>
                <a:schemeClr val="lt2"/>
              </a:buClr>
              <a:buFont typeface="Noto Symbol"/>
              <a:buChar char="▪"/>
              <a:defRPr/>
            </a:lvl6pPr>
            <a:lvl7pPr indent="-101600" marL="1600200" rtl="0" algn="l">
              <a:spcBef>
                <a:spcPts val="280"/>
              </a:spcBef>
              <a:buClr>
                <a:schemeClr val="lt2"/>
              </a:buClr>
              <a:buFont typeface="Noto Symbol"/>
              <a:buChar char="▪"/>
              <a:defRPr/>
            </a:lvl7pPr>
            <a:lvl8pPr indent="-101600" marL="1828800" rtl="0" algn="l">
              <a:spcBef>
                <a:spcPts val="280"/>
              </a:spcBef>
              <a:buClr>
                <a:schemeClr val="lt2"/>
              </a:buClr>
              <a:buFont typeface="Noto Symbol"/>
              <a:buChar char="▪"/>
              <a:defRPr/>
            </a:lvl8pPr>
            <a:lvl9pPr indent="-101600" marL="2057400" rtl="0" algn="l">
              <a:spcBef>
                <a:spcPts val="280"/>
              </a:spcBef>
              <a:buClr>
                <a:schemeClr val="lt2"/>
              </a:buClr>
              <a:buFont typeface="Noto Symbol"/>
              <a:buChar char="▪"/>
              <a:defRPr/>
            </a:lvl9pPr>
          </a:lstStyle>
          <a:p/>
        </p:txBody>
      </p:sp>
      <p:sp>
        <p:nvSpPr>
          <p:cNvPr id="78" name="Shape 78"/>
          <p:cNvSpPr txBox="1"/>
          <p:nvPr>
            <p:ph idx="10" type="dt"/>
          </p:nvPr>
        </p:nvSpPr>
        <p:spPr>
          <a:xfrm>
            <a:off x="6007689" y="548797"/>
            <a:ext cx="1189131" cy="297918"/>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9" name="Shape 79"/>
          <p:cNvSpPr txBox="1"/>
          <p:nvPr>
            <p:ph idx="11" type="ftr"/>
          </p:nvPr>
        </p:nvSpPr>
        <p:spPr>
          <a:xfrm>
            <a:off x="6008687" y="855955"/>
            <a:ext cx="2246488" cy="301227"/>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0" name="Shape 80"/>
          <p:cNvSpPr txBox="1"/>
          <p:nvPr>
            <p:ph idx="12" type="sldNum"/>
          </p:nvPr>
        </p:nvSpPr>
        <p:spPr>
          <a:xfrm>
            <a:off x="7314414" y="548797"/>
            <a:ext cx="941202" cy="301752"/>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chemeClr val="lt1"/>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8" name="Shape 18"/>
        <p:cNvGrpSpPr/>
        <p:nvPr/>
      </p:nvGrpSpPr>
      <p:grpSpPr>
        <a:xfrm>
          <a:off x="0" y="0"/>
          <a:ext cx="0" cy="0"/>
          <a:chOff x="0" y="0"/>
          <a:chExt cx="0" cy="0"/>
        </a:xfrm>
      </p:grpSpPr>
      <p:sp>
        <p:nvSpPr>
          <p:cNvPr id="19" name="Shape 19"/>
          <p:cNvSpPr txBox="1"/>
          <p:nvPr>
            <p:ph type="ctrTitle"/>
          </p:nvPr>
        </p:nvSpPr>
        <p:spPr>
          <a:xfrm>
            <a:off x="914400" y="2516624"/>
            <a:ext cx="7315200" cy="2595025"/>
          </a:xfrm>
          <a:prstGeom prst="rect">
            <a:avLst/>
          </a:prstGeom>
          <a:noFill/>
          <a:ln>
            <a:noFill/>
          </a:ln>
        </p:spPr>
        <p:txBody>
          <a:bodyPr anchorCtr="0" anchor="b" bIns="91425" lIns="91425" rIns="91425" tIns="91425"/>
          <a:lstStyle>
            <a:lvl1pPr indent="0" marL="0" marR="0" rtl="0" algn="l">
              <a:spcBef>
                <a:spcPts val="0"/>
              </a:spcBef>
              <a:buClr>
                <a:schemeClr val="lt2"/>
              </a:buClr>
              <a:buFont typeface="Aria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20" name="Shape 20"/>
          <p:cNvSpPr txBox="1"/>
          <p:nvPr>
            <p:ph idx="1" type="subTitle"/>
          </p:nvPr>
        </p:nvSpPr>
        <p:spPr>
          <a:xfrm>
            <a:off x="914400" y="5166530"/>
            <a:ext cx="7315200" cy="1144631"/>
          </a:xfrm>
          <a:prstGeom prst="rect">
            <a:avLst/>
          </a:prstGeom>
          <a:noFill/>
          <a:ln>
            <a:noFill/>
          </a:ln>
        </p:spPr>
        <p:txBody>
          <a:bodyPr anchorCtr="0" anchor="t" bIns="91425" lIns="91425" rIns="91425" tIns="91425"/>
          <a:lstStyle>
            <a:lvl1pPr indent="0" marL="0" marR="0" rtl="0" algn="l">
              <a:spcBef>
                <a:spcPts val="440"/>
              </a:spcBef>
              <a:buClr>
                <a:schemeClr val="lt2"/>
              </a:buClr>
              <a:buFont typeface="Noto Symbol"/>
              <a:buNone/>
              <a:defRPr/>
            </a:lvl1pPr>
            <a:lvl2pPr indent="0" marL="457200" marR="0" rtl="0" algn="ctr">
              <a:spcBef>
                <a:spcPts val="360"/>
              </a:spcBef>
              <a:buClr>
                <a:schemeClr val="lt2"/>
              </a:buClr>
              <a:buFont typeface="Noto Symbol"/>
              <a:buNone/>
              <a:defRPr/>
            </a:lvl2pPr>
            <a:lvl3pPr indent="0" marL="914400" marR="0" rtl="0" algn="ctr">
              <a:spcBef>
                <a:spcPts val="320"/>
              </a:spcBef>
              <a:buClr>
                <a:schemeClr val="lt2"/>
              </a:buClr>
              <a:buFont typeface="Noto Symbol"/>
              <a:buNone/>
              <a:defRPr/>
            </a:lvl3pPr>
            <a:lvl4pPr indent="0" marL="1371600" marR="0" rtl="0" algn="ctr">
              <a:spcBef>
                <a:spcPts val="280"/>
              </a:spcBef>
              <a:buClr>
                <a:schemeClr val="lt2"/>
              </a:buClr>
              <a:buFont typeface="Noto Symbol"/>
              <a:buNone/>
              <a:defRPr/>
            </a:lvl4pPr>
            <a:lvl5pPr indent="0" marL="1828800" marR="0" rtl="0" algn="ctr">
              <a:spcBef>
                <a:spcPts val="280"/>
              </a:spcBef>
              <a:buClr>
                <a:schemeClr val="lt2"/>
              </a:buClr>
              <a:buFont typeface="Noto Symbol"/>
              <a:buNone/>
              <a:defRPr/>
            </a:lvl5pPr>
            <a:lvl6pPr indent="0" marL="2286000" marR="0" rtl="0" algn="ctr">
              <a:spcBef>
                <a:spcPts val="280"/>
              </a:spcBef>
              <a:buClr>
                <a:schemeClr val="lt2"/>
              </a:buClr>
              <a:buFont typeface="Noto Symbol"/>
              <a:buNone/>
              <a:defRPr/>
            </a:lvl6pPr>
            <a:lvl7pPr indent="0" marL="2743200" marR="0" rtl="0" algn="ctr">
              <a:spcBef>
                <a:spcPts val="280"/>
              </a:spcBef>
              <a:buClr>
                <a:schemeClr val="lt2"/>
              </a:buClr>
              <a:buFont typeface="Noto Symbol"/>
              <a:buNone/>
              <a:defRPr/>
            </a:lvl7pPr>
            <a:lvl8pPr indent="0" marL="3200400" marR="0" rtl="0" algn="ctr">
              <a:spcBef>
                <a:spcPts val="280"/>
              </a:spcBef>
              <a:buClr>
                <a:schemeClr val="lt2"/>
              </a:buClr>
              <a:buFont typeface="Noto Symbol"/>
              <a:buNone/>
              <a:defRPr/>
            </a:lvl8pPr>
            <a:lvl9pPr indent="0" marL="3657600" marR="0" rtl="0" algn="ctr">
              <a:spcBef>
                <a:spcPts val="280"/>
              </a:spcBef>
              <a:buClr>
                <a:schemeClr val="lt2"/>
              </a:buClr>
              <a:buFont typeface="Noto Symbol"/>
              <a:buNone/>
              <a:defRPr/>
            </a:lvl9pPr>
          </a:lstStyle>
          <a:p/>
        </p:txBody>
      </p:sp>
      <p:sp>
        <p:nvSpPr>
          <p:cNvPr id="21" name="Shape 21"/>
          <p:cNvSpPr txBox="1"/>
          <p:nvPr>
            <p:ph idx="10" type="dt"/>
          </p:nvPr>
        </p:nvSpPr>
        <p:spPr>
          <a:xfrm>
            <a:off x="6007689" y="548797"/>
            <a:ext cx="1189131" cy="297918"/>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2" name="Shape 22"/>
          <p:cNvSpPr txBox="1"/>
          <p:nvPr>
            <p:ph idx="12" type="sldNum"/>
          </p:nvPr>
        </p:nvSpPr>
        <p:spPr>
          <a:xfrm>
            <a:off x="7314414" y="548797"/>
            <a:ext cx="941202" cy="301752"/>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chemeClr val="lt1"/>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
        <p:nvSpPr>
          <p:cNvPr id="23" name="Shape 23"/>
          <p:cNvSpPr txBox="1"/>
          <p:nvPr>
            <p:ph idx="11" type="ftr"/>
          </p:nvPr>
        </p:nvSpPr>
        <p:spPr>
          <a:xfrm>
            <a:off x="6008687" y="855955"/>
            <a:ext cx="2246488" cy="301227"/>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4" name="Shape 24"/>
        <p:cNvGrpSpPr/>
        <p:nvPr/>
      </p:nvGrpSpPr>
      <p:grpSpPr>
        <a:xfrm>
          <a:off x="0" y="0"/>
          <a:ext cx="0" cy="0"/>
          <a:chOff x="0" y="0"/>
          <a:chExt cx="0" cy="0"/>
        </a:xfrm>
      </p:grpSpPr>
      <p:sp>
        <p:nvSpPr>
          <p:cNvPr id="25" name="Shape 25"/>
          <p:cNvSpPr txBox="1"/>
          <p:nvPr>
            <p:ph type="title"/>
          </p:nvPr>
        </p:nvSpPr>
        <p:spPr>
          <a:xfrm>
            <a:off x="914400" y="5017571"/>
            <a:ext cx="7315200" cy="1293592"/>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 name="Shape 26"/>
          <p:cNvSpPr txBox="1"/>
          <p:nvPr>
            <p:ph idx="1" type="body"/>
          </p:nvPr>
        </p:nvSpPr>
        <p:spPr>
          <a:xfrm>
            <a:off x="914400" y="3865096"/>
            <a:ext cx="7315200" cy="1098438"/>
          </a:xfrm>
          <a:prstGeom prst="rect">
            <a:avLst/>
          </a:prstGeom>
          <a:noFill/>
          <a:ln>
            <a:noFill/>
          </a:ln>
        </p:spPr>
        <p:txBody>
          <a:bodyPr anchorCtr="0" anchor="b" bIns="91425" lIns="91425" rIns="91425" tIns="91425"/>
          <a:lstStyle>
            <a:lvl1pPr indent="0" marL="0" rtl="0">
              <a:spcBef>
                <a:spcPts val="0"/>
              </a:spcBef>
              <a:buClr>
                <a:schemeClr val="lt1"/>
              </a:buClr>
              <a:buFont typeface="Arial"/>
              <a:buNone/>
              <a:defRPr/>
            </a:lvl1pPr>
            <a:lvl2pPr indent="0" marL="457200" rtl="0">
              <a:spcBef>
                <a:spcPts val="0"/>
              </a:spcBef>
              <a:buClr>
                <a:schemeClr val="lt1"/>
              </a:buClr>
              <a:buFont typeface="Arial"/>
              <a:buNone/>
              <a:defRPr/>
            </a:lvl2pPr>
            <a:lvl3pPr indent="0" marL="914400" rtl="0">
              <a:spcBef>
                <a:spcPts val="0"/>
              </a:spcBef>
              <a:buClr>
                <a:schemeClr val="lt1"/>
              </a:buClr>
              <a:buFont typeface="Arial"/>
              <a:buNone/>
              <a:defRPr/>
            </a:lvl3pPr>
            <a:lvl4pPr indent="0" marL="1371600" rtl="0">
              <a:spcBef>
                <a:spcPts val="0"/>
              </a:spcBef>
              <a:buClr>
                <a:schemeClr val="lt1"/>
              </a:buClr>
              <a:buFont typeface="Arial"/>
              <a:buNone/>
              <a:defRPr/>
            </a:lvl4pPr>
            <a:lvl5pPr indent="0" marL="1828800" rtl="0">
              <a:spcBef>
                <a:spcPts val="0"/>
              </a:spcBef>
              <a:buClr>
                <a:schemeClr val="lt1"/>
              </a:buClr>
              <a:buFont typeface="Arial"/>
              <a:buNone/>
              <a:defRPr/>
            </a:lvl5pPr>
            <a:lvl6pPr indent="0" marL="2286000" rtl="0">
              <a:spcBef>
                <a:spcPts val="0"/>
              </a:spcBef>
              <a:buClr>
                <a:schemeClr val="lt1"/>
              </a:buClr>
              <a:buFont typeface="Arial"/>
              <a:buNone/>
              <a:defRPr/>
            </a:lvl6pPr>
            <a:lvl7pPr indent="0" marL="2743200" rtl="0">
              <a:spcBef>
                <a:spcPts val="0"/>
              </a:spcBef>
              <a:buClr>
                <a:schemeClr val="lt1"/>
              </a:buClr>
              <a:buFont typeface="Arial"/>
              <a:buNone/>
              <a:defRPr/>
            </a:lvl7pPr>
            <a:lvl8pPr indent="0" marL="3200400" rtl="0">
              <a:spcBef>
                <a:spcPts val="0"/>
              </a:spcBef>
              <a:buClr>
                <a:schemeClr val="lt1"/>
              </a:buClr>
              <a:buFont typeface="Arial"/>
              <a:buNone/>
              <a:defRPr/>
            </a:lvl8pPr>
            <a:lvl9pPr indent="0" marL="3657600" rtl="0">
              <a:spcBef>
                <a:spcPts val="0"/>
              </a:spcBef>
              <a:buClr>
                <a:schemeClr val="lt1"/>
              </a:buClr>
              <a:buFont typeface="Arial"/>
              <a:buNone/>
              <a:defRPr/>
            </a:lvl9pPr>
          </a:lstStyle>
          <a:p/>
        </p:txBody>
      </p:sp>
      <p:sp>
        <p:nvSpPr>
          <p:cNvPr id="27" name="Shape 27"/>
          <p:cNvSpPr txBox="1"/>
          <p:nvPr>
            <p:ph idx="10" type="dt"/>
          </p:nvPr>
        </p:nvSpPr>
        <p:spPr>
          <a:xfrm>
            <a:off x="6007689" y="548797"/>
            <a:ext cx="1189131" cy="297918"/>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8" name="Shape 28"/>
          <p:cNvSpPr txBox="1"/>
          <p:nvPr>
            <p:ph idx="11" type="ftr"/>
          </p:nvPr>
        </p:nvSpPr>
        <p:spPr>
          <a:xfrm>
            <a:off x="6008687" y="855955"/>
            <a:ext cx="2246488" cy="301227"/>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9" name="Shape 29"/>
          <p:cNvSpPr txBox="1"/>
          <p:nvPr>
            <p:ph idx="12" type="sldNum"/>
          </p:nvPr>
        </p:nvSpPr>
        <p:spPr>
          <a:xfrm>
            <a:off x="7314414" y="548797"/>
            <a:ext cx="941202" cy="301752"/>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chemeClr val="lt1"/>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0" name="Shape 30"/>
        <p:cNvGrpSpPr/>
        <p:nvPr/>
      </p:nvGrpSpPr>
      <p:grpSpPr>
        <a:xfrm>
          <a:off x="0" y="0"/>
          <a:ext cx="0" cy="0"/>
          <a:chOff x="0" y="0"/>
          <a:chExt cx="0" cy="0"/>
        </a:xfrm>
      </p:grpSpPr>
      <p:sp>
        <p:nvSpPr>
          <p:cNvPr id="31" name="Shape 31"/>
          <p:cNvSpPr txBox="1"/>
          <p:nvPr>
            <p:ph idx="10" type="dt"/>
          </p:nvPr>
        </p:nvSpPr>
        <p:spPr>
          <a:xfrm>
            <a:off x="6007689" y="548797"/>
            <a:ext cx="1189131" cy="297918"/>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2" name="Shape 32"/>
          <p:cNvSpPr txBox="1"/>
          <p:nvPr>
            <p:ph idx="11" type="ftr"/>
          </p:nvPr>
        </p:nvSpPr>
        <p:spPr>
          <a:xfrm>
            <a:off x="6008687" y="855955"/>
            <a:ext cx="2246488" cy="301227"/>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3" name="Shape 33"/>
          <p:cNvSpPr txBox="1"/>
          <p:nvPr>
            <p:ph idx="12" type="sldNum"/>
          </p:nvPr>
        </p:nvSpPr>
        <p:spPr>
          <a:xfrm>
            <a:off x="7314414" y="548797"/>
            <a:ext cx="941202" cy="301752"/>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chemeClr val="lt1"/>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
        <p:nvSpPr>
          <p:cNvPr id="34" name="Shape 34"/>
          <p:cNvSpPr txBox="1"/>
          <p:nvPr>
            <p:ph type="title"/>
          </p:nvPr>
        </p:nvSpPr>
        <p:spPr>
          <a:xfrm>
            <a:off x="914400" y="1544715"/>
            <a:ext cx="7315200" cy="1154096"/>
          </a:xfrm>
          <a:prstGeom prst="rect">
            <a:avLst/>
          </a:prstGeom>
          <a:noFill/>
          <a:ln>
            <a:noFill/>
          </a:ln>
        </p:spPr>
        <p:txBody>
          <a:bodyPr anchorCtr="0" anchor="b" bIns="91425" lIns="91425" rIns="91425" tIns="91425"/>
          <a:lstStyle>
            <a:lvl1pPr rtl="0" algn="l">
              <a:spcBef>
                <a:spcPts val="0"/>
              </a:spcBef>
              <a:buClr>
                <a:schemeClr val="lt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5" name="Shape 35"/>
          <p:cNvSpPr txBox="1"/>
          <p:nvPr>
            <p:ph idx="1" type="body"/>
          </p:nvPr>
        </p:nvSpPr>
        <p:spPr>
          <a:xfrm>
            <a:off x="914400" y="2743200"/>
            <a:ext cx="3566159" cy="3593592"/>
          </a:xfrm>
          <a:prstGeom prst="rect">
            <a:avLst/>
          </a:prstGeom>
          <a:noFill/>
          <a:ln>
            <a:noFill/>
          </a:ln>
        </p:spPr>
        <p:txBody>
          <a:bodyPr anchorCtr="0" anchor="t" bIns="91425" lIns="91425" rIns="91425" tIns="91425"/>
          <a:lstStyle>
            <a:lvl1pPr indent="-63500" marL="228600" rtl="0" algn="l">
              <a:spcBef>
                <a:spcPts val="400"/>
              </a:spcBef>
              <a:buClr>
                <a:schemeClr val="lt2"/>
              </a:buClr>
              <a:buFont typeface="Noto Symbol"/>
              <a:buChar char="▪"/>
              <a:defRPr/>
            </a:lvl1pPr>
            <a:lvl2pPr indent="-71119" marL="502919" rtl="0" algn="l">
              <a:spcBef>
                <a:spcPts val="360"/>
              </a:spcBef>
              <a:buClr>
                <a:schemeClr val="lt2"/>
              </a:buClr>
              <a:buFont typeface="Noto Symbol"/>
              <a:buChar char="▪"/>
              <a:defRPr/>
            </a:lvl2pPr>
            <a:lvl3pPr indent="-88900" marL="685800" rtl="0" algn="l">
              <a:spcBef>
                <a:spcPts val="320"/>
              </a:spcBef>
              <a:buClr>
                <a:schemeClr val="lt2"/>
              </a:buClr>
              <a:buFont typeface="Noto Symbol"/>
              <a:buChar char="▪"/>
              <a:defRPr/>
            </a:lvl3pPr>
            <a:lvl4pPr indent="-101600" marL="914400" rtl="0" algn="l">
              <a:spcBef>
                <a:spcPts val="280"/>
              </a:spcBef>
              <a:buClr>
                <a:schemeClr val="lt2"/>
              </a:buClr>
              <a:buFont typeface="Noto Symbol"/>
              <a:buChar char="▪"/>
              <a:defRPr/>
            </a:lvl4pPr>
            <a:lvl5pPr indent="-101600" marL="1143000" rtl="0" algn="l">
              <a:spcBef>
                <a:spcPts val="280"/>
              </a:spcBef>
              <a:buClr>
                <a:schemeClr val="lt2"/>
              </a:buClr>
              <a:buFont typeface="Noto Symbol"/>
              <a:buChar char="▪"/>
              <a:defRPr/>
            </a:lvl5pPr>
            <a:lvl6pPr indent="-101600" marL="1371600" rtl="0" algn="l">
              <a:spcBef>
                <a:spcPts val="280"/>
              </a:spcBef>
              <a:buClr>
                <a:schemeClr val="lt2"/>
              </a:buClr>
              <a:buFont typeface="Noto Symbol"/>
              <a:buChar char="▪"/>
              <a:defRPr/>
            </a:lvl6pPr>
            <a:lvl7pPr indent="-101600" marL="1600200" rtl="0" algn="l">
              <a:spcBef>
                <a:spcPts val="280"/>
              </a:spcBef>
              <a:buClr>
                <a:schemeClr val="lt2"/>
              </a:buClr>
              <a:buFont typeface="Noto Symbol"/>
              <a:buChar char="▪"/>
              <a:defRPr/>
            </a:lvl7pPr>
            <a:lvl8pPr indent="-101600" marL="1828800" rtl="0" algn="l">
              <a:spcBef>
                <a:spcPts val="280"/>
              </a:spcBef>
              <a:buClr>
                <a:schemeClr val="lt2"/>
              </a:buClr>
              <a:buFont typeface="Noto Symbol"/>
              <a:buChar char="▪"/>
              <a:defRPr/>
            </a:lvl8pPr>
            <a:lvl9pPr indent="-101600" marL="2057400" rtl="0" algn="l">
              <a:spcBef>
                <a:spcPts val="280"/>
              </a:spcBef>
              <a:buClr>
                <a:schemeClr val="lt2"/>
              </a:buClr>
              <a:buFont typeface="Noto Symbol"/>
              <a:buChar char="▪"/>
              <a:defRPr/>
            </a:lvl9pPr>
          </a:lstStyle>
          <a:p/>
        </p:txBody>
      </p:sp>
      <p:sp>
        <p:nvSpPr>
          <p:cNvPr id="36" name="Shape 36"/>
          <p:cNvSpPr txBox="1"/>
          <p:nvPr>
            <p:ph idx="2" type="body"/>
          </p:nvPr>
        </p:nvSpPr>
        <p:spPr>
          <a:xfrm>
            <a:off x="4681728" y="2743200"/>
            <a:ext cx="3566159" cy="3595687"/>
          </a:xfrm>
          <a:prstGeom prst="rect">
            <a:avLst/>
          </a:prstGeom>
          <a:noFill/>
          <a:ln>
            <a:noFill/>
          </a:ln>
        </p:spPr>
        <p:txBody>
          <a:bodyPr anchorCtr="0" anchor="t" bIns="91425" lIns="91425" rIns="91425" tIns="91425"/>
          <a:lstStyle>
            <a:lvl1pPr indent="-63500" marL="228600" rtl="0" algn="l">
              <a:spcBef>
                <a:spcPts val="400"/>
              </a:spcBef>
              <a:buClr>
                <a:schemeClr val="lt2"/>
              </a:buClr>
              <a:buFont typeface="Noto Symbol"/>
              <a:buChar char="▪"/>
              <a:defRPr/>
            </a:lvl1pPr>
            <a:lvl2pPr indent="-71119" marL="502919" rtl="0" algn="l">
              <a:spcBef>
                <a:spcPts val="360"/>
              </a:spcBef>
              <a:buClr>
                <a:schemeClr val="lt2"/>
              </a:buClr>
              <a:buFont typeface="Noto Symbol"/>
              <a:buChar char="▪"/>
              <a:defRPr/>
            </a:lvl2pPr>
            <a:lvl3pPr indent="-88900" marL="685800" rtl="0" algn="l">
              <a:spcBef>
                <a:spcPts val="320"/>
              </a:spcBef>
              <a:buClr>
                <a:schemeClr val="lt2"/>
              </a:buClr>
              <a:buFont typeface="Noto Symbol"/>
              <a:buChar char="▪"/>
              <a:defRPr/>
            </a:lvl3pPr>
            <a:lvl4pPr indent="-101600" marL="914400" rtl="0" algn="l">
              <a:spcBef>
                <a:spcPts val="280"/>
              </a:spcBef>
              <a:buClr>
                <a:schemeClr val="lt2"/>
              </a:buClr>
              <a:buFont typeface="Noto Symbol"/>
              <a:buChar char="▪"/>
              <a:defRPr/>
            </a:lvl4pPr>
            <a:lvl5pPr indent="-101600" marL="1143000" rtl="0" algn="l">
              <a:spcBef>
                <a:spcPts val="280"/>
              </a:spcBef>
              <a:buClr>
                <a:schemeClr val="lt2"/>
              </a:buClr>
              <a:buFont typeface="Noto Symbol"/>
              <a:buChar char="▪"/>
              <a:defRPr/>
            </a:lvl5pPr>
            <a:lvl6pPr indent="-101600" marL="1371600" rtl="0" algn="l">
              <a:spcBef>
                <a:spcPts val="280"/>
              </a:spcBef>
              <a:buClr>
                <a:schemeClr val="lt2"/>
              </a:buClr>
              <a:buFont typeface="Noto Symbol"/>
              <a:buChar char="▪"/>
              <a:defRPr/>
            </a:lvl6pPr>
            <a:lvl7pPr indent="-101600" marL="1600200" rtl="0" algn="l">
              <a:spcBef>
                <a:spcPts val="280"/>
              </a:spcBef>
              <a:buClr>
                <a:schemeClr val="lt2"/>
              </a:buClr>
              <a:buFont typeface="Noto Symbol"/>
              <a:buChar char="▪"/>
              <a:defRPr/>
            </a:lvl7pPr>
            <a:lvl8pPr indent="-101600" marL="1828800" rtl="0" algn="l">
              <a:spcBef>
                <a:spcPts val="280"/>
              </a:spcBef>
              <a:buClr>
                <a:schemeClr val="lt2"/>
              </a:buClr>
              <a:buFont typeface="Noto Symbol"/>
              <a:buChar char="▪"/>
              <a:defRPr/>
            </a:lvl8pPr>
            <a:lvl9pPr indent="-101600" marL="2057400" rtl="0" algn="l">
              <a:spcBef>
                <a:spcPts val="280"/>
              </a:spcBef>
              <a:buClr>
                <a:schemeClr val="lt2"/>
              </a:buClr>
              <a:buFont typeface="Noto Symbol"/>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7" name="Shape 37"/>
        <p:cNvGrpSpPr/>
        <p:nvPr/>
      </p:nvGrpSpPr>
      <p:grpSpPr>
        <a:xfrm>
          <a:off x="0" y="0"/>
          <a:ext cx="0" cy="0"/>
          <a:chOff x="0" y="0"/>
          <a:chExt cx="0" cy="0"/>
        </a:xfrm>
      </p:grpSpPr>
      <p:sp>
        <p:nvSpPr>
          <p:cNvPr id="38" name="Shape 38"/>
          <p:cNvSpPr txBox="1"/>
          <p:nvPr>
            <p:ph idx="1" type="body"/>
          </p:nvPr>
        </p:nvSpPr>
        <p:spPr>
          <a:xfrm>
            <a:off x="1116348" y="2743200"/>
            <a:ext cx="3364992" cy="621792"/>
          </a:xfrm>
          <a:prstGeom prst="rect">
            <a:avLst/>
          </a:prstGeom>
          <a:noFill/>
          <a:ln>
            <a:noFill/>
          </a:ln>
        </p:spPr>
        <p:txBody>
          <a:bodyPr anchorCtr="0" anchor="b" bIns="91425" lIns="91425" rIns="91425" tIns="91425"/>
          <a:lstStyle>
            <a:lvl1pPr indent="0" marL="0" rtl="0">
              <a:spcBef>
                <a:spcPts val="0"/>
              </a:spcBef>
              <a:buClr>
                <a:schemeClr val="lt2"/>
              </a:buClr>
              <a:buFont typeface="Arial"/>
              <a:buNone/>
              <a:defRPr/>
            </a:lvl1pPr>
            <a:lvl2pPr indent="0" marL="457200" rtl="0">
              <a:spcBef>
                <a:spcPts val="0"/>
              </a:spcBef>
              <a:buFont typeface="Arial"/>
              <a:buNone/>
              <a:defRPr/>
            </a:lvl2pPr>
            <a:lvl3pPr indent="0" marL="914400" rtl="0">
              <a:spcBef>
                <a:spcPts val="0"/>
              </a:spcBef>
              <a:buFont typeface="Arial"/>
              <a:buNone/>
              <a:defRPr/>
            </a:lvl3pPr>
            <a:lvl4pPr indent="0" marL="1371600" rtl="0">
              <a:spcBef>
                <a:spcPts val="0"/>
              </a:spcBef>
              <a:buFont typeface="Arial"/>
              <a:buNone/>
              <a:defRPr/>
            </a:lvl4pPr>
            <a:lvl5pPr indent="0" marL="1828800" rtl="0">
              <a:spcBef>
                <a:spcPts val="0"/>
              </a:spcBef>
              <a:buFont typeface="Arial"/>
              <a:buNone/>
              <a:defRPr/>
            </a:lvl5pPr>
            <a:lvl6pPr indent="0" marL="2286000" rtl="0">
              <a:spcBef>
                <a:spcPts val="0"/>
              </a:spcBef>
              <a:buFont typeface="Arial"/>
              <a:buNone/>
              <a:defRPr/>
            </a:lvl6pPr>
            <a:lvl7pPr indent="0" marL="2743200" rtl="0">
              <a:spcBef>
                <a:spcPts val="0"/>
              </a:spcBef>
              <a:buFont typeface="Arial"/>
              <a:buNone/>
              <a:defRPr/>
            </a:lvl7pPr>
            <a:lvl8pPr indent="0" marL="3200400" rtl="0">
              <a:spcBef>
                <a:spcPts val="0"/>
              </a:spcBef>
              <a:buFont typeface="Arial"/>
              <a:buNone/>
              <a:defRPr/>
            </a:lvl8pPr>
            <a:lvl9pPr indent="0" marL="3657600" rtl="0">
              <a:spcBef>
                <a:spcPts val="0"/>
              </a:spcBef>
              <a:buFont typeface="Arial"/>
              <a:buNone/>
              <a:defRPr/>
            </a:lvl9pPr>
          </a:lstStyle>
          <a:p/>
        </p:txBody>
      </p:sp>
      <p:sp>
        <p:nvSpPr>
          <p:cNvPr id="39" name="Shape 39"/>
          <p:cNvSpPr txBox="1"/>
          <p:nvPr>
            <p:ph idx="2" type="body"/>
          </p:nvPr>
        </p:nvSpPr>
        <p:spPr>
          <a:xfrm>
            <a:off x="4885144" y="2743200"/>
            <a:ext cx="3362062" cy="621792"/>
          </a:xfrm>
          <a:prstGeom prst="rect">
            <a:avLst/>
          </a:prstGeom>
          <a:noFill/>
          <a:ln>
            <a:noFill/>
          </a:ln>
        </p:spPr>
        <p:txBody>
          <a:bodyPr anchorCtr="0" anchor="b" bIns="91425" lIns="91425" rIns="91425" tIns="91425"/>
          <a:lstStyle>
            <a:lvl1pPr indent="0" marL="0" rtl="0">
              <a:spcBef>
                <a:spcPts val="0"/>
              </a:spcBef>
              <a:buClr>
                <a:schemeClr val="lt2"/>
              </a:buClr>
              <a:buFont typeface="Arial"/>
              <a:buNone/>
              <a:defRPr/>
            </a:lvl1pPr>
            <a:lvl2pPr indent="0" marL="457200" rtl="0">
              <a:spcBef>
                <a:spcPts val="0"/>
              </a:spcBef>
              <a:buFont typeface="Arial"/>
              <a:buNone/>
              <a:defRPr/>
            </a:lvl2pPr>
            <a:lvl3pPr indent="0" marL="914400" rtl="0">
              <a:spcBef>
                <a:spcPts val="0"/>
              </a:spcBef>
              <a:buFont typeface="Arial"/>
              <a:buNone/>
              <a:defRPr/>
            </a:lvl3pPr>
            <a:lvl4pPr indent="0" marL="1371600" rtl="0">
              <a:spcBef>
                <a:spcPts val="0"/>
              </a:spcBef>
              <a:buFont typeface="Arial"/>
              <a:buNone/>
              <a:defRPr/>
            </a:lvl4pPr>
            <a:lvl5pPr indent="0" marL="1828800" rtl="0">
              <a:spcBef>
                <a:spcPts val="0"/>
              </a:spcBef>
              <a:buFont typeface="Arial"/>
              <a:buNone/>
              <a:defRPr/>
            </a:lvl5pPr>
            <a:lvl6pPr indent="0" marL="2286000" rtl="0">
              <a:spcBef>
                <a:spcPts val="0"/>
              </a:spcBef>
              <a:buFont typeface="Arial"/>
              <a:buNone/>
              <a:defRPr/>
            </a:lvl6pPr>
            <a:lvl7pPr indent="0" marL="2743200" rtl="0">
              <a:spcBef>
                <a:spcPts val="0"/>
              </a:spcBef>
              <a:buFont typeface="Arial"/>
              <a:buNone/>
              <a:defRPr/>
            </a:lvl7pPr>
            <a:lvl8pPr indent="0" marL="3200400" rtl="0">
              <a:spcBef>
                <a:spcPts val="0"/>
              </a:spcBef>
              <a:buFont typeface="Arial"/>
              <a:buNone/>
              <a:defRPr/>
            </a:lvl8pPr>
            <a:lvl9pPr indent="0" marL="3657600" rtl="0">
              <a:spcBef>
                <a:spcPts val="0"/>
              </a:spcBef>
              <a:buFont typeface="Arial"/>
              <a:buNone/>
              <a:defRPr/>
            </a:lvl9pPr>
          </a:lstStyle>
          <a:p/>
        </p:txBody>
      </p:sp>
      <p:sp>
        <p:nvSpPr>
          <p:cNvPr id="40" name="Shape 40"/>
          <p:cNvSpPr txBox="1"/>
          <p:nvPr>
            <p:ph idx="10" type="dt"/>
          </p:nvPr>
        </p:nvSpPr>
        <p:spPr>
          <a:xfrm>
            <a:off x="6007689" y="548797"/>
            <a:ext cx="1189131" cy="297918"/>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1" name="Shape 41"/>
          <p:cNvSpPr txBox="1"/>
          <p:nvPr>
            <p:ph idx="11" type="ftr"/>
          </p:nvPr>
        </p:nvSpPr>
        <p:spPr>
          <a:xfrm>
            <a:off x="6008687" y="855955"/>
            <a:ext cx="2246488" cy="301227"/>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2" name="Shape 42"/>
          <p:cNvSpPr txBox="1"/>
          <p:nvPr>
            <p:ph idx="12" type="sldNum"/>
          </p:nvPr>
        </p:nvSpPr>
        <p:spPr>
          <a:xfrm>
            <a:off x="7314414" y="548797"/>
            <a:ext cx="941202" cy="301752"/>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chemeClr val="lt1"/>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
        <p:nvSpPr>
          <p:cNvPr id="43" name="Shape 43"/>
          <p:cNvSpPr txBox="1"/>
          <p:nvPr>
            <p:ph type="title"/>
          </p:nvPr>
        </p:nvSpPr>
        <p:spPr>
          <a:xfrm>
            <a:off x="914400" y="1544715"/>
            <a:ext cx="7315200" cy="1154096"/>
          </a:xfrm>
          <a:prstGeom prst="rect">
            <a:avLst/>
          </a:prstGeom>
          <a:noFill/>
          <a:ln>
            <a:noFill/>
          </a:ln>
        </p:spPr>
        <p:txBody>
          <a:bodyPr anchorCtr="0" anchor="b" bIns="91425" lIns="91425" rIns="91425" tIns="91425"/>
          <a:lstStyle>
            <a:lvl1pPr rtl="0" algn="l">
              <a:spcBef>
                <a:spcPts val="0"/>
              </a:spcBef>
              <a:buClr>
                <a:schemeClr val="lt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4" name="Shape 44"/>
          <p:cNvSpPr txBox="1"/>
          <p:nvPr>
            <p:ph idx="3" type="body"/>
          </p:nvPr>
        </p:nvSpPr>
        <p:spPr>
          <a:xfrm>
            <a:off x="914400" y="3383280"/>
            <a:ext cx="3566159" cy="2953511"/>
          </a:xfrm>
          <a:prstGeom prst="rect">
            <a:avLst/>
          </a:prstGeom>
          <a:noFill/>
          <a:ln>
            <a:noFill/>
          </a:ln>
        </p:spPr>
        <p:txBody>
          <a:bodyPr anchorCtr="0" anchor="t" bIns="91425" lIns="91425" rIns="91425" tIns="91425"/>
          <a:lstStyle>
            <a:lvl1pPr indent="-63500" marL="228600" rtl="0" algn="l">
              <a:spcBef>
                <a:spcPts val="400"/>
              </a:spcBef>
              <a:buClr>
                <a:schemeClr val="lt2"/>
              </a:buClr>
              <a:buFont typeface="Noto Symbol"/>
              <a:buChar char="▪"/>
              <a:defRPr/>
            </a:lvl1pPr>
            <a:lvl2pPr indent="-71119" marL="502919" rtl="0" algn="l">
              <a:spcBef>
                <a:spcPts val="360"/>
              </a:spcBef>
              <a:buClr>
                <a:schemeClr val="lt2"/>
              </a:buClr>
              <a:buFont typeface="Noto Symbol"/>
              <a:buChar char="▪"/>
              <a:defRPr/>
            </a:lvl2pPr>
            <a:lvl3pPr indent="-88900" marL="685800" rtl="0" algn="l">
              <a:spcBef>
                <a:spcPts val="320"/>
              </a:spcBef>
              <a:buClr>
                <a:schemeClr val="lt2"/>
              </a:buClr>
              <a:buFont typeface="Noto Symbol"/>
              <a:buChar char="▪"/>
              <a:defRPr/>
            </a:lvl3pPr>
            <a:lvl4pPr indent="-101600" marL="914400" rtl="0" algn="l">
              <a:spcBef>
                <a:spcPts val="280"/>
              </a:spcBef>
              <a:buClr>
                <a:schemeClr val="lt2"/>
              </a:buClr>
              <a:buFont typeface="Noto Symbol"/>
              <a:buChar char="▪"/>
              <a:defRPr/>
            </a:lvl4pPr>
            <a:lvl5pPr indent="-101600" marL="1143000" rtl="0" algn="l">
              <a:spcBef>
                <a:spcPts val="280"/>
              </a:spcBef>
              <a:buClr>
                <a:schemeClr val="lt2"/>
              </a:buClr>
              <a:buFont typeface="Noto Symbol"/>
              <a:buChar char="▪"/>
              <a:defRPr/>
            </a:lvl5pPr>
            <a:lvl6pPr indent="-101600" marL="1371600" rtl="0" algn="l">
              <a:spcBef>
                <a:spcPts val="280"/>
              </a:spcBef>
              <a:buClr>
                <a:schemeClr val="lt2"/>
              </a:buClr>
              <a:buFont typeface="Noto Symbol"/>
              <a:buChar char="▪"/>
              <a:defRPr/>
            </a:lvl6pPr>
            <a:lvl7pPr indent="-101600" marL="1600200" rtl="0" algn="l">
              <a:spcBef>
                <a:spcPts val="280"/>
              </a:spcBef>
              <a:buClr>
                <a:schemeClr val="lt2"/>
              </a:buClr>
              <a:buFont typeface="Noto Symbol"/>
              <a:buChar char="▪"/>
              <a:defRPr/>
            </a:lvl7pPr>
            <a:lvl8pPr indent="-101600" marL="1828800" rtl="0" algn="l">
              <a:spcBef>
                <a:spcPts val="280"/>
              </a:spcBef>
              <a:buClr>
                <a:schemeClr val="lt2"/>
              </a:buClr>
              <a:buFont typeface="Noto Symbol"/>
              <a:buChar char="▪"/>
              <a:defRPr/>
            </a:lvl8pPr>
            <a:lvl9pPr indent="-101600" marL="2057400" rtl="0" algn="l">
              <a:spcBef>
                <a:spcPts val="280"/>
              </a:spcBef>
              <a:buClr>
                <a:schemeClr val="lt2"/>
              </a:buClr>
              <a:buFont typeface="Noto Symbol"/>
              <a:buChar char="▪"/>
              <a:defRPr/>
            </a:lvl9pPr>
          </a:lstStyle>
          <a:p/>
        </p:txBody>
      </p:sp>
      <p:sp>
        <p:nvSpPr>
          <p:cNvPr id="45" name="Shape 45"/>
          <p:cNvSpPr txBox="1"/>
          <p:nvPr>
            <p:ph idx="4" type="body"/>
          </p:nvPr>
        </p:nvSpPr>
        <p:spPr>
          <a:xfrm>
            <a:off x="4681726" y="3383280"/>
            <a:ext cx="3566159" cy="2953511"/>
          </a:xfrm>
          <a:prstGeom prst="rect">
            <a:avLst/>
          </a:prstGeom>
          <a:noFill/>
          <a:ln>
            <a:noFill/>
          </a:ln>
        </p:spPr>
        <p:txBody>
          <a:bodyPr anchorCtr="0" anchor="t" bIns="91425" lIns="91425" rIns="91425" tIns="91425"/>
          <a:lstStyle>
            <a:lvl1pPr indent="-63500" marL="228600" rtl="0" algn="l">
              <a:spcBef>
                <a:spcPts val="400"/>
              </a:spcBef>
              <a:buClr>
                <a:schemeClr val="lt2"/>
              </a:buClr>
              <a:buFont typeface="Noto Symbol"/>
              <a:buChar char="▪"/>
              <a:defRPr/>
            </a:lvl1pPr>
            <a:lvl2pPr indent="-71119" marL="502919" rtl="0" algn="l">
              <a:spcBef>
                <a:spcPts val="360"/>
              </a:spcBef>
              <a:buClr>
                <a:schemeClr val="lt2"/>
              </a:buClr>
              <a:buFont typeface="Noto Symbol"/>
              <a:buChar char="▪"/>
              <a:defRPr/>
            </a:lvl2pPr>
            <a:lvl3pPr indent="-88900" marL="685800" rtl="0" algn="l">
              <a:spcBef>
                <a:spcPts val="320"/>
              </a:spcBef>
              <a:buClr>
                <a:schemeClr val="lt2"/>
              </a:buClr>
              <a:buFont typeface="Noto Symbol"/>
              <a:buChar char="▪"/>
              <a:defRPr/>
            </a:lvl3pPr>
            <a:lvl4pPr indent="-101600" marL="914400" rtl="0" algn="l">
              <a:spcBef>
                <a:spcPts val="280"/>
              </a:spcBef>
              <a:buClr>
                <a:schemeClr val="lt2"/>
              </a:buClr>
              <a:buFont typeface="Noto Symbol"/>
              <a:buChar char="▪"/>
              <a:defRPr/>
            </a:lvl4pPr>
            <a:lvl5pPr indent="-101600" marL="1143000" rtl="0" algn="l">
              <a:spcBef>
                <a:spcPts val="280"/>
              </a:spcBef>
              <a:buClr>
                <a:schemeClr val="lt2"/>
              </a:buClr>
              <a:buFont typeface="Noto Symbol"/>
              <a:buChar char="▪"/>
              <a:defRPr/>
            </a:lvl5pPr>
            <a:lvl6pPr indent="-101600" marL="1371600" rtl="0" algn="l">
              <a:spcBef>
                <a:spcPts val="280"/>
              </a:spcBef>
              <a:buClr>
                <a:schemeClr val="lt2"/>
              </a:buClr>
              <a:buFont typeface="Noto Symbol"/>
              <a:buChar char="▪"/>
              <a:defRPr/>
            </a:lvl6pPr>
            <a:lvl7pPr indent="-101600" marL="1600200" rtl="0" algn="l">
              <a:spcBef>
                <a:spcPts val="280"/>
              </a:spcBef>
              <a:buClr>
                <a:schemeClr val="lt2"/>
              </a:buClr>
              <a:buFont typeface="Noto Symbol"/>
              <a:buChar char="▪"/>
              <a:defRPr/>
            </a:lvl7pPr>
            <a:lvl8pPr indent="-101600" marL="1828800" rtl="0" algn="l">
              <a:spcBef>
                <a:spcPts val="280"/>
              </a:spcBef>
              <a:buClr>
                <a:schemeClr val="lt2"/>
              </a:buClr>
              <a:buFont typeface="Noto Symbol"/>
              <a:buChar char="▪"/>
              <a:defRPr/>
            </a:lvl8pPr>
            <a:lvl9pPr indent="-101600" marL="2057400" rtl="0" algn="l">
              <a:spcBef>
                <a:spcPts val="280"/>
              </a:spcBef>
              <a:buClr>
                <a:schemeClr val="lt2"/>
              </a:buClr>
              <a:buFont typeface="Noto Symbol"/>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6" name="Shape 46"/>
        <p:cNvGrpSpPr/>
        <p:nvPr/>
      </p:nvGrpSpPr>
      <p:grpSpPr>
        <a:xfrm>
          <a:off x="0" y="0"/>
          <a:ext cx="0" cy="0"/>
          <a:chOff x="0" y="0"/>
          <a:chExt cx="0" cy="0"/>
        </a:xfrm>
      </p:grpSpPr>
      <p:sp>
        <p:nvSpPr>
          <p:cNvPr id="47" name="Shape 47"/>
          <p:cNvSpPr txBox="1"/>
          <p:nvPr>
            <p:ph type="title"/>
          </p:nvPr>
        </p:nvSpPr>
        <p:spPr>
          <a:xfrm>
            <a:off x="914400" y="1544715"/>
            <a:ext cx="7315200" cy="1154096"/>
          </a:xfrm>
          <a:prstGeom prst="rect">
            <a:avLst/>
          </a:prstGeom>
          <a:noFill/>
          <a:ln>
            <a:noFill/>
          </a:ln>
        </p:spPr>
        <p:txBody>
          <a:bodyPr anchorCtr="0" anchor="b" bIns="91425" lIns="91425" rIns="91425" tIns="91425"/>
          <a:lstStyle>
            <a:lvl1pPr rtl="0" algn="l">
              <a:spcBef>
                <a:spcPts val="0"/>
              </a:spcBef>
              <a:buClr>
                <a:schemeClr val="lt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8" name="Shape 48"/>
          <p:cNvSpPr txBox="1"/>
          <p:nvPr>
            <p:ph idx="10" type="dt"/>
          </p:nvPr>
        </p:nvSpPr>
        <p:spPr>
          <a:xfrm>
            <a:off x="6007689" y="548797"/>
            <a:ext cx="1189131" cy="297918"/>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9" name="Shape 49"/>
          <p:cNvSpPr txBox="1"/>
          <p:nvPr>
            <p:ph idx="11" type="ftr"/>
          </p:nvPr>
        </p:nvSpPr>
        <p:spPr>
          <a:xfrm>
            <a:off x="6008687" y="855955"/>
            <a:ext cx="2246488" cy="301227"/>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0" name="Shape 50"/>
          <p:cNvSpPr txBox="1"/>
          <p:nvPr>
            <p:ph idx="12" type="sldNum"/>
          </p:nvPr>
        </p:nvSpPr>
        <p:spPr>
          <a:xfrm>
            <a:off x="7314414" y="548797"/>
            <a:ext cx="941202" cy="301752"/>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chemeClr val="lt1"/>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1" name="Shape 51"/>
        <p:cNvGrpSpPr/>
        <p:nvPr/>
      </p:nvGrpSpPr>
      <p:grpSpPr>
        <a:xfrm>
          <a:off x="0" y="0"/>
          <a:ext cx="0" cy="0"/>
          <a:chOff x="0" y="0"/>
          <a:chExt cx="0" cy="0"/>
        </a:xfrm>
      </p:grpSpPr>
      <p:sp>
        <p:nvSpPr>
          <p:cNvPr id="52" name="Shape 52"/>
          <p:cNvSpPr txBox="1"/>
          <p:nvPr>
            <p:ph idx="10" type="dt"/>
          </p:nvPr>
        </p:nvSpPr>
        <p:spPr>
          <a:xfrm>
            <a:off x="6007689" y="548797"/>
            <a:ext cx="1189131" cy="297918"/>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3" name="Shape 53"/>
          <p:cNvSpPr txBox="1"/>
          <p:nvPr>
            <p:ph idx="11" type="ftr"/>
          </p:nvPr>
        </p:nvSpPr>
        <p:spPr>
          <a:xfrm>
            <a:off x="6008687" y="855955"/>
            <a:ext cx="2246488" cy="301227"/>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4" name="Shape 54"/>
          <p:cNvSpPr txBox="1"/>
          <p:nvPr>
            <p:ph idx="12" type="sldNum"/>
          </p:nvPr>
        </p:nvSpPr>
        <p:spPr>
          <a:xfrm>
            <a:off x="7314414" y="548797"/>
            <a:ext cx="941202" cy="301752"/>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chemeClr val="lt1"/>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5" name="Shape 55"/>
        <p:cNvGrpSpPr/>
        <p:nvPr/>
      </p:nvGrpSpPr>
      <p:grpSpPr>
        <a:xfrm>
          <a:off x="0" y="0"/>
          <a:ext cx="0" cy="0"/>
          <a:chOff x="0" y="0"/>
          <a:chExt cx="0" cy="0"/>
        </a:xfrm>
      </p:grpSpPr>
      <p:sp>
        <p:nvSpPr>
          <p:cNvPr id="56" name="Shape 56"/>
          <p:cNvSpPr txBox="1"/>
          <p:nvPr>
            <p:ph type="title"/>
          </p:nvPr>
        </p:nvSpPr>
        <p:spPr>
          <a:xfrm>
            <a:off x="914400" y="1825361"/>
            <a:ext cx="2950935" cy="2173015"/>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7" name="Shape 57"/>
          <p:cNvSpPr txBox="1"/>
          <p:nvPr>
            <p:ph idx="1" type="body"/>
          </p:nvPr>
        </p:nvSpPr>
        <p:spPr>
          <a:xfrm>
            <a:off x="4021751" y="1826708"/>
            <a:ext cx="4207848" cy="4476613"/>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8" name="Shape 58"/>
          <p:cNvSpPr txBox="1"/>
          <p:nvPr>
            <p:ph idx="2" type="body"/>
          </p:nvPr>
        </p:nvSpPr>
        <p:spPr>
          <a:xfrm>
            <a:off x="914400" y="4061094"/>
            <a:ext cx="2950935" cy="2245386"/>
          </a:xfrm>
          <a:prstGeom prst="rect">
            <a:avLst/>
          </a:prstGeom>
          <a:noFill/>
          <a:ln>
            <a:noFill/>
          </a:ln>
        </p:spPr>
        <p:txBody>
          <a:bodyPr anchorCtr="0" anchor="t" bIns="91425" lIns="91425" rIns="91425" tIns="91425"/>
          <a:lstStyle>
            <a:lvl1pPr indent="0" marL="0" rtl="0">
              <a:spcBef>
                <a:spcPts val="0"/>
              </a:spcBef>
              <a:buFont typeface="Arial"/>
              <a:buNone/>
              <a:defRPr/>
            </a:lvl1pPr>
            <a:lvl2pPr indent="0" marL="457200" rtl="0">
              <a:spcBef>
                <a:spcPts val="0"/>
              </a:spcBef>
              <a:buFont typeface="Arial"/>
              <a:buNone/>
              <a:defRPr/>
            </a:lvl2pPr>
            <a:lvl3pPr indent="0" marL="914400" rtl="0">
              <a:spcBef>
                <a:spcPts val="0"/>
              </a:spcBef>
              <a:buFont typeface="Arial"/>
              <a:buNone/>
              <a:defRPr/>
            </a:lvl3pPr>
            <a:lvl4pPr indent="0" marL="1371600" rtl="0">
              <a:spcBef>
                <a:spcPts val="0"/>
              </a:spcBef>
              <a:buFont typeface="Arial"/>
              <a:buNone/>
              <a:defRPr/>
            </a:lvl4pPr>
            <a:lvl5pPr indent="0" marL="1828800" rtl="0">
              <a:spcBef>
                <a:spcPts val="0"/>
              </a:spcBef>
              <a:buFont typeface="Arial"/>
              <a:buNone/>
              <a:defRPr/>
            </a:lvl5pPr>
            <a:lvl6pPr indent="0" marL="2286000" rtl="0">
              <a:spcBef>
                <a:spcPts val="0"/>
              </a:spcBef>
              <a:buFont typeface="Arial"/>
              <a:buNone/>
              <a:defRPr/>
            </a:lvl6pPr>
            <a:lvl7pPr indent="0" marL="2743200" rtl="0">
              <a:spcBef>
                <a:spcPts val="0"/>
              </a:spcBef>
              <a:buFont typeface="Arial"/>
              <a:buNone/>
              <a:defRPr/>
            </a:lvl7pPr>
            <a:lvl8pPr indent="0" marL="3200400" rtl="0">
              <a:spcBef>
                <a:spcPts val="0"/>
              </a:spcBef>
              <a:buFont typeface="Arial"/>
              <a:buNone/>
              <a:defRPr/>
            </a:lvl8pPr>
            <a:lvl9pPr indent="0" marL="3657600" rtl="0">
              <a:spcBef>
                <a:spcPts val="0"/>
              </a:spcBef>
              <a:buFont typeface="Arial"/>
              <a:buNone/>
              <a:defRPr/>
            </a:lvl9pPr>
          </a:lstStyle>
          <a:p/>
        </p:txBody>
      </p:sp>
      <p:sp>
        <p:nvSpPr>
          <p:cNvPr id="59" name="Shape 59"/>
          <p:cNvSpPr txBox="1"/>
          <p:nvPr>
            <p:ph idx="10" type="dt"/>
          </p:nvPr>
        </p:nvSpPr>
        <p:spPr>
          <a:xfrm>
            <a:off x="6007689" y="548797"/>
            <a:ext cx="1189131" cy="297918"/>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0" name="Shape 60"/>
          <p:cNvSpPr txBox="1"/>
          <p:nvPr>
            <p:ph idx="11" type="ftr"/>
          </p:nvPr>
        </p:nvSpPr>
        <p:spPr>
          <a:xfrm>
            <a:off x="6008687" y="855955"/>
            <a:ext cx="2246488" cy="301227"/>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1" name="Shape 61"/>
          <p:cNvSpPr txBox="1"/>
          <p:nvPr>
            <p:ph idx="12" type="sldNum"/>
          </p:nvPr>
        </p:nvSpPr>
        <p:spPr>
          <a:xfrm>
            <a:off x="7314414" y="548797"/>
            <a:ext cx="941202" cy="301752"/>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chemeClr val="lt1"/>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2" name="Shape 62"/>
        <p:cNvGrpSpPr/>
        <p:nvPr/>
      </p:nvGrpSpPr>
      <p:grpSpPr>
        <a:xfrm>
          <a:off x="0" y="0"/>
          <a:ext cx="0" cy="0"/>
          <a:chOff x="0" y="0"/>
          <a:chExt cx="0" cy="0"/>
        </a:xfrm>
      </p:grpSpPr>
      <p:sp>
        <p:nvSpPr>
          <p:cNvPr id="63" name="Shape 63"/>
          <p:cNvSpPr txBox="1"/>
          <p:nvPr>
            <p:ph type="title"/>
          </p:nvPr>
        </p:nvSpPr>
        <p:spPr>
          <a:xfrm>
            <a:off x="914400" y="1828800"/>
            <a:ext cx="2953511" cy="2176271"/>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4" name="Shape 64"/>
          <p:cNvSpPr/>
          <p:nvPr>
            <p:ph idx="2" type="pic"/>
          </p:nvPr>
        </p:nvSpPr>
        <p:spPr>
          <a:xfrm>
            <a:off x="4191000" y="2286000"/>
            <a:ext cx="4038599" cy="3352799"/>
          </a:xfrm>
          <a:prstGeom prst="rect">
            <a:avLst/>
          </a:prstGeom>
          <a:solidFill>
            <a:schemeClr val="accent2"/>
          </a:solidFill>
          <a:ln>
            <a:noFill/>
          </a:ln>
        </p:spPr>
      </p:sp>
      <p:sp>
        <p:nvSpPr>
          <p:cNvPr id="65" name="Shape 65"/>
          <p:cNvSpPr txBox="1"/>
          <p:nvPr>
            <p:ph idx="1" type="body"/>
          </p:nvPr>
        </p:nvSpPr>
        <p:spPr>
          <a:xfrm>
            <a:off x="914400" y="4059935"/>
            <a:ext cx="2953511" cy="2249424"/>
          </a:xfrm>
          <a:prstGeom prst="rect">
            <a:avLst/>
          </a:prstGeom>
          <a:noFill/>
          <a:ln>
            <a:noFill/>
          </a:ln>
        </p:spPr>
        <p:txBody>
          <a:bodyPr anchorCtr="0" anchor="t" bIns="91425" lIns="91425" rIns="91425" tIns="91425"/>
          <a:lstStyle>
            <a:lvl1pPr indent="0" marL="0" rtl="0">
              <a:spcBef>
                <a:spcPts val="0"/>
              </a:spcBef>
              <a:buFont typeface="Arial"/>
              <a:buNone/>
              <a:defRPr/>
            </a:lvl1pPr>
            <a:lvl2pPr indent="0" marL="457200" rtl="0">
              <a:spcBef>
                <a:spcPts val="0"/>
              </a:spcBef>
              <a:buFont typeface="Arial"/>
              <a:buNone/>
              <a:defRPr/>
            </a:lvl2pPr>
            <a:lvl3pPr indent="0" marL="914400" rtl="0">
              <a:spcBef>
                <a:spcPts val="0"/>
              </a:spcBef>
              <a:buFont typeface="Arial"/>
              <a:buNone/>
              <a:defRPr/>
            </a:lvl3pPr>
            <a:lvl4pPr indent="0" marL="1371600" rtl="0">
              <a:spcBef>
                <a:spcPts val="0"/>
              </a:spcBef>
              <a:buFont typeface="Arial"/>
              <a:buNone/>
              <a:defRPr/>
            </a:lvl4pPr>
            <a:lvl5pPr indent="0" marL="1828800" rtl="0">
              <a:spcBef>
                <a:spcPts val="0"/>
              </a:spcBef>
              <a:buFont typeface="Arial"/>
              <a:buNone/>
              <a:defRPr/>
            </a:lvl5pPr>
            <a:lvl6pPr indent="0" marL="2286000" rtl="0">
              <a:spcBef>
                <a:spcPts val="0"/>
              </a:spcBef>
              <a:buFont typeface="Arial"/>
              <a:buNone/>
              <a:defRPr/>
            </a:lvl6pPr>
            <a:lvl7pPr indent="0" marL="2743200" rtl="0">
              <a:spcBef>
                <a:spcPts val="0"/>
              </a:spcBef>
              <a:buFont typeface="Arial"/>
              <a:buNone/>
              <a:defRPr/>
            </a:lvl7pPr>
            <a:lvl8pPr indent="0" marL="3200400" rtl="0">
              <a:spcBef>
                <a:spcPts val="0"/>
              </a:spcBef>
              <a:buFont typeface="Arial"/>
              <a:buNone/>
              <a:defRPr/>
            </a:lvl8pPr>
            <a:lvl9pPr indent="0" marL="3657600" rtl="0">
              <a:spcBef>
                <a:spcPts val="0"/>
              </a:spcBef>
              <a:buFont typeface="Arial"/>
              <a:buNone/>
              <a:defRPr/>
            </a:lvl9pPr>
          </a:lstStyle>
          <a:p/>
        </p:txBody>
      </p:sp>
      <p:sp>
        <p:nvSpPr>
          <p:cNvPr id="66" name="Shape 66"/>
          <p:cNvSpPr txBox="1"/>
          <p:nvPr>
            <p:ph idx="10" type="dt"/>
          </p:nvPr>
        </p:nvSpPr>
        <p:spPr>
          <a:xfrm>
            <a:off x="6007689" y="548797"/>
            <a:ext cx="1189131" cy="297918"/>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7" name="Shape 67"/>
          <p:cNvSpPr txBox="1"/>
          <p:nvPr>
            <p:ph idx="11" type="ftr"/>
          </p:nvPr>
        </p:nvSpPr>
        <p:spPr>
          <a:xfrm>
            <a:off x="6008687" y="855955"/>
            <a:ext cx="2246488" cy="301227"/>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8" name="Shape 68"/>
          <p:cNvSpPr txBox="1"/>
          <p:nvPr>
            <p:ph idx="12" type="sldNum"/>
          </p:nvPr>
        </p:nvSpPr>
        <p:spPr>
          <a:xfrm>
            <a:off x="7314414" y="548797"/>
            <a:ext cx="941202" cy="301752"/>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chemeClr val="lt1"/>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11" Type="http://schemas.openxmlformats.org/officeDocument/2006/relationships/slideLayout" Target="../slideLayouts/slideLayout11.xml"/><Relationship Id="rId3" Type="http://schemas.openxmlformats.org/officeDocument/2006/relationships/slideLayout" Target="../slideLayouts/slideLayout3.xml"/><Relationship Id="rId9" Type="http://schemas.openxmlformats.org/officeDocument/2006/relationships/slideLayout" Target="../slideLayouts/slideLayout9.xml"/><Relationship Id="rId6" Type="http://schemas.openxmlformats.org/officeDocument/2006/relationships/slideLayout" Target="../slideLayouts/slideLayout6.xml"/><Relationship Id="rId5" Type="http://schemas.openxmlformats.org/officeDocument/2006/relationships/slideLayout" Target="../slideLayouts/slideLayout5.xml"/><Relationship Id="rId8" Type="http://schemas.openxmlformats.org/officeDocument/2006/relationships/slideLayout" Target="../slideLayouts/slideLayout8.xml"/><Relationship Id="rId7"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242C32"/>
            </a:gs>
            <a:gs pos="65000">
              <a:srgbClr val="273037"/>
            </a:gs>
            <a:gs pos="100000">
              <a:srgbClr val="697E93"/>
            </a:gs>
          </a:gsLst>
          <a:lin ang="5400000" scaled="0"/>
        </a:gradFill>
      </p:bgPr>
    </p:bg>
    <p:spTree>
      <p:nvGrpSpPr>
        <p:cNvPr id="4" name="Shape 4"/>
        <p:cNvGrpSpPr/>
        <p:nvPr/>
      </p:nvGrpSpPr>
      <p:grpSpPr>
        <a:xfrm>
          <a:off x="0" y="0"/>
          <a:ext cx="0" cy="0"/>
          <a:chOff x="0" y="0"/>
          <a:chExt cx="0" cy="0"/>
        </a:xfrm>
      </p:grpSpPr>
      <p:sp>
        <p:nvSpPr>
          <p:cNvPr id="5" name="Shape 5"/>
          <p:cNvSpPr/>
          <p:nvPr/>
        </p:nvSpPr>
        <p:spPr>
          <a:xfrm>
            <a:off x="8435267" y="573806"/>
            <a:ext cx="86235" cy="572315"/>
          </a:xfrm>
          <a:prstGeom prst="rect">
            <a:avLst/>
          </a:prstGeom>
          <a:solidFill>
            <a:schemeClr val="l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6" name="Shape 6"/>
          <p:cNvSpPr/>
          <p:nvPr/>
        </p:nvSpPr>
        <p:spPr>
          <a:xfrm>
            <a:off x="8569418" y="573806"/>
            <a:ext cx="576072" cy="572315"/>
          </a:xfrm>
          <a:prstGeom prst="rect">
            <a:avLst/>
          </a:prstGeom>
          <a:solidFill>
            <a:schemeClr val="l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7" name="Shape 7"/>
          <p:cNvSpPr txBox="1"/>
          <p:nvPr>
            <p:ph type="title"/>
          </p:nvPr>
        </p:nvSpPr>
        <p:spPr>
          <a:xfrm>
            <a:off x="914400" y="1544715"/>
            <a:ext cx="7315200" cy="1154096"/>
          </a:xfrm>
          <a:prstGeom prst="rect">
            <a:avLst/>
          </a:prstGeom>
          <a:noFill/>
          <a:ln>
            <a:noFill/>
          </a:ln>
        </p:spPr>
        <p:txBody>
          <a:bodyPr anchorCtr="0" anchor="b" bIns="91425" lIns="91425" rIns="91425" tIns="91425"/>
          <a:lstStyle>
            <a:lvl1pPr indent="0" marL="0" marR="0" rtl="0" algn="l">
              <a:spcBef>
                <a:spcPts val="0"/>
              </a:spcBef>
              <a:buClr>
                <a:schemeClr val="lt2"/>
              </a:buClr>
              <a:buFont typeface="Aria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8" name="Shape 8"/>
          <p:cNvSpPr txBox="1"/>
          <p:nvPr>
            <p:ph idx="1" type="body"/>
          </p:nvPr>
        </p:nvSpPr>
        <p:spPr>
          <a:xfrm>
            <a:off x="914400" y="2769833"/>
            <a:ext cx="7315200" cy="3539527"/>
          </a:xfrm>
          <a:prstGeom prst="rect">
            <a:avLst/>
          </a:prstGeom>
          <a:noFill/>
          <a:ln>
            <a:noFill/>
          </a:ln>
        </p:spPr>
        <p:txBody>
          <a:bodyPr anchorCtr="0" anchor="t" bIns="91425" lIns="91425" rIns="91425" tIns="91425"/>
          <a:lstStyle>
            <a:lvl1pPr indent="-63500" marL="228600" marR="0" rtl="0" algn="l">
              <a:spcBef>
                <a:spcPts val="400"/>
              </a:spcBef>
              <a:buClr>
                <a:schemeClr val="lt2"/>
              </a:buClr>
              <a:buFont typeface="Noto Symbol"/>
              <a:buChar char="▪"/>
              <a:defRPr/>
            </a:lvl1pPr>
            <a:lvl2pPr indent="-71119" marL="502919" marR="0" rtl="0" algn="l">
              <a:spcBef>
                <a:spcPts val="360"/>
              </a:spcBef>
              <a:buClr>
                <a:schemeClr val="lt2"/>
              </a:buClr>
              <a:buFont typeface="Noto Symbol"/>
              <a:buChar char="▪"/>
              <a:defRPr/>
            </a:lvl2pPr>
            <a:lvl3pPr indent="-88900" marL="685800" marR="0" rtl="0" algn="l">
              <a:spcBef>
                <a:spcPts val="320"/>
              </a:spcBef>
              <a:buClr>
                <a:schemeClr val="lt2"/>
              </a:buClr>
              <a:buFont typeface="Noto Symbol"/>
              <a:buChar char="▪"/>
              <a:defRPr/>
            </a:lvl3pPr>
            <a:lvl4pPr indent="-101600" marL="914400" marR="0" rtl="0" algn="l">
              <a:spcBef>
                <a:spcPts val="280"/>
              </a:spcBef>
              <a:buClr>
                <a:schemeClr val="lt2"/>
              </a:buClr>
              <a:buFont typeface="Noto Symbol"/>
              <a:buChar char="▪"/>
              <a:defRPr/>
            </a:lvl4pPr>
            <a:lvl5pPr indent="-101600" marL="1143000" marR="0" rtl="0" algn="l">
              <a:spcBef>
                <a:spcPts val="280"/>
              </a:spcBef>
              <a:buClr>
                <a:schemeClr val="lt2"/>
              </a:buClr>
              <a:buFont typeface="Noto Symbol"/>
              <a:buChar char="▪"/>
              <a:defRPr/>
            </a:lvl5pPr>
            <a:lvl6pPr indent="-101600" marL="1371600" marR="0" rtl="0" algn="l">
              <a:spcBef>
                <a:spcPts val="280"/>
              </a:spcBef>
              <a:buClr>
                <a:schemeClr val="lt2"/>
              </a:buClr>
              <a:buFont typeface="Noto Symbol"/>
              <a:buChar char="▪"/>
              <a:defRPr/>
            </a:lvl6pPr>
            <a:lvl7pPr indent="-101600" marL="1600200" marR="0" rtl="0" algn="l">
              <a:spcBef>
                <a:spcPts val="280"/>
              </a:spcBef>
              <a:buClr>
                <a:schemeClr val="lt2"/>
              </a:buClr>
              <a:buFont typeface="Noto Symbol"/>
              <a:buChar char="▪"/>
              <a:defRPr/>
            </a:lvl7pPr>
            <a:lvl8pPr indent="-101600" marL="1828800" marR="0" rtl="0" algn="l">
              <a:spcBef>
                <a:spcPts val="280"/>
              </a:spcBef>
              <a:buClr>
                <a:schemeClr val="lt2"/>
              </a:buClr>
              <a:buFont typeface="Noto Symbol"/>
              <a:buChar char="▪"/>
              <a:defRPr/>
            </a:lvl8pPr>
            <a:lvl9pPr indent="-101600" marL="2057400" marR="0" rtl="0" algn="l">
              <a:spcBef>
                <a:spcPts val="280"/>
              </a:spcBef>
              <a:buClr>
                <a:schemeClr val="lt2"/>
              </a:buClr>
              <a:buFont typeface="Noto Symbol"/>
              <a:buChar char="▪"/>
              <a:defRPr/>
            </a:lvl9pPr>
          </a:lstStyle>
          <a:p/>
        </p:txBody>
      </p:sp>
      <p:sp>
        <p:nvSpPr>
          <p:cNvPr id="9" name="Shape 9"/>
          <p:cNvSpPr txBox="1"/>
          <p:nvPr>
            <p:ph idx="10" type="dt"/>
          </p:nvPr>
        </p:nvSpPr>
        <p:spPr>
          <a:xfrm>
            <a:off x="6007689" y="548797"/>
            <a:ext cx="1189131" cy="297918"/>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0" name="Shape 10"/>
          <p:cNvSpPr txBox="1"/>
          <p:nvPr>
            <p:ph idx="12" type="sldNum"/>
          </p:nvPr>
        </p:nvSpPr>
        <p:spPr>
          <a:xfrm>
            <a:off x="7314414" y="548797"/>
            <a:ext cx="941202" cy="301752"/>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chemeClr val="lt1"/>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
        <p:nvSpPr>
          <p:cNvPr id="11" name="Shape 11"/>
          <p:cNvSpPr txBox="1"/>
          <p:nvPr>
            <p:ph idx="11" type="ftr"/>
          </p:nvPr>
        </p:nvSpPr>
        <p:spPr>
          <a:xfrm>
            <a:off x="6008687" y="855955"/>
            <a:ext cx="2246488" cy="301227"/>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3" Type="http://schemas.openxmlformats.org/officeDocument/2006/relationships/image" Target="../media/image00.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762000" y="533400"/>
            <a:ext cx="7315200" cy="620697"/>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Arial"/>
              <a:buNone/>
            </a:pPr>
            <a:r>
              <a:rPr b="0" baseline="0" i="0" lang="en-US" sz="2000" u="none" cap="none" strike="noStrike">
                <a:solidFill>
                  <a:schemeClr val="lt2"/>
                </a:solidFill>
                <a:latin typeface="Arial"/>
                <a:ea typeface="Arial"/>
                <a:cs typeface="Arial"/>
                <a:sym typeface="Arial"/>
              </a:rPr>
              <a:t>Electrical Impedance Tomography (EIT)  Mobile Device</a:t>
            </a:r>
          </a:p>
        </p:txBody>
      </p:sp>
      <p:grpSp>
        <p:nvGrpSpPr>
          <p:cNvPr id="83" name="Shape 83"/>
          <p:cNvGrpSpPr/>
          <p:nvPr/>
        </p:nvGrpSpPr>
        <p:grpSpPr>
          <a:xfrm>
            <a:off x="800100" y="1199831"/>
            <a:ext cx="6400797" cy="480059"/>
            <a:chOff x="0" y="590231"/>
            <a:chExt cx="6400797" cy="480059"/>
          </a:xfrm>
        </p:grpSpPr>
        <p:sp>
          <p:nvSpPr>
            <p:cNvPr id="84" name="Shape 84"/>
            <p:cNvSpPr/>
            <p:nvPr/>
          </p:nvSpPr>
          <p:spPr>
            <a:xfrm>
              <a:off x="0" y="590231"/>
              <a:ext cx="800099" cy="480059"/>
            </a:xfrm>
            <a:prstGeom prst="roundRect">
              <a:avLst>
                <a:gd fmla="val 10000" name="adj"/>
              </a:avLst>
            </a:prstGeom>
            <a:solidFill>
              <a:schemeClr val="accent1"/>
            </a:solidFill>
            <a:ln cap="flat" w="1905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5" name="Shape 85"/>
            <p:cNvSpPr txBox="1"/>
            <p:nvPr/>
          </p:nvSpPr>
          <p:spPr>
            <a:xfrm>
              <a:off x="14060" y="604291"/>
              <a:ext cx="771979" cy="451940"/>
            </a:xfrm>
            <a:prstGeom prst="rect">
              <a:avLst/>
            </a:prstGeom>
            <a:noFill/>
            <a:ln>
              <a:noFill/>
            </a:ln>
          </p:spPr>
          <p:txBody>
            <a:bodyPr anchorCtr="0" anchor="ctr" bIns="38100" lIns="38100" rIns="38100" tIns="38100">
              <a:noAutofit/>
            </a:bodyPr>
            <a:lstStyle/>
            <a:p>
              <a:pPr indent="0" lvl="0" marL="0" marR="0" rtl="0" algn="ctr">
                <a:lnSpc>
                  <a:spcPct val="90000"/>
                </a:lnSpc>
                <a:spcBef>
                  <a:spcPts val="0"/>
                </a:spcBef>
                <a:spcAft>
                  <a:spcPts val="350"/>
                </a:spcAft>
                <a:buSzPct val="25000"/>
                <a:buNone/>
              </a:pPr>
              <a:r>
                <a:rPr b="0" baseline="0" i="0" lang="en-US" sz="1000" u="none" cap="none" strike="noStrike">
                  <a:solidFill>
                    <a:schemeClr val="lt1"/>
                  </a:solidFill>
                  <a:latin typeface="Arial"/>
                  <a:ea typeface="Arial"/>
                  <a:cs typeface="Arial"/>
                  <a:sym typeface="Arial"/>
                </a:rPr>
                <a:t>Transmitter</a:t>
              </a:r>
            </a:p>
          </p:txBody>
        </p:sp>
        <p:sp>
          <p:nvSpPr>
            <p:cNvPr id="86" name="Shape 86"/>
            <p:cNvSpPr/>
            <p:nvPr/>
          </p:nvSpPr>
          <p:spPr>
            <a:xfrm>
              <a:off x="880109" y="731050"/>
              <a:ext cx="169620" cy="198423"/>
            </a:xfrm>
            <a:prstGeom prst="rightArrow">
              <a:avLst>
                <a:gd fmla="val 60000" name="adj1"/>
                <a:gd fmla="val 50000" name="adj2"/>
              </a:avLst>
            </a:prstGeom>
            <a:solidFill>
              <a:srgbClr val="D5D8DD"/>
            </a:solidFill>
            <a:ln>
              <a:noFill/>
            </a:ln>
          </p:spPr>
          <p:txBody>
            <a:bodyPr anchorCtr="0" anchor="ctr" bIns="91425" lIns="91425" rIns="91425" tIns="91425">
              <a:noAutofit/>
            </a:bodyPr>
            <a:lstStyle/>
            <a:p>
              <a:pPr>
                <a:spcBef>
                  <a:spcPts val="0"/>
                </a:spcBef>
                <a:buNone/>
              </a:pPr>
              <a:r>
                <a:t/>
              </a:r>
              <a:endParaRPr/>
            </a:p>
          </p:txBody>
        </p:sp>
        <p:sp>
          <p:nvSpPr>
            <p:cNvPr id="87" name="Shape 87"/>
            <p:cNvSpPr txBox="1"/>
            <p:nvPr/>
          </p:nvSpPr>
          <p:spPr>
            <a:xfrm>
              <a:off x="880109" y="770735"/>
              <a:ext cx="118735" cy="119054"/>
            </a:xfrm>
            <a:prstGeom prst="rect">
              <a:avLst/>
            </a:prstGeom>
            <a:noFill/>
            <a:ln>
              <a:noFill/>
            </a:ln>
          </p:spPr>
          <p:txBody>
            <a:bodyPr anchorCtr="0" anchor="ctr" bIns="0" lIns="0" rIns="0" tIns="0">
              <a:noAutofit/>
            </a:bodyPr>
            <a:lstStyle/>
            <a:p>
              <a:pPr indent="0" lvl="0" marL="0" marR="0" rtl="0" algn="ctr">
                <a:lnSpc>
                  <a:spcPct val="90000"/>
                </a:lnSpc>
                <a:spcBef>
                  <a:spcPts val="0"/>
                </a:spcBef>
                <a:spcAft>
                  <a:spcPts val="280"/>
                </a:spcAft>
                <a:buNone/>
              </a:pPr>
              <a:r>
                <a:t/>
              </a:r>
              <a:endParaRPr b="0" baseline="0" i="0" sz="800" u="none" cap="none" strike="noStrike">
                <a:solidFill>
                  <a:schemeClr val="lt1"/>
                </a:solidFill>
                <a:latin typeface="Arial"/>
                <a:ea typeface="Arial"/>
                <a:cs typeface="Arial"/>
                <a:sym typeface="Arial"/>
              </a:endParaRPr>
            </a:p>
          </p:txBody>
        </p:sp>
        <p:sp>
          <p:nvSpPr>
            <p:cNvPr id="88" name="Shape 88"/>
            <p:cNvSpPr/>
            <p:nvPr/>
          </p:nvSpPr>
          <p:spPr>
            <a:xfrm>
              <a:off x="1120140" y="590231"/>
              <a:ext cx="800099" cy="480059"/>
            </a:xfrm>
            <a:prstGeom prst="roundRect">
              <a:avLst>
                <a:gd fmla="val 10000" name="adj"/>
              </a:avLst>
            </a:prstGeom>
            <a:solidFill>
              <a:schemeClr val="accent1"/>
            </a:solidFill>
            <a:ln cap="flat" w="1905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9" name="Shape 89"/>
            <p:cNvSpPr txBox="1"/>
            <p:nvPr/>
          </p:nvSpPr>
          <p:spPr>
            <a:xfrm>
              <a:off x="1134200" y="604291"/>
              <a:ext cx="771979" cy="451940"/>
            </a:xfrm>
            <a:prstGeom prst="rect">
              <a:avLst/>
            </a:prstGeom>
            <a:noFill/>
            <a:ln>
              <a:noFill/>
            </a:ln>
          </p:spPr>
          <p:txBody>
            <a:bodyPr anchorCtr="0" anchor="ctr" bIns="38100" lIns="38100" rIns="38100" tIns="38100">
              <a:noAutofit/>
            </a:bodyPr>
            <a:lstStyle/>
            <a:p>
              <a:pPr indent="0" lvl="0" marL="0" marR="0" rtl="0" algn="ctr">
                <a:lnSpc>
                  <a:spcPct val="90000"/>
                </a:lnSpc>
                <a:spcBef>
                  <a:spcPts val="0"/>
                </a:spcBef>
                <a:spcAft>
                  <a:spcPts val="350"/>
                </a:spcAft>
                <a:buSzPct val="25000"/>
                <a:buNone/>
              </a:pPr>
              <a:r>
                <a:rPr b="0" baseline="0" i="0" lang="en-US" sz="1000" u="none" cap="none" strike="noStrike">
                  <a:solidFill>
                    <a:schemeClr val="lt1"/>
                  </a:solidFill>
                  <a:latin typeface="Arial"/>
                  <a:ea typeface="Arial"/>
                  <a:cs typeface="Arial"/>
                  <a:sym typeface="Arial"/>
                </a:rPr>
                <a:t>Receiver</a:t>
              </a:r>
            </a:p>
          </p:txBody>
        </p:sp>
        <p:sp>
          <p:nvSpPr>
            <p:cNvPr id="90" name="Shape 90"/>
            <p:cNvSpPr/>
            <p:nvPr/>
          </p:nvSpPr>
          <p:spPr>
            <a:xfrm>
              <a:off x="2000250" y="731050"/>
              <a:ext cx="169620" cy="198423"/>
            </a:xfrm>
            <a:prstGeom prst="rightArrow">
              <a:avLst>
                <a:gd fmla="val 60000" name="adj1"/>
                <a:gd fmla="val 50000" name="adj2"/>
              </a:avLst>
            </a:prstGeom>
            <a:solidFill>
              <a:srgbClr val="D5D8DD"/>
            </a:solidFill>
            <a:ln>
              <a:noFill/>
            </a:ln>
          </p:spPr>
          <p:txBody>
            <a:bodyPr anchorCtr="0" anchor="ctr" bIns="91425" lIns="91425" rIns="91425" tIns="91425">
              <a:noAutofit/>
            </a:bodyPr>
            <a:lstStyle/>
            <a:p>
              <a:pPr>
                <a:spcBef>
                  <a:spcPts val="0"/>
                </a:spcBef>
                <a:buNone/>
              </a:pPr>
              <a:r>
                <a:t/>
              </a:r>
              <a:endParaRPr/>
            </a:p>
          </p:txBody>
        </p:sp>
        <p:sp>
          <p:nvSpPr>
            <p:cNvPr id="91" name="Shape 91"/>
            <p:cNvSpPr txBox="1"/>
            <p:nvPr/>
          </p:nvSpPr>
          <p:spPr>
            <a:xfrm>
              <a:off x="2000250" y="770735"/>
              <a:ext cx="118735" cy="119054"/>
            </a:xfrm>
            <a:prstGeom prst="rect">
              <a:avLst/>
            </a:prstGeom>
            <a:noFill/>
            <a:ln>
              <a:noFill/>
            </a:ln>
          </p:spPr>
          <p:txBody>
            <a:bodyPr anchorCtr="0" anchor="ctr" bIns="0" lIns="0" rIns="0" tIns="0">
              <a:noAutofit/>
            </a:bodyPr>
            <a:lstStyle/>
            <a:p>
              <a:pPr indent="0" lvl="0" marL="0" marR="0" rtl="0" algn="ctr">
                <a:lnSpc>
                  <a:spcPct val="90000"/>
                </a:lnSpc>
                <a:spcBef>
                  <a:spcPts val="0"/>
                </a:spcBef>
                <a:spcAft>
                  <a:spcPts val="280"/>
                </a:spcAft>
                <a:buNone/>
              </a:pPr>
              <a:r>
                <a:t/>
              </a:r>
              <a:endParaRPr b="0" baseline="0" i="0" sz="800" u="none" cap="none" strike="noStrike">
                <a:solidFill>
                  <a:schemeClr val="lt1"/>
                </a:solidFill>
                <a:latin typeface="Arial"/>
                <a:ea typeface="Arial"/>
                <a:cs typeface="Arial"/>
                <a:sym typeface="Arial"/>
              </a:endParaRPr>
            </a:p>
          </p:txBody>
        </p:sp>
        <p:sp>
          <p:nvSpPr>
            <p:cNvPr id="92" name="Shape 92"/>
            <p:cNvSpPr/>
            <p:nvPr/>
          </p:nvSpPr>
          <p:spPr>
            <a:xfrm>
              <a:off x="2240280" y="590231"/>
              <a:ext cx="800099" cy="480059"/>
            </a:xfrm>
            <a:prstGeom prst="roundRect">
              <a:avLst>
                <a:gd fmla="val 10000" name="adj"/>
              </a:avLst>
            </a:prstGeom>
            <a:solidFill>
              <a:schemeClr val="accent1"/>
            </a:solidFill>
            <a:ln cap="flat" w="1905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3" name="Shape 93"/>
            <p:cNvSpPr txBox="1"/>
            <p:nvPr/>
          </p:nvSpPr>
          <p:spPr>
            <a:xfrm>
              <a:off x="2254340" y="604291"/>
              <a:ext cx="771979" cy="451940"/>
            </a:xfrm>
            <a:prstGeom prst="rect">
              <a:avLst/>
            </a:prstGeom>
            <a:noFill/>
            <a:ln>
              <a:noFill/>
            </a:ln>
          </p:spPr>
          <p:txBody>
            <a:bodyPr anchorCtr="0" anchor="ctr" bIns="38100" lIns="38100" rIns="38100" tIns="38100">
              <a:noAutofit/>
            </a:bodyPr>
            <a:lstStyle/>
            <a:p>
              <a:pPr indent="0" lvl="0" marL="0" marR="0" rtl="0" algn="ctr">
                <a:lnSpc>
                  <a:spcPct val="90000"/>
                </a:lnSpc>
                <a:spcBef>
                  <a:spcPts val="0"/>
                </a:spcBef>
                <a:spcAft>
                  <a:spcPts val="350"/>
                </a:spcAft>
                <a:buSzPct val="25000"/>
                <a:buNone/>
              </a:pPr>
              <a:r>
                <a:rPr b="0" baseline="0" i="0" lang="en-US" sz="1000" u="none" cap="none" strike="noStrike">
                  <a:solidFill>
                    <a:schemeClr val="lt1"/>
                  </a:solidFill>
                  <a:latin typeface="Arial"/>
                  <a:ea typeface="Arial"/>
                  <a:cs typeface="Arial"/>
                  <a:sym typeface="Arial"/>
                </a:rPr>
                <a:t>ADC</a:t>
              </a:r>
            </a:p>
          </p:txBody>
        </p:sp>
        <p:sp>
          <p:nvSpPr>
            <p:cNvPr id="94" name="Shape 94"/>
            <p:cNvSpPr/>
            <p:nvPr/>
          </p:nvSpPr>
          <p:spPr>
            <a:xfrm>
              <a:off x="3120390" y="731050"/>
              <a:ext cx="169620" cy="198423"/>
            </a:xfrm>
            <a:prstGeom prst="rightArrow">
              <a:avLst>
                <a:gd fmla="val 60000" name="adj1"/>
                <a:gd fmla="val 50000" name="adj2"/>
              </a:avLst>
            </a:prstGeom>
            <a:solidFill>
              <a:srgbClr val="D5D8DD"/>
            </a:solidFill>
            <a:ln>
              <a:noFill/>
            </a:ln>
          </p:spPr>
          <p:txBody>
            <a:bodyPr anchorCtr="0" anchor="ctr" bIns="91425" lIns="91425" rIns="91425" tIns="91425">
              <a:noAutofit/>
            </a:bodyPr>
            <a:lstStyle/>
            <a:p>
              <a:pPr>
                <a:spcBef>
                  <a:spcPts val="0"/>
                </a:spcBef>
                <a:buNone/>
              </a:pPr>
              <a:r>
                <a:t/>
              </a:r>
              <a:endParaRPr/>
            </a:p>
          </p:txBody>
        </p:sp>
        <p:sp>
          <p:nvSpPr>
            <p:cNvPr id="95" name="Shape 95"/>
            <p:cNvSpPr txBox="1"/>
            <p:nvPr/>
          </p:nvSpPr>
          <p:spPr>
            <a:xfrm>
              <a:off x="3120390" y="770735"/>
              <a:ext cx="118735" cy="119054"/>
            </a:xfrm>
            <a:prstGeom prst="rect">
              <a:avLst/>
            </a:prstGeom>
            <a:noFill/>
            <a:ln>
              <a:noFill/>
            </a:ln>
          </p:spPr>
          <p:txBody>
            <a:bodyPr anchorCtr="0" anchor="ctr" bIns="0" lIns="0" rIns="0" tIns="0">
              <a:noAutofit/>
            </a:bodyPr>
            <a:lstStyle/>
            <a:p>
              <a:pPr indent="0" lvl="0" marL="0" marR="0" rtl="0" algn="ctr">
                <a:lnSpc>
                  <a:spcPct val="90000"/>
                </a:lnSpc>
                <a:spcBef>
                  <a:spcPts val="0"/>
                </a:spcBef>
                <a:spcAft>
                  <a:spcPts val="280"/>
                </a:spcAft>
                <a:buNone/>
              </a:pPr>
              <a:r>
                <a:t/>
              </a:r>
              <a:endParaRPr b="0" baseline="0" i="0" sz="800" u="none" cap="none" strike="noStrike">
                <a:solidFill>
                  <a:schemeClr val="lt1"/>
                </a:solidFill>
                <a:latin typeface="Arial"/>
                <a:ea typeface="Arial"/>
                <a:cs typeface="Arial"/>
                <a:sym typeface="Arial"/>
              </a:endParaRPr>
            </a:p>
          </p:txBody>
        </p:sp>
        <p:sp>
          <p:nvSpPr>
            <p:cNvPr id="96" name="Shape 96"/>
            <p:cNvSpPr/>
            <p:nvPr/>
          </p:nvSpPr>
          <p:spPr>
            <a:xfrm>
              <a:off x="3360419" y="590231"/>
              <a:ext cx="800099" cy="480059"/>
            </a:xfrm>
            <a:prstGeom prst="roundRect">
              <a:avLst>
                <a:gd fmla="val 10000" name="adj"/>
              </a:avLst>
            </a:prstGeom>
            <a:solidFill>
              <a:schemeClr val="accent1"/>
            </a:solidFill>
            <a:ln cap="flat" w="1905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7" name="Shape 97"/>
            <p:cNvSpPr txBox="1"/>
            <p:nvPr/>
          </p:nvSpPr>
          <p:spPr>
            <a:xfrm>
              <a:off x="3374480" y="604291"/>
              <a:ext cx="771979" cy="451940"/>
            </a:xfrm>
            <a:prstGeom prst="rect">
              <a:avLst/>
            </a:prstGeom>
            <a:noFill/>
            <a:ln>
              <a:noFill/>
            </a:ln>
          </p:spPr>
          <p:txBody>
            <a:bodyPr anchorCtr="0" anchor="ctr" bIns="38100" lIns="38100" rIns="38100" tIns="38100">
              <a:noAutofit/>
            </a:bodyPr>
            <a:lstStyle/>
            <a:p>
              <a:pPr indent="0" lvl="0" marL="0" marR="0" rtl="0" algn="ctr">
                <a:lnSpc>
                  <a:spcPct val="90000"/>
                </a:lnSpc>
                <a:spcBef>
                  <a:spcPts val="0"/>
                </a:spcBef>
                <a:spcAft>
                  <a:spcPts val="350"/>
                </a:spcAft>
                <a:buSzPct val="25000"/>
                <a:buNone/>
              </a:pPr>
              <a:r>
                <a:rPr b="0" baseline="0" i="0" lang="en-US" sz="1000" u="none" cap="none" strike="noStrike">
                  <a:solidFill>
                    <a:schemeClr val="lt1"/>
                  </a:solidFill>
                  <a:latin typeface="Arial"/>
                  <a:ea typeface="Arial"/>
                  <a:cs typeface="Arial"/>
                  <a:sym typeface="Arial"/>
                </a:rPr>
                <a:t>CPU</a:t>
              </a:r>
            </a:p>
          </p:txBody>
        </p:sp>
        <p:sp>
          <p:nvSpPr>
            <p:cNvPr id="98" name="Shape 98"/>
            <p:cNvSpPr/>
            <p:nvPr/>
          </p:nvSpPr>
          <p:spPr>
            <a:xfrm>
              <a:off x="4240530" y="731050"/>
              <a:ext cx="169620" cy="198423"/>
            </a:xfrm>
            <a:prstGeom prst="rightArrow">
              <a:avLst>
                <a:gd fmla="val 60000" name="adj1"/>
                <a:gd fmla="val 50000" name="adj2"/>
              </a:avLst>
            </a:prstGeom>
            <a:solidFill>
              <a:srgbClr val="D5D8DD"/>
            </a:solidFill>
            <a:ln>
              <a:noFill/>
            </a:ln>
          </p:spPr>
          <p:txBody>
            <a:bodyPr anchorCtr="0" anchor="ctr" bIns="91425" lIns="91425" rIns="91425" tIns="91425">
              <a:noAutofit/>
            </a:bodyPr>
            <a:lstStyle/>
            <a:p>
              <a:pPr>
                <a:spcBef>
                  <a:spcPts val="0"/>
                </a:spcBef>
                <a:buNone/>
              </a:pPr>
              <a:r>
                <a:t/>
              </a:r>
              <a:endParaRPr/>
            </a:p>
          </p:txBody>
        </p:sp>
        <p:sp>
          <p:nvSpPr>
            <p:cNvPr id="99" name="Shape 99"/>
            <p:cNvSpPr txBox="1"/>
            <p:nvPr/>
          </p:nvSpPr>
          <p:spPr>
            <a:xfrm>
              <a:off x="4240530" y="770735"/>
              <a:ext cx="118735" cy="119054"/>
            </a:xfrm>
            <a:prstGeom prst="rect">
              <a:avLst/>
            </a:prstGeom>
            <a:noFill/>
            <a:ln>
              <a:noFill/>
            </a:ln>
          </p:spPr>
          <p:txBody>
            <a:bodyPr anchorCtr="0" anchor="ctr" bIns="0" lIns="0" rIns="0" tIns="0">
              <a:noAutofit/>
            </a:bodyPr>
            <a:lstStyle/>
            <a:p>
              <a:pPr indent="0" lvl="0" marL="0" marR="0" rtl="0" algn="ctr">
                <a:lnSpc>
                  <a:spcPct val="90000"/>
                </a:lnSpc>
                <a:spcBef>
                  <a:spcPts val="0"/>
                </a:spcBef>
                <a:spcAft>
                  <a:spcPts val="280"/>
                </a:spcAft>
                <a:buNone/>
              </a:pPr>
              <a:r>
                <a:t/>
              </a:r>
              <a:endParaRPr b="0" baseline="0" i="0" sz="800" u="none" cap="none" strike="noStrike">
                <a:solidFill>
                  <a:schemeClr val="lt1"/>
                </a:solidFill>
                <a:latin typeface="Arial"/>
                <a:ea typeface="Arial"/>
                <a:cs typeface="Arial"/>
                <a:sym typeface="Arial"/>
              </a:endParaRPr>
            </a:p>
          </p:txBody>
        </p:sp>
        <p:sp>
          <p:nvSpPr>
            <p:cNvPr id="100" name="Shape 100"/>
            <p:cNvSpPr/>
            <p:nvPr/>
          </p:nvSpPr>
          <p:spPr>
            <a:xfrm>
              <a:off x="4480560" y="590231"/>
              <a:ext cx="800099" cy="480059"/>
            </a:xfrm>
            <a:prstGeom prst="roundRect">
              <a:avLst>
                <a:gd fmla="val 10000" name="adj"/>
              </a:avLst>
            </a:prstGeom>
            <a:solidFill>
              <a:schemeClr val="accent1"/>
            </a:solidFill>
            <a:ln cap="flat" w="1905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1" name="Shape 101"/>
            <p:cNvSpPr txBox="1"/>
            <p:nvPr/>
          </p:nvSpPr>
          <p:spPr>
            <a:xfrm>
              <a:off x="4494619" y="604291"/>
              <a:ext cx="771979" cy="451940"/>
            </a:xfrm>
            <a:prstGeom prst="rect">
              <a:avLst/>
            </a:prstGeom>
            <a:noFill/>
            <a:ln>
              <a:noFill/>
            </a:ln>
          </p:spPr>
          <p:txBody>
            <a:bodyPr anchorCtr="0" anchor="ctr" bIns="38100" lIns="38100" rIns="38100" tIns="38100">
              <a:noAutofit/>
            </a:bodyPr>
            <a:lstStyle/>
            <a:p>
              <a:pPr indent="0" lvl="0" marL="0" marR="0" rtl="0" algn="ctr">
                <a:lnSpc>
                  <a:spcPct val="90000"/>
                </a:lnSpc>
                <a:spcBef>
                  <a:spcPts val="0"/>
                </a:spcBef>
                <a:spcAft>
                  <a:spcPts val="350"/>
                </a:spcAft>
                <a:buSzPct val="25000"/>
                <a:buNone/>
              </a:pPr>
              <a:r>
                <a:rPr b="0" baseline="0" i="0" lang="en-US" sz="1000" u="none" cap="none" strike="noStrike">
                  <a:solidFill>
                    <a:schemeClr val="lt1"/>
                  </a:solidFill>
                  <a:latin typeface="Arial"/>
                  <a:ea typeface="Arial"/>
                  <a:cs typeface="Arial"/>
                  <a:sym typeface="Arial"/>
                </a:rPr>
                <a:t>DAC</a:t>
              </a:r>
            </a:p>
          </p:txBody>
        </p:sp>
        <p:sp>
          <p:nvSpPr>
            <p:cNvPr id="102" name="Shape 102"/>
            <p:cNvSpPr/>
            <p:nvPr/>
          </p:nvSpPr>
          <p:spPr>
            <a:xfrm>
              <a:off x="5360669" y="731050"/>
              <a:ext cx="169620" cy="198423"/>
            </a:xfrm>
            <a:prstGeom prst="rightArrow">
              <a:avLst>
                <a:gd fmla="val 60000" name="adj1"/>
                <a:gd fmla="val 50000" name="adj2"/>
              </a:avLst>
            </a:prstGeom>
            <a:solidFill>
              <a:srgbClr val="D5D8DD"/>
            </a:solidFill>
            <a:ln>
              <a:noFill/>
            </a:ln>
          </p:spPr>
          <p:txBody>
            <a:bodyPr anchorCtr="0" anchor="ctr" bIns="91425" lIns="91425" rIns="91425" tIns="91425">
              <a:noAutofit/>
            </a:bodyPr>
            <a:lstStyle/>
            <a:p>
              <a:pPr>
                <a:spcBef>
                  <a:spcPts val="0"/>
                </a:spcBef>
                <a:buNone/>
              </a:pPr>
              <a:r>
                <a:t/>
              </a:r>
              <a:endParaRPr/>
            </a:p>
          </p:txBody>
        </p:sp>
        <p:sp>
          <p:nvSpPr>
            <p:cNvPr id="103" name="Shape 103"/>
            <p:cNvSpPr txBox="1"/>
            <p:nvPr/>
          </p:nvSpPr>
          <p:spPr>
            <a:xfrm>
              <a:off x="5360669" y="770735"/>
              <a:ext cx="118735" cy="119054"/>
            </a:xfrm>
            <a:prstGeom prst="rect">
              <a:avLst/>
            </a:prstGeom>
            <a:noFill/>
            <a:ln>
              <a:noFill/>
            </a:ln>
          </p:spPr>
          <p:txBody>
            <a:bodyPr anchorCtr="0" anchor="ctr" bIns="0" lIns="0" rIns="0" tIns="0">
              <a:noAutofit/>
            </a:bodyPr>
            <a:lstStyle/>
            <a:p>
              <a:pPr indent="0" lvl="0" marL="0" marR="0" rtl="0" algn="ctr">
                <a:lnSpc>
                  <a:spcPct val="90000"/>
                </a:lnSpc>
                <a:spcBef>
                  <a:spcPts val="0"/>
                </a:spcBef>
                <a:spcAft>
                  <a:spcPts val="280"/>
                </a:spcAft>
                <a:buNone/>
              </a:pPr>
              <a:r>
                <a:t/>
              </a:r>
              <a:endParaRPr b="0" baseline="0" i="0" sz="800" u="none" cap="none" strike="noStrike">
                <a:solidFill>
                  <a:schemeClr val="lt1"/>
                </a:solidFill>
                <a:latin typeface="Arial"/>
                <a:ea typeface="Arial"/>
                <a:cs typeface="Arial"/>
                <a:sym typeface="Arial"/>
              </a:endParaRPr>
            </a:p>
          </p:txBody>
        </p:sp>
        <p:sp>
          <p:nvSpPr>
            <p:cNvPr id="104" name="Shape 104"/>
            <p:cNvSpPr/>
            <p:nvPr/>
          </p:nvSpPr>
          <p:spPr>
            <a:xfrm>
              <a:off x="5600698" y="590231"/>
              <a:ext cx="800099" cy="480059"/>
            </a:xfrm>
            <a:prstGeom prst="roundRect">
              <a:avLst>
                <a:gd fmla="val 10000" name="adj"/>
              </a:avLst>
            </a:prstGeom>
            <a:solidFill>
              <a:schemeClr val="accent1"/>
            </a:solidFill>
            <a:ln cap="flat" w="1905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5" name="Shape 105"/>
            <p:cNvSpPr txBox="1"/>
            <p:nvPr/>
          </p:nvSpPr>
          <p:spPr>
            <a:xfrm>
              <a:off x="5614758" y="604291"/>
              <a:ext cx="771979" cy="451940"/>
            </a:xfrm>
            <a:prstGeom prst="rect">
              <a:avLst/>
            </a:prstGeom>
            <a:noFill/>
            <a:ln>
              <a:noFill/>
            </a:ln>
          </p:spPr>
          <p:txBody>
            <a:bodyPr anchorCtr="0" anchor="ctr" bIns="38100" lIns="38100" rIns="38100" tIns="38100">
              <a:noAutofit/>
            </a:bodyPr>
            <a:lstStyle/>
            <a:p>
              <a:pPr indent="0" lvl="0" marL="0" marR="0" rtl="0" algn="ctr">
                <a:lnSpc>
                  <a:spcPct val="90000"/>
                </a:lnSpc>
                <a:spcBef>
                  <a:spcPts val="0"/>
                </a:spcBef>
                <a:spcAft>
                  <a:spcPts val="350"/>
                </a:spcAft>
                <a:buSzPct val="25000"/>
                <a:buNone/>
              </a:pPr>
              <a:r>
                <a:rPr b="0" baseline="0" i="0" lang="en-US" sz="1000" u="none" cap="none" strike="noStrike">
                  <a:solidFill>
                    <a:schemeClr val="lt1"/>
                  </a:solidFill>
                  <a:latin typeface="Arial"/>
                  <a:ea typeface="Arial"/>
                  <a:cs typeface="Arial"/>
                  <a:sym typeface="Arial"/>
                </a:rPr>
                <a:t>Display</a:t>
              </a:r>
            </a:p>
          </p:txBody>
        </p:sp>
      </p:grpSp>
      <p:pic>
        <p:nvPicPr>
          <p:cNvPr id="106" name="Shape 106"/>
          <p:cNvPicPr preferRelativeResize="0"/>
          <p:nvPr/>
        </p:nvPicPr>
        <p:blipFill rotWithShape="1">
          <a:blip r:embed="rId3">
            <a:alphaModFix/>
          </a:blip>
          <a:srcRect b="0" l="0" r="0" t="0"/>
          <a:stretch/>
        </p:blipFill>
        <p:spPr>
          <a:xfrm>
            <a:off x="7665720" y="1219200"/>
            <a:ext cx="1478280" cy="2738211"/>
          </a:xfrm>
          <a:prstGeom prst="rect">
            <a:avLst/>
          </a:prstGeom>
          <a:noFill/>
          <a:ln>
            <a:noFill/>
          </a:ln>
        </p:spPr>
      </p:pic>
      <p:sp>
        <p:nvSpPr>
          <p:cNvPr id="107" name="Shape 107"/>
          <p:cNvSpPr txBox="1"/>
          <p:nvPr/>
        </p:nvSpPr>
        <p:spPr>
          <a:xfrm>
            <a:off x="678872" y="1793541"/>
            <a:ext cx="6629400" cy="5078312"/>
          </a:xfrm>
          <a:prstGeom prst="rect">
            <a:avLst/>
          </a:prstGeom>
          <a:noFill/>
          <a:ln>
            <a:noFill/>
          </a:ln>
        </p:spPr>
        <p:txBody>
          <a:bodyPr anchorCtr="0" anchor="t" bIns="45700" lIns="91425" rIns="91425" tIns="45700">
            <a:noAutofit/>
          </a:bodyPr>
          <a:lstStyle/>
          <a:p>
            <a:pPr indent="-285750" lvl="0" marL="285750" marR="0" rtl="0" algn="l">
              <a:spcBef>
                <a:spcPts val="0"/>
              </a:spcBef>
              <a:buClr>
                <a:schemeClr val="lt1"/>
              </a:buClr>
              <a:buSzPct val="100000"/>
              <a:buFont typeface="Arial"/>
              <a:buChar char="•"/>
            </a:pPr>
            <a:r>
              <a:rPr b="0" baseline="0" i="0" lang="en-US" sz="1800" u="none" cap="none" strike="noStrike">
                <a:solidFill>
                  <a:schemeClr val="lt1"/>
                </a:solidFill>
                <a:latin typeface="Arial"/>
                <a:ea typeface="Arial"/>
                <a:cs typeface="Arial"/>
                <a:sym typeface="Arial"/>
              </a:rPr>
              <a:t>EIT is a reliable way for testing the resistance of certain tissues and organs within the body.  Its main application is to monitor the growth of malignant tumors.  </a:t>
            </a:r>
          </a:p>
          <a:p>
            <a:pPr indent="-285750" lvl="0" marL="285750" marR="0" rtl="0" algn="l">
              <a:spcBef>
                <a:spcPts val="0"/>
              </a:spcBef>
              <a:buClr>
                <a:schemeClr val="lt1"/>
              </a:buClr>
              <a:buSzPct val="100000"/>
              <a:buFont typeface="Arial"/>
              <a:buChar char="•"/>
            </a:pPr>
            <a:r>
              <a:rPr b="0" baseline="0" i="0" lang="en-US" sz="1800" u="none" cap="none" strike="noStrike">
                <a:solidFill>
                  <a:schemeClr val="lt1"/>
                </a:solidFill>
                <a:latin typeface="Arial"/>
                <a:ea typeface="Arial"/>
                <a:cs typeface="Arial"/>
                <a:sym typeface="Arial"/>
              </a:rPr>
              <a:t>A current is induced into the body focused on a certain point and receivers on the other side measure the voltage after processing through the body.  Cancerous tissue will typically impede more current than healthy tissue. </a:t>
            </a:r>
          </a:p>
          <a:p>
            <a:pPr indent="-285750" lvl="0" marL="285750" marR="0" rtl="0" algn="l">
              <a:spcBef>
                <a:spcPts val="0"/>
              </a:spcBef>
              <a:buClr>
                <a:schemeClr val="lt1"/>
              </a:buClr>
              <a:buSzPct val="100000"/>
              <a:buFont typeface="Arial"/>
              <a:buChar char="•"/>
            </a:pPr>
            <a:r>
              <a:rPr b="0" baseline="0" i="0" lang="en-US" sz="1800" u="none" cap="none" strike="noStrike">
                <a:solidFill>
                  <a:schemeClr val="lt1"/>
                </a:solidFill>
                <a:latin typeface="Arial"/>
                <a:ea typeface="Arial"/>
                <a:cs typeface="Arial"/>
                <a:sym typeface="Arial"/>
              </a:rPr>
              <a:t>The goal is to create a EIT device combined with a smart device to be more accessible to the every day cancer patient.  </a:t>
            </a:r>
          </a:p>
          <a:p>
            <a:pPr indent="-285750" lvl="0" marL="285750" marR="0" rtl="0" algn="l">
              <a:spcBef>
                <a:spcPts val="0"/>
              </a:spcBef>
              <a:buClr>
                <a:schemeClr val="lt1"/>
              </a:buClr>
              <a:buSzPct val="100000"/>
              <a:buFont typeface="Arial"/>
              <a:buChar char="•"/>
            </a:pPr>
            <a:r>
              <a:rPr b="0" baseline="0" i="0" lang="en-US" sz="1800" u="none" cap="none" strike="noStrike">
                <a:solidFill>
                  <a:schemeClr val="lt1"/>
                </a:solidFill>
                <a:latin typeface="Arial"/>
                <a:ea typeface="Arial"/>
                <a:cs typeface="Arial"/>
                <a:sym typeface="Arial"/>
              </a:rPr>
              <a:t>As EIT technology progresses, the device will be used for diagnosis as well as logging the results of different cancer therapies.</a:t>
            </a:r>
          </a:p>
          <a:p>
            <a:pPr indent="-285750" lvl="0" marL="285750" marR="0" rtl="0" algn="l">
              <a:spcBef>
                <a:spcPts val="0"/>
              </a:spcBef>
              <a:buClr>
                <a:schemeClr val="lt1"/>
              </a:buClr>
              <a:buSzPct val="100000"/>
              <a:buFont typeface="Arial"/>
              <a:buChar char="•"/>
            </a:pPr>
            <a:r>
              <a:rPr b="0" baseline="0" i="0" lang="en-US" sz="1800" u="none" cap="none" strike="noStrike">
                <a:solidFill>
                  <a:schemeClr val="lt1"/>
                </a:solidFill>
                <a:latin typeface="Arial"/>
                <a:ea typeface="Arial"/>
                <a:cs typeface="Arial"/>
                <a:sym typeface="Arial"/>
              </a:rPr>
              <a:t>The main design concept behind the EIT mobile device is that it will translate the analog signals taken from the voltage measure and convert it to digital data that will be processed and sent back to the mobile device for a tomographic display.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990600" y="533400"/>
            <a:ext cx="7315200" cy="386179"/>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Arial"/>
              <a:buNone/>
            </a:pPr>
            <a:r>
              <a:rPr b="1" baseline="0" i="0" lang="en-US" sz="1800" u="none" cap="none" strike="noStrike">
                <a:solidFill>
                  <a:schemeClr val="lt2"/>
                </a:solidFill>
                <a:latin typeface="Arial"/>
                <a:ea typeface="Arial"/>
                <a:cs typeface="Arial"/>
                <a:sym typeface="Arial"/>
              </a:rPr>
              <a:t>Solar Panel That Locates and Adjusts to the Sun’s Positioning</a:t>
            </a:r>
          </a:p>
        </p:txBody>
      </p:sp>
      <p:grpSp>
        <p:nvGrpSpPr>
          <p:cNvPr id="113" name="Shape 113"/>
          <p:cNvGrpSpPr/>
          <p:nvPr/>
        </p:nvGrpSpPr>
        <p:grpSpPr>
          <a:xfrm>
            <a:off x="461068" y="1219695"/>
            <a:ext cx="7917059" cy="719731"/>
            <a:chOff x="3868" y="229095"/>
            <a:chExt cx="7917059" cy="719731"/>
          </a:xfrm>
        </p:grpSpPr>
        <p:sp>
          <p:nvSpPr>
            <p:cNvPr id="114" name="Shape 114"/>
            <p:cNvSpPr/>
            <p:nvPr/>
          </p:nvSpPr>
          <p:spPr>
            <a:xfrm>
              <a:off x="3868" y="229095"/>
              <a:ext cx="1199553" cy="719731"/>
            </a:xfrm>
            <a:prstGeom prst="roundRect">
              <a:avLst>
                <a:gd fmla="val 10000" name="adj"/>
              </a:avLst>
            </a:prstGeom>
            <a:solidFill>
              <a:schemeClr val="accent1"/>
            </a:solidFill>
            <a:ln cap="flat" w="1905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15" name="Shape 115"/>
            <p:cNvSpPr txBox="1"/>
            <p:nvPr/>
          </p:nvSpPr>
          <p:spPr>
            <a:xfrm>
              <a:off x="24949" y="250176"/>
              <a:ext cx="1157394" cy="677571"/>
            </a:xfrm>
            <a:prstGeom prst="rect">
              <a:avLst/>
            </a:prstGeom>
            <a:noFill/>
            <a:ln>
              <a:noFill/>
            </a:ln>
          </p:spPr>
          <p:txBody>
            <a:bodyPr anchorCtr="0" anchor="ctr" bIns="45700" lIns="45700" rIns="45700" tIns="45700">
              <a:noAutofit/>
            </a:bodyPr>
            <a:lstStyle/>
            <a:p>
              <a:pPr indent="0" lvl="0" marL="0" marR="0" rtl="0" algn="ctr">
                <a:lnSpc>
                  <a:spcPct val="90000"/>
                </a:lnSpc>
                <a:spcBef>
                  <a:spcPts val="0"/>
                </a:spcBef>
                <a:spcAft>
                  <a:spcPts val="420"/>
                </a:spcAft>
                <a:buSzPct val="25000"/>
                <a:buNone/>
              </a:pPr>
              <a:r>
                <a:rPr b="0" baseline="0" i="0" lang="en-US" sz="1200" u="none" cap="none" strike="noStrike">
                  <a:solidFill>
                    <a:schemeClr val="lt1"/>
                  </a:solidFill>
                  <a:latin typeface="Arial"/>
                  <a:ea typeface="Arial"/>
                  <a:cs typeface="Arial"/>
                  <a:sym typeface="Arial"/>
                </a:rPr>
                <a:t>Solar Panel Sensors</a:t>
              </a:r>
            </a:p>
          </p:txBody>
        </p:sp>
        <p:sp>
          <p:nvSpPr>
            <p:cNvPr id="116" name="Shape 116"/>
            <p:cNvSpPr/>
            <p:nvPr/>
          </p:nvSpPr>
          <p:spPr>
            <a:xfrm>
              <a:off x="1323379" y="440216"/>
              <a:ext cx="254304" cy="297489"/>
            </a:xfrm>
            <a:prstGeom prst="rightArrow">
              <a:avLst>
                <a:gd fmla="val 60000" name="adj1"/>
                <a:gd fmla="val 50000" name="adj2"/>
              </a:avLst>
            </a:prstGeom>
            <a:solidFill>
              <a:srgbClr val="D5D8DD"/>
            </a:solidFill>
            <a:ln>
              <a:noFill/>
            </a:ln>
          </p:spPr>
          <p:txBody>
            <a:bodyPr anchorCtr="0" anchor="ctr" bIns="91425" lIns="91425" rIns="91425" tIns="91425">
              <a:noAutofit/>
            </a:bodyPr>
            <a:lstStyle/>
            <a:p>
              <a:pPr>
                <a:spcBef>
                  <a:spcPts val="0"/>
                </a:spcBef>
                <a:buNone/>
              </a:pPr>
              <a:r>
                <a:t/>
              </a:r>
              <a:endParaRPr/>
            </a:p>
          </p:txBody>
        </p:sp>
        <p:sp>
          <p:nvSpPr>
            <p:cNvPr id="117" name="Shape 117"/>
            <p:cNvSpPr txBox="1"/>
            <p:nvPr/>
          </p:nvSpPr>
          <p:spPr>
            <a:xfrm>
              <a:off x="1323379" y="499714"/>
              <a:ext cx="178013" cy="178492"/>
            </a:xfrm>
            <a:prstGeom prst="rect">
              <a:avLst/>
            </a:prstGeom>
            <a:noFill/>
            <a:ln>
              <a:noFill/>
            </a:ln>
          </p:spPr>
          <p:txBody>
            <a:bodyPr anchorCtr="0" anchor="ctr" bIns="0" lIns="0" rIns="0" tIns="0">
              <a:noAutofit/>
            </a:bodyPr>
            <a:lstStyle/>
            <a:p>
              <a:pPr indent="0" lvl="0" marL="0" marR="0" rtl="0" algn="ctr">
                <a:lnSpc>
                  <a:spcPct val="90000"/>
                </a:lnSpc>
                <a:spcBef>
                  <a:spcPts val="0"/>
                </a:spcBef>
                <a:spcAft>
                  <a:spcPts val="350"/>
                </a:spcAft>
                <a:buNone/>
              </a:pPr>
              <a:r>
                <a:t/>
              </a:r>
              <a:endParaRPr b="0" baseline="0" i="0" sz="1000" u="none" cap="none" strike="noStrike">
                <a:solidFill>
                  <a:schemeClr val="lt1"/>
                </a:solidFill>
                <a:latin typeface="Arial"/>
                <a:ea typeface="Arial"/>
                <a:cs typeface="Arial"/>
                <a:sym typeface="Arial"/>
              </a:endParaRPr>
            </a:p>
          </p:txBody>
        </p:sp>
        <p:sp>
          <p:nvSpPr>
            <p:cNvPr id="118" name="Shape 118"/>
            <p:cNvSpPr/>
            <p:nvPr/>
          </p:nvSpPr>
          <p:spPr>
            <a:xfrm>
              <a:off x="1683246" y="229095"/>
              <a:ext cx="1199553" cy="719731"/>
            </a:xfrm>
            <a:prstGeom prst="roundRect">
              <a:avLst>
                <a:gd fmla="val 10000" name="adj"/>
              </a:avLst>
            </a:prstGeom>
            <a:solidFill>
              <a:schemeClr val="accent1"/>
            </a:solidFill>
            <a:ln cap="flat" w="1905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19" name="Shape 119"/>
            <p:cNvSpPr txBox="1"/>
            <p:nvPr/>
          </p:nvSpPr>
          <p:spPr>
            <a:xfrm>
              <a:off x="1704325" y="250176"/>
              <a:ext cx="1157394" cy="677571"/>
            </a:xfrm>
            <a:prstGeom prst="rect">
              <a:avLst/>
            </a:prstGeom>
            <a:noFill/>
            <a:ln>
              <a:noFill/>
            </a:ln>
          </p:spPr>
          <p:txBody>
            <a:bodyPr anchorCtr="0" anchor="ctr" bIns="45700" lIns="45700" rIns="45700" tIns="45700">
              <a:noAutofit/>
            </a:bodyPr>
            <a:lstStyle/>
            <a:p>
              <a:pPr indent="0" lvl="0" marL="0" marR="0" rtl="0" algn="ctr">
                <a:lnSpc>
                  <a:spcPct val="90000"/>
                </a:lnSpc>
                <a:spcBef>
                  <a:spcPts val="0"/>
                </a:spcBef>
                <a:spcAft>
                  <a:spcPts val="420"/>
                </a:spcAft>
                <a:buSzPct val="25000"/>
                <a:buNone/>
              </a:pPr>
              <a:r>
                <a:rPr b="0" baseline="0" i="0" lang="en-US" sz="1200" u="none" cap="none" strike="noStrike">
                  <a:solidFill>
                    <a:schemeClr val="lt1"/>
                  </a:solidFill>
                  <a:latin typeface="Arial"/>
                  <a:ea typeface="Arial"/>
                  <a:cs typeface="Arial"/>
                  <a:sym typeface="Arial"/>
                </a:rPr>
                <a:t>ADC</a:t>
              </a:r>
            </a:p>
          </p:txBody>
        </p:sp>
        <p:sp>
          <p:nvSpPr>
            <p:cNvPr id="120" name="Shape 120"/>
            <p:cNvSpPr/>
            <p:nvPr/>
          </p:nvSpPr>
          <p:spPr>
            <a:xfrm>
              <a:off x="3002756" y="440216"/>
              <a:ext cx="254304" cy="297489"/>
            </a:xfrm>
            <a:prstGeom prst="rightArrow">
              <a:avLst>
                <a:gd fmla="val 60000" name="adj1"/>
                <a:gd fmla="val 50000" name="adj2"/>
              </a:avLst>
            </a:prstGeom>
            <a:solidFill>
              <a:srgbClr val="D5D8DD"/>
            </a:solidFill>
            <a:ln>
              <a:noFill/>
            </a:ln>
          </p:spPr>
          <p:txBody>
            <a:bodyPr anchorCtr="0" anchor="ctr" bIns="91425" lIns="91425" rIns="91425" tIns="91425">
              <a:noAutofit/>
            </a:bodyPr>
            <a:lstStyle/>
            <a:p>
              <a:pPr>
                <a:spcBef>
                  <a:spcPts val="0"/>
                </a:spcBef>
                <a:buNone/>
              </a:pPr>
              <a:r>
                <a:t/>
              </a:r>
              <a:endParaRPr/>
            </a:p>
          </p:txBody>
        </p:sp>
        <p:sp>
          <p:nvSpPr>
            <p:cNvPr id="121" name="Shape 121"/>
            <p:cNvSpPr txBox="1"/>
            <p:nvPr/>
          </p:nvSpPr>
          <p:spPr>
            <a:xfrm>
              <a:off x="3002756" y="499714"/>
              <a:ext cx="178013" cy="178492"/>
            </a:xfrm>
            <a:prstGeom prst="rect">
              <a:avLst/>
            </a:prstGeom>
            <a:noFill/>
            <a:ln>
              <a:noFill/>
            </a:ln>
          </p:spPr>
          <p:txBody>
            <a:bodyPr anchorCtr="0" anchor="ctr" bIns="0" lIns="0" rIns="0" tIns="0">
              <a:noAutofit/>
            </a:bodyPr>
            <a:lstStyle/>
            <a:p>
              <a:pPr indent="0" lvl="0" marL="0" marR="0" rtl="0" algn="ctr">
                <a:lnSpc>
                  <a:spcPct val="90000"/>
                </a:lnSpc>
                <a:spcBef>
                  <a:spcPts val="0"/>
                </a:spcBef>
                <a:spcAft>
                  <a:spcPts val="350"/>
                </a:spcAft>
                <a:buNone/>
              </a:pPr>
              <a:r>
                <a:t/>
              </a:r>
              <a:endParaRPr b="0" baseline="0" i="0" sz="1000" u="none" cap="none" strike="noStrike">
                <a:solidFill>
                  <a:schemeClr val="lt1"/>
                </a:solidFill>
                <a:latin typeface="Arial"/>
                <a:ea typeface="Arial"/>
                <a:cs typeface="Arial"/>
                <a:sym typeface="Arial"/>
              </a:endParaRPr>
            </a:p>
          </p:txBody>
        </p:sp>
        <p:sp>
          <p:nvSpPr>
            <p:cNvPr id="122" name="Shape 122"/>
            <p:cNvSpPr/>
            <p:nvPr/>
          </p:nvSpPr>
          <p:spPr>
            <a:xfrm>
              <a:off x="3362621" y="229095"/>
              <a:ext cx="1199553" cy="719731"/>
            </a:xfrm>
            <a:prstGeom prst="roundRect">
              <a:avLst>
                <a:gd fmla="val 10000" name="adj"/>
              </a:avLst>
            </a:prstGeom>
            <a:solidFill>
              <a:schemeClr val="accent1"/>
            </a:solidFill>
            <a:ln cap="flat" w="1905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23" name="Shape 123"/>
            <p:cNvSpPr txBox="1"/>
            <p:nvPr/>
          </p:nvSpPr>
          <p:spPr>
            <a:xfrm>
              <a:off x="3383701" y="250176"/>
              <a:ext cx="1157394" cy="677571"/>
            </a:xfrm>
            <a:prstGeom prst="rect">
              <a:avLst/>
            </a:prstGeom>
            <a:noFill/>
            <a:ln>
              <a:noFill/>
            </a:ln>
          </p:spPr>
          <p:txBody>
            <a:bodyPr anchorCtr="0" anchor="ctr" bIns="45700" lIns="45700" rIns="45700" tIns="45700">
              <a:noAutofit/>
            </a:bodyPr>
            <a:lstStyle/>
            <a:p>
              <a:pPr indent="0" lvl="0" marL="0" marR="0" rtl="0" algn="ctr">
                <a:lnSpc>
                  <a:spcPct val="90000"/>
                </a:lnSpc>
                <a:spcBef>
                  <a:spcPts val="0"/>
                </a:spcBef>
                <a:spcAft>
                  <a:spcPts val="420"/>
                </a:spcAft>
                <a:buSzPct val="25000"/>
                <a:buNone/>
              </a:pPr>
              <a:r>
                <a:rPr b="0" baseline="0" i="0" lang="en-US" sz="1200" u="none" cap="none" strike="noStrike">
                  <a:solidFill>
                    <a:schemeClr val="lt1"/>
                  </a:solidFill>
                  <a:latin typeface="Arial"/>
                  <a:ea typeface="Arial"/>
                  <a:cs typeface="Arial"/>
                  <a:sym typeface="Arial"/>
                </a:rPr>
                <a:t>CPU</a:t>
              </a:r>
            </a:p>
          </p:txBody>
        </p:sp>
        <p:sp>
          <p:nvSpPr>
            <p:cNvPr id="124" name="Shape 124"/>
            <p:cNvSpPr/>
            <p:nvPr/>
          </p:nvSpPr>
          <p:spPr>
            <a:xfrm>
              <a:off x="4682132" y="440216"/>
              <a:ext cx="254304" cy="297489"/>
            </a:xfrm>
            <a:prstGeom prst="rightArrow">
              <a:avLst>
                <a:gd fmla="val 60000" name="adj1"/>
                <a:gd fmla="val 50000" name="adj2"/>
              </a:avLst>
            </a:prstGeom>
            <a:solidFill>
              <a:srgbClr val="D5D8DD"/>
            </a:solidFill>
            <a:ln>
              <a:noFill/>
            </a:ln>
          </p:spPr>
          <p:txBody>
            <a:bodyPr anchorCtr="0" anchor="ctr" bIns="91425" lIns="91425" rIns="91425" tIns="91425">
              <a:noAutofit/>
            </a:bodyPr>
            <a:lstStyle/>
            <a:p>
              <a:pPr>
                <a:spcBef>
                  <a:spcPts val="0"/>
                </a:spcBef>
                <a:buNone/>
              </a:pPr>
              <a:r>
                <a:t/>
              </a:r>
              <a:endParaRPr/>
            </a:p>
          </p:txBody>
        </p:sp>
        <p:sp>
          <p:nvSpPr>
            <p:cNvPr id="125" name="Shape 125"/>
            <p:cNvSpPr txBox="1"/>
            <p:nvPr/>
          </p:nvSpPr>
          <p:spPr>
            <a:xfrm>
              <a:off x="4682132" y="499714"/>
              <a:ext cx="178013" cy="178492"/>
            </a:xfrm>
            <a:prstGeom prst="rect">
              <a:avLst/>
            </a:prstGeom>
            <a:noFill/>
            <a:ln>
              <a:noFill/>
            </a:ln>
          </p:spPr>
          <p:txBody>
            <a:bodyPr anchorCtr="0" anchor="ctr" bIns="0" lIns="0" rIns="0" tIns="0">
              <a:noAutofit/>
            </a:bodyPr>
            <a:lstStyle/>
            <a:p>
              <a:pPr indent="0" lvl="0" marL="0" marR="0" rtl="0" algn="ctr">
                <a:lnSpc>
                  <a:spcPct val="90000"/>
                </a:lnSpc>
                <a:spcBef>
                  <a:spcPts val="0"/>
                </a:spcBef>
                <a:spcAft>
                  <a:spcPts val="350"/>
                </a:spcAft>
                <a:buNone/>
              </a:pPr>
              <a:r>
                <a:t/>
              </a:r>
              <a:endParaRPr b="0" baseline="0" i="0" sz="1000" u="none" cap="none" strike="noStrike">
                <a:solidFill>
                  <a:schemeClr val="lt1"/>
                </a:solidFill>
                <a:latin typeface="Arial"/>
                <a:ea typeface="Arial"/>
                <a:cs typeface="Arial"/>
                <a:sym typeface="Arial"/>
              </a:endParaRPr>
            </a:p>
          </p:txBody>
        </p:sp>
        <p:sp>
          <p:nvSpPr>
            <p:cNvPr id="126" name="Shape 126"/>
            <p:cNvSpPr/>
            <p:nvPr/>
          </p:nvSpPr>
          <p:spPr>
            <a:xfrm>
              <a:off x="5041998" y="229095"/>
              <a:ext cx="1199553" cy="719731"/>
            </a:xfrm>
            <a:prstGeom prst="roundRect">
              <a:avLst>
                <a:gd fmla="val 10000" name="adj"/>
              </a:avLst>
            </a:prstGeom>
            <a:solidFill>
              <a:schemeClr val="accent1"/>
            </a:solidFill>
            <a:ln cap="flat" w="1905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27" name="Shape 127"/>
            <p:cNvSpPr txBox="1"/>
            <p:nvPr/>
          </p:nvSpPr>
          <p:spPr>
            <a:xfrm>
              <a:off x="5063078" y="250176"/>
              <a:ext cx="1157394" cy="677571"/>
            </a:xfrm>
            <a:prstGeom prst="rect">
              <a:avLst/>
            </a:prstGeom>
            <a:noFill/>
            <a:ln>
              <a:noFill/>
            </a:ln>
          </p:spPr>
          <p:txBody>
            <a:bodyPr anchorCtr="0" anchor="ctr" bIns="45700" lIns="45700" rIns="45700" tIns="45700">
              <a:noAutofit/>
            </a:bodyPr>
            <a:lstStyle/>
            <a:p>
              <a:pPr indent="0" lvl="0" marL="0" marR="0" rtl="0" algn="ctr">
                <a:lnSpc>
                  <a:spcPct val="90000"/>
                </a:lnSpc>
                <a:spcBef>
                  <a:spcPts val="0"/>
                </a:spcBef>
                <a:spcAft>
                  <a:spcPts val="420"/>
                </a:spcAft>
                <a:buSzPct val="25000"/>
                <a:buNone/>
              </a:pPr>
              <a:r>
                <a:rPr b="0" baseline="0" i="0" lang="en-US" sz="1200" u="none" cap="none" strike="noStrike">
                  <a:solidFill>
                    <a:schemeClr val="lt1"/>
                  </a:solidFill>
                  <a:latin typeface="Arial"/>
                  <a:ea typeface="Arial"/>
                  <a:cs typeface="Arial"/>
                  <a:sym typeface="Arial"/>
                </a:rPr>
                <a:t>DAC</a:t>
              </a:r>
            </a:p>
          </p:txBody>
        </p:sp>
        <p:sp>
          <p:nvSpPr>
            <p:cNvPr id="128" name="Shape 128"/>
            <p:cNvSpPr/>
            <p:nvPr/>
          </p:nvSpPr>
          <p:spPr>
            <a:xfrm>
              <a:off x="6361508" y="440216"/>
              <a:ext cx="254304" cy="297489"/>
            </a:xfrm>
            <a:prstGeom prst="rightArrow">
              <a:avLst>
                <a:gd fmla="val 60000" name="adj1"/>
                <a:gd fmla="val 50000" name="adj2"/>
              </a:avLst>
            </a:prstGeom>
            <a:solidFill>
              <a:srgbClr val="D5D8DD"/>
            </a:solidFill>
            <a:ln>
              <a:noFill/>
            </a:ln>
          </p:spPr>
          <p:txBody>
            <a:bodyPr anchorCtr="0" anchor="ctr" bIns="91425" lIns="91425" rIns="91425" tIns="91425">
              <a:noAutofit/>
            </a:bodyPr>
            <a:lstStyle/>
            <a:p>
              <a:pPr>
                <a:spcBef>
                  <a:spcPts val="0"/>
                </a:spcBef>
                <a:buNone/>
              </a:pPr>
              <a:r>
                <a:t/>
              </a:r>
              <a:endParaRPr/>
            </a:p>
          </p:txBody>
        </p:sp>
        <p:sp>
          <p:nvSpPr>
            <p:cNvPr id="129" name="Shape 129"/>
            <p:cNvSpPr txBox="1"/>
            <p:nvPr/>
          </p:nvSpPr>
          <p:spPr>
            <a:xfrm>
              <a:off x="6361508" y="499714"/>
              <a:ext cx="178013" cy="178492"/>
            </a:xfrm>
            <a:prstGeom prst="rect">
              <a:avLst/>
            </a:prstGeom>
            <a:noFill/>
            <a:ln>
              <a:noFill/>
            </a:ln>
          </p:spPr>
          <p:txBody>
            <a:bodyPr anchorCtr="0" anchor="ctr" bIns="0" lIns="0" rIns="0" tIns="0">
              <a:noAutofit/>
            </a:bodyPr>
            <a:lstStyle/>
            <a:p>
              <a:pPr indent="0" lvl="0" marL="0" marR="0" rtl="0" algn="ctr">
                <a:lnSpc>
                  <a:spcPct val="90000"/>
                </a:lnSpc>
                <a:spcBef>
                  <a:spcPts val="0"/>
                </a:spcBef>
                <a:spcAft>
                  <a:spcPts val="350"/>
                </a:spcAft>
                <a:buNone/>
              </a:pPr>
              <a:r>
                <a:t/>
              </a:r>
              <a:endParaRPr b="0" baseline="0" i="0" sz="1000" u="none" cap="none" strike="noStrike">
                <a:solidFill>
                  <a:schemeClr val="lt1"/>
                </a:solidFill>
                <a:latin typeface="Arial"/>
                <a:ea typeface="Arial"/>
                <a:cs typeface="Arial"/>
                <a:sym typeface="Arial"/>
              </a:endParaRPr>
            </a:p>
          </p:txBody>
        </p:sp>
        <p:sp>
          <p:nvSpPr>
            <p:cNvPr id="130" name="Shape 130"/>
            <p:cNvSpPr/>
            <p:nvPr/>
          </p:nvSpPr>
          <p:spPr>
            <a:xfrm>
              <a:off x="6721375" y="229095"/>
              <a:ext cx="1199553" cy="719731"/>
            </a:xfrm>
            <a:prstGeom prst="roundRect">
              <a:avLst>
                <a:gd fmla="val 10000" name="adj"/>
              </a:avLst>
            </a:prstGeom>
            <a:solidFill>
              <a:schemeClr val="accent1"/>
            </a:solidFill>
            <a:ln cap="flat" w="1905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31" name="Shape 131"/>
            <p:cNvSpPr txBox="1"/>
            <p:nvPr/>
          </p:nvSpPr>
          <p:spPr>
            <a:xfrm>
              <a:off x="6742454" y="250176"/>
              <a:ext cx="1157394" cy="677571"/>
            </a:xfrm>
            <a:prstGeom prst="rect">
              <a:avLst/>
            </a:prstGeom>
            <a:noFill/>
            <a:ln>
              <a:noFill/>
            </a:ln>
          </p:spPr>
          <p:txBody>
            <a:bodyPr anchorCtr="0" anchor="ctr" bIns="45700" lIns="45700" rIns="45700" tIns="45700">
              <a:noAutofit/>
            </a:bodyPr>
            <a:lstStyle/>
            <a:p>
              <a:pPr indent="0" lvl="0" marL="0" marR="0" rtl="0" algn="ctr">
                <a:lnSpc>
                  <a:spcPct val="90000"/>
                </a:lnSpc>
                <a:spcBef>
                  <a:spcPts val="0"/>
                </a:spcBef>
                <a:spcAft>
                  <a:spcPts val="420"/>
                </a:spcAft>
                <a:buSzPct val="25000"/>
                <a:buNone/>
              </a:pPr>
              <a:r>
                <a:rPr b="0" baseline="0" i="0" lang="en-US" sz="1200" u="none" cap="none" strike="noStrike">
                  <a:solidFill>
                    <a:schemeClr val="lt1"/>
                  </a:solidFill>
                  <a:latin typeface="Arial"/>
                  <a:ea typeface="Arial"/>
                  <a:cs typeface="Arial"/>
                  <a:sym typeface="Arial"/>
                </a:rPr>
                <a:t>Microcontroller Based Circuit</a:t>
              </a:r>
            </a:p>
          </p:txBody>
        </p:sp>
      </p:grpSp>
      <p:sp>
        <p:nvSpPr>
          <p:cNvPr id="132" name="Shape 132"/>
          <p:cNvSpPr txBox="1"/>
          <p:nvPr/>
        </p:nvSpPr>
        <p:spPr>
          <a:xfrm>
            <a:off x="762000" y="2667000"/>
            <a:ext cx="7619999" cy="2308323"/>
          </a:xfrm>
          <a:prstGeom prst="rect">
            <a:avLst/>
          </a:prstGeom>
          <a:noFill/>
          <a:ln>
            <a:noFill/>
          </a:ln>
        </p:spPr>
        <p:txBody>
          <a:bodyPr anchorCtr="0" anchor="t" bIns="45700" lIns="91425" rIns="91425" tIns="45700">
            <a:noAutofit/>
          </a:bodyPr>
          <a:lstStyle/>
          <a:p>
            <a:pPr indent="-285750" lvl="0" marL="285750" marR="0" rtl="0" algn="l">
              <a:spcBef>
                <a:spcPts val="0"/>
              </a:spcBef>
              <a:buClr>
                <a:schemeClr val="lt1"/>
              </a:buClr>
              <a:buSzPct val="100000"/>
              <a:buFont typeface="Arial"/>
              <a:buChar char="•"/>
            </a:pPr>
            <a:r>
              <a:rPr b="0" baseline="0" i="0" lang="en-US" sz="1800" u="none" cap="none" strike="noStrike">
                <a:solidFill>
                  <a:schemeClr val="lt1"/>
                </a:solidFill>
                <a:latin typeface="Arial"/>
                <a:ea typeface="Arial"/>
                <a:cs typeface="Arial"/>
                <a:sym typeface="Arial"/>
              </a:rPr>
              <a:t>The panel will have four sensors that will monitor the amount of sun rays that each region is attracting.  The sensors will relay data to the processing unit for evaluation.  The CPU will calculate linear adjustments to attract more sun rays to the solar panel.  The microcontroller unit will move up and down along the roof depending on the time of the day, as well as left or right depending on the sensors.</a:t>
            </a:r>
          </a:p>
          <a:p>
            <a:pPr indent="-171450" lvl="0" marL="285750" marR="0" rtl="0" algn="l">
              <a:spcBef>
                <a:spcPts val="0"/>
              </a:spcBef>
              <a:buClr>
                <a:schemeClr val="lt1"/>
              </a:buClr>
              <a:buFont typeface="Arial"/>
              <a:buNone/>
            </a:pPr>
            <a:r>
              <a:t/>
            </a:r>
            <a:endParaRPr b="0" baseline="0" i="0" sz="18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152400" y="27708"/>
            <a:ext cx="8763000" cy="489011"/>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Arial"/>
              <a:buNone/>
            </a:pPr>
            <a:r>
              <a:rPr b="1" baseline="0" i="0" lang="en-US" sz="1600" u="none" cap="none" strike="noStrike">
                <a:solidFill>
                  <a:schemeClr val="lt2"/>
                </a:solidFill>
                <a:latin typeface="Arial"/>
                <a:ea typeface="Arial"/>
                <a:cs typeface="Arial"/>
                <a:sym typeface="Arial"/>
              </a:rPr>
              <a:t>Microcontroller Mirrors that Adjust According to The Level of the Driver’s Eyes</a:t>
            </a:r>
          </a:p>
        </p:txBody>
      </p:sp>
      <p:grpSp>
        <p:nvGrpSpPr>
          <p:cNvPr id="138" name="Shape 138"/>
          <p:cNvGrpSpPr/>
          <p:nvPr/>
        </p:nvGrpSpPr>
        <p:grpSpPr>
          <a:xfrm>
            <a:off x="235631" y="923613"/>
            <a:ext cx="7986935" cy="1261095"/>
            <a:chOff x="7031" y="390213"/>
            <a:chExt cx="7986935" cy="1261095"/>
          </a:xfrm>
        </p:grpSpPr>
        <p:sp>
          <p:nvSpPr>
            <p:cNvPr id="139" name="Shape 139"/>
            <p:cNvSpPr/>
            <p:nvPr/>
          </p:nvSpPr>
          <p:spPr>
            <a:xfrm>
              <a:off x="7031" y="390213"/>
              <a:ext cx="2101824" cy="1261095"/>
            </a:xfrm>
            <a:prstGeom prst="roundRect">
              <a:avLst>
                <a:gd fmla="val 10000" name="adj"/>
              </a:avLst>
            </a:prstGeom>
            <a:solidFill>
              <a:schemeClr val="accent1"/>
            </a:solidFill>
            <a:ln cap="flat" w="1905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40" name="Shape 140"/>
            <p:cNvSpPr txBox="1"/>
            <p:nvPr/>
          </p:nvSpPr>
          <p:spPr>
            <a:xfrm>
              <a:off x="43967" y="427150"/>
              <a:ext cx="2027952" cy="1187222"/>
            </a:xfrm>
            <a:prstGeom prst="rect">
              <a:avLst/>
            </a:prstGeom>
            <a:noFill/>
            <a:ln>
              <a:noFill/>
            </a:ln>
          </p:spPr>
          <p:txBody>
            <a:bodyPr anchorCtr="0" anchor="ctr" bIns="83800" lIns="83800" rIns="83800" tIns="83800">
              <a:noAutofit/>
            </a:bodyPr>
            <a:lstStyle/>
            <a:p>
              <a:pPr indent="0" lvl="0" marL="0" marR="0" rtl="0" algn="ctr">
                <a:lnSpc>
                  <a:spcPct val="90000"/>
                </a:lnSpc>
                <a:spcBef>
                  <a:spcPts val="0"/>
                </a:spcBef>
                <a:spcAft>
                  <a:spcPts val="770"/>
                </a:spcAft>
                <a:buSzPct val="25000"/>
                <a:buNone/>
              </a:pPr>
              <a:r>
                <a:rPr b="0" baseline="0" i="0" lang="en-US" sz="2200" u="none" cap="none" strike="noStrike">
                  <a:solidFill>
                    <a:schemeClr val="lt1"/>
                  </a:solidFill>
                  <a:latin typeface="Arial"/>
                  <a:ea typeface="Arial"/>
                  <a:cs typeface="Arial"/>
                  <a:sym typeface="Arial"/>
                </a:rPr>
                <a:t>Retina Sensors</a:t>
              </a:r>
            </a:p>
          </p:txBody>
        </p:sp>
        <p:sp>
          <p:nvSpPr>
            <p:cNvPr id="141" name="Shape 141"/>
            <p:cNvSpPr/>
            <p:nvPr/>
          </p:nvSpPr>
          <p:spPr>
            <a:xfrm>
              <a:off x="2319039" y="760135"/>
              <a:ext cx="445585" cy="521252"/>
            </a:xfrm>
            <a:prstGeom prst="rightArrow">
              <a:avLst>
                <a:gd fmla="val 60000" name="adj1"/>
                <a:gd fmla="val 50000" name="adj2"/>
              </a:avLst>
            </a:prstGeom>
            <a:solidFill>
              <a:srgbClr val="D5D8DD"/>
            </a:solidFill>
            <a:ln>
              <a:noFill/>
            </a:ln>
          </p:spPr>
          <p:txBody>
            <a:bodyPr anchorCtr="0" anchor="ctr" bIns="91425" lIns="91425" rIns="91425" tIns="91425">
              <a:noAutofit/>
            </a:bodyPr>
            <a:lstStyle/>
            <a:p>
              <a:pPr>
                <a:spcBef>
                  <a:spcPts val="0"/>
                </a:spcBef>
                <a:buNone/>
              </a:pPr>
              <a:r>
                <a:t/>
              </a:r>
              <a:endParaRPr/>
            </a:p>
          </p:txBody>
        </p:sp>
        <p:sp>
          <p:nvSpPr>
            <p:cNvPr id="142" name="Shape 142"/>
            <p:cNvSpPr txBox="1"/>
            <p:nvPr/>
          </p:nvSpPr>
          <p:spPr>
            <a:xfrm>
              <a:off x="2319039" y="864386"/>
              <a:ext cx="311909" cy="312752"/>
            </a:xfrm>
            <a:prstGeom prst="rect">
              <a:avLst/>
            </a:prstGeom>
            <a:noFill/>
            <a:ln>
              <a:noFill/>
            </a:ln>
          </p:spPr>
          <p:txBody>
            <a:bodyPr anchorCtr="0" anchor="ctr" bIns="0" lIns="0" rIns="0" tIns="0">
              <a:noAutofit/>
            </a:bodyPr>
            <a:lstStyle/>
            <a:p>
              <a:pPr indent="0" lvl="0" marL="0" marR="0" rtl="0" algn="ctr">
                <a:lnSpc>
                  <a:spcPct val="90000"/>
                </a:lnSpc>
                <a:spcBef>
                  <a:spcPts val="0"/>
                </a:spcBef>
                <a:spcAft>
                  <a:spcPts val="630"/>
                </a:spcAft>
                <a:buNone/>
              </a:pPr>
              <a:r>
                <a:t/>
              </a:r>
              <a:endParaRPr b="0" baseline="0" i="0" sz="1800" u="none" cap="none" strike="noStrike">
                <a:solidFill>
                  <a:schemeClr val="lt1"/>
                </a:solidFill>
                <a:latin typeface="Arial"/>
                <a:ea typeface="Arial"/>
                <a:cs typeface="Arial"/>
                <a:sym typeface="Arial"/>
              </a:endParaRPr>
            </a:p>
          </p:txBody>
        </p:sp>
        <p:sp>
          <p:nvSpPr>
            <p:cNvPr id="143" name="Shape 143"/>
            <p:cNvSpPr/>
            <p:nvPr/>
          </p:nvSpPr>
          <p:spPr>
            <a:xfrm>
              <a:off x="2949586" y="390213"/>
              <a:ext cx="2101824" cy="1261095"/>
            </a:xfrm>
            <a:prstGeom prst="roundRect">
              <a:avLst>
                <a:gd fmla="val 10000" name="adj"/>
              </a:avLst>
            </a:prstGeom>
            <a:solidFill>
              <a:schemeClr val="accent1"/>
            </a:solidFill>
            <a:ln cap="flat" w="1905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44" name="Shape 144"/>
            <p:cNvSpPr txBox="1"/>
            <p:nvPr/>
          </p:nvSpPr>
          <p:spPr>
            <a:xfrm>
              <a:off x="2986523" y="427150"/>
              <a:ext cx="2027952" cy="1187222"/>
            </a:xfrm>
            <a:prstGeom prst="rect">
              <a:avLst/>
            </a:prstGeom>
            <a:noFill/>
            <a:ln>
              <a:noFill/>
            </a:ln>
          </p:spPr>
          <p:txBody>
            <a:bodyPr anchorCtr="0" anchor="ctr" bIns="83800" lIns="83800" rIns="83800" tIns="83800">
              <a:noAutofit/>
            </a:bodyPr>
            <a:lstStyle/>
            <a:p>
              <a:pPr indent="0" lvl="0" marL="0" marR="0" rtl="0" algn="ctr">
                <a:lnSpc>
                  <a:spcPct val="90000"/>
                </a:lnSpc>
                <a:spcBef>
                  <a:spcPts val="0"/>
                </a:spcBef>
                <a:spcAft>
                  <a:spcPts val="770"/>
                </a:spcAft>
                <a:buSzPct val="25000"/>
                <a:buNone/>
              </a:pPr>
              <a:r>
                <a:rPr b="0" baseline="0" i="0" lang="en-US" sz="2200" u="none" cap="none" strike="noStrike">
                  <a:solidFill>
                    <a:schemeClr val="lt1"/>
                  </a:solidFill>
                  <a:latin typeface="Arial"/>
                  <a:ea typeface="Arial"/>
                  <a:cs typeface="Arial"/>
                  <a:sym typeface="Arial"/>
                </a:rPr>
                <a:t>CPU</a:t>
              </a:r>
            </a:p>
          </p:txBody>
        </p:sp>
        <p:sp>
          <p:nvSpPr>
            <p:cNvPr id="145" name="Shape 145"/>
            <p:cNvSpPr/>
            <p:nvPr/>
          </p:nvSpPr>
          <p:spPr>
            <a:xfrm>
              <a:off x="5261594" y="760135"/>
              <a:ext cx="445585" cy="521252"/>
            </a:xfrm>
            <a:prstGeom prst="rightArrow">
              <a:avLst>
                <a:gd fmla="val 60000" name="adj1"/>
                <a:gd fmla="val 50000" name="adj2"/>
              </a:avLst>
            </a:prstGeom>
            <a:solidFill>
              <a:srgbClr val="D5D8DD"/>
            </a:solidFill>
            <a:ln>
              <a:noFill/>
            </a:ln>
          </p:spPr>
          <p:txBody>
            <a:bodyPr anchorCtr="0" anchor="ctr" bIns="91425" lIns="91425" rIns="91425" tIns="91425">
              <a:noAutofit/>
            </a:bodyPr>
            <a:lstStyle/>
            <a:p>
              <a:pPr>
                <a:spcBef>
                  <a:spcPts val="0"/>
                </a:spcBef>
                <a:buNone/>
              </a:pPr>
              <a:r>
                <a:t/>
              </a:r>
              <a:endParaRPr/>
            </a:p>
          </p:txBody>
        </p:sp>
        <p:sp>
          <p:nvSpPr>
            <p:cNvPr id="146" name="Shape 146"/>
            <p:cNvSpPr txBox="1"/>
            <p:nvPr/>
          </p:nvSpPr>
          <p:spPr>
            <a:xfrm>
              <a:off x="5261594" y="864386"/>
              <a:ext cx="311909" cy="312752"/>
            </a:xfrm>
            <a:prstGeom prst="rect">
              <a:avLst/>
            </a:prstGeom>
            <a:noFill/>
            <a:ln>
              <a:noFill/>
            </a:ln>
          </p:spPr>
          <p:txBody>
            <a:bodyPr anchorCtr="0" anchor="ctr" bIns="0" lIns="0" rIns="0" tIns="0">
              <a:noAutofit/>
            </a:bodyPr>
            <a:lstStyle/>
            <a:p>
              <a:pPr indent="0" lvl="0" marL="0" marR="0" rtl="0" algn="ctr">
                <a:lnSpc>
                  <a:spcPct val="90000"/>
                </a:lnSpc>
                <a:spcBef>
                  <a:spcPts val="0"/>
                </a:spcBef>
                <a:spcAft>
                  <a:spcPts val="630"/>
                </a:spcAft>
                <a:buNone/>
              </a:pPr>
              <a:r>
                <a:t/>
              </a:r>
              <a:endParaRPr b="0" baseline="0" i="0" sz="1800" u="none" cap="none" strike="noStrike">
                <a:solidFill>
                  <a:schemeClr val="lt1"/>
                </a:solidFill>
                <a:latin typeface="Arial"/>
                <a:ea typeface="Arial"/>
                <a:cs typeface="Arial"/>
                <a:sym typeface="Arial"/>
              </a:endParaRPr>
            </a:p>
          </p:txBody>
        </p:sp>
        <p:sp>
          <p:nvSpPr>
            <p:cNvPr id="147" name="Shape 147"/>
            <p:cNvSpPr/>
            <p:nvPr/>
          </p:nvSpPr>
          <p:spPr>
            <a:xfrm>
              <a:off x="5892142" y="390213"/>
              <a:ext cx="2101824" cy="1261095"/>
            </a:xfrm>
            <a:prstGeom prst="roundRect">
              <a:avLst>
                <a:gd fmla="val 10000" name="adj"/>
              </a:avLst>
            </a:prstGeom>
            <a:solidFill>
              <a:schemeClr val="accent1"/>
            </a:solidFill>
            <a:ln cap="flat" w="1905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48" name="Shape 148"/>
            <p:cNvSpPr txBox="1"/>
            <p:nvPr/>
          </p:nvSpPr>
          <p:spPr>
            <a:xfrm>
              <a:off x="5929078" y="427150"/>
              <a:ext cx="2027952" cy="1187222"/>
            </a:xfrm>
            <a:prstGeom prst="rect">
              <a:avLst/>
            </a:prstGeom>
            <a:noFill/>
            <a:ln>
              <a:noFill/>
            </a:ln>
          </p:spPr>
          <p:txBody>
            <a:bodyPr anchorCtr="0" anchor="ctr" bIns="83800" lIns="83800" rIns="83800" tIns="83800">
              <a:noAutofit/>
            </a:bodyPr>
            <a:lstStyle/>
            <a:p>
              <a:pPr indent="0" lvl="0" marL="0" marR="0" rtl="0" algn="ctr">
                <a:lnSpc>
                  <a:spcPct val="90000"/>
                </a:lnSpc>
                <a:spcBef>
                  <a:spcPts val="0"/>
                </a:spcBef>
                <a:spcAft>
                  <a:spcPts val="770"/>
                </a:spcAft>
                <a:buSzPct val="25000"/>
                <a:buNone/>
              </a:pPr>
              <a:r>
                <a:rPr b="0" baseline="0" i="0" lang="en-US" sz="2200" u="none" cap="none" strike="noStrike">
                  <a:solidFill>
                    <a:schemeClr val="lt1"/>
                  </a:solidFill>
                  <a:latin typeface="Arial"/>
                  <a:ea typeface="Arial"/>
                  <a:cs typeface="Arial"/>
                  <a:sym typeface="Arial"/>
                </a:rPr>
                <a:t>Microcontroller Based Circuit</a:t>
              </a:r>
            </a:p>
          </p:txBody>
        </p:sp>
      </p:grpSp>
      <p:sp>
        <p:nvSpPr>
          <p:cNvPr id="149" name="Shape 149"/>
          <p:cNvSpPr txBox="1"/>
          <p:nvPr/>
        </p:nvSpPr>
        <p:spPr>
          <a:xfrm>
            <a:off x="533400" y="2819400"/>
            <a:ext cx="7391399" cy="1754325"/>
          </a:xfrm>
          <a:prstGeom prst="rect">
            <a:avLst/>
          </a:prstGeom>
          <a:noFill/>
          <a:ln>
            <a:noFill/>
          </a:ln>
        </p:spPr>
        <p:txBody>
          <a:bodyPr anchorCtr="0" anchor="t" bIns="45700" lIns="91425" rIns="91425" tIns="45700">
            <a:noAutofit/>
          </a:bodyPr>
          <a:lstStyle/>
          <a:p>
            <a:pPr indent="-285750" lvl="0" marL="285750" marR="0" rtl="0" algn="l">
              <a:spcBef>
                <a:spcPts val="0"/>
              </a:spcBef>
              <a:buClr>
                <a:schemeClr val="lt1"/>
              </a:buClr>
              <a:buSzPct val="100000"/>
              <a:buFont typeface="Arial"/>
              <a:buChar char="•"/>
            </a:pPr>
            <a:r>
              <a:rPr b="0" baseline="0" i="0" lang="en-US" sz="1800" u="none" cap="none" strike="noStrike">
                <a:solidFill>
                  <a:schemeClr val="lt1"/>
                </a:solidFill>
                <a:latin typeface="Arial"/>
                <a:ea typeface="Arial"/>
                <a:cs typeface="Arial"/>
                <a:sym typeface="Arial"/>
              </a:rPr>
              <a:t>The laser sensor will detect the level of the driver’s retina.  The sensor will wirelessly connect to the CPU and the data will be translated.  The CPU will calculate the proper angles of the rearview and side mirrors.  From the CPU, the microcontroller circuit will linearly move the mirros up or down, left or right. </a:t>
            </a:r>
          </a:p>
          <a:p>
            <a:pPr indent="-285750" lvl="0" marL="285750" marR="0" rtl="0" algn="l">
              <a:spcBef>
                <a:spcPts val="0"/>
              </a:spcBef>
              <a:buClr>
                <a:schemeClr val="lt1"/>
              </a:buClr>
              <a:buSzPct val="100000"/>
              <a:buFont typeface="Arial"/>
              <a:buChar char="•"/>
            </a:pPr>
            <a:r>
              <a:rPr b="0" baseline="0" i="0" lang="en-US" sz="1800" u="none" cap="none" strike="noStrike">
                <a:solidFill>
                  <a:schemeClr val="lt1"/>
                </a:solidFill>
                <a:latin typeface="Arial"/>
                <a:ea typeface="Arial"/>
                <a:cs typeface="Arial"/>
                <a:sym typeface="Arial"/>
              </a:rPr>
              <a:t>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Perspective">
  <a:themeElements>
    <a:clrScheme name="Perspective">
      <a:dk1>
        <a:srgbClr val="000000"/>
      </a:dk1>
      <a:lt1>
        <a:srgbClr val="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