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3" Type="http://schemas.openxmlformats.org/officeDocument/2006/relationships/tableStyles" Target="tableStyles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914400" y="1158536"/>
            <a:ext cx="73152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914400" y="2077374"/>
            <a:ext cx="7315200" cy="265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3500" marL="228600" rtl="0" algn="l">
              <a:spcBef>
                <a:spcPts val="400"/>
              </a:spcBef>
              <a:buClr>
                <a:schemeClr val="lt2"/>
              </a:buClr>
              <a:buFont typeface="Noto Symbol"/>
              <a:buChar char="▪"/>
              <a:defRPr/>
            </a:lvl1pPr>
            <a:lvl2pPr indent="-71119" marL="502919" rtl="0" algn="l">
              <a:spcBef>
                <a:spcPts val="360"/>
              </a:spcBef>
              <a:buClr>
                <a:schemeClr val="lt2"/>
              </a:buClr>
              <a:buFont typeface="Noto Symbol"/>
              <a:buChar char="▪"/>
              <a:defRPr/>
            </a:lvl2pPr>
            <a:lvl3pPr indent="-88900" marL="685800" rtl="0" algn="l">
              <a:spcBef>
                <a:spcPts val="320"/>
              </a:spcBef>
              <a:buClr>
                <a:schemeClr val="lt2"/>
              </a:buClr>
              <a:buFont typeface="Noto Symbol"/>
              <a:buChar char="▪"/>
              <a:defRPr/>
            </a:lvl3pPr>
            <a:lvl4pPr indent="-101600" marL="914400" rtl="0" algn="l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4pPr>
            <a:lvl5pPr indent="-101600" marL="1143000" rtl="0" algn="l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5pPr>
            <a:lvl6pPr indent="-101600" marL="1371600" rtl="0" algn="l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6pPr>
            <a:lvl7pPr indent="-101600" marL="1600200" rtl="0" algn="l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7pPr>
            <a:lvl8pPr indent="-101600" marL="1828800" rtl="0" algn="l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8pPr>
            <a:lvl9pPr indent="-101600" marL="2057400" rtl="0" algn="l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6007689" y="411597"/>
            <a:ext cx="11892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6008687" y="641966"/>
            <a:ext cx="2246399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7314414" y="411597"/>
            <a:ext cx="941099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914400" y="1158536"/>
            <a:ext cx="73152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 rot="5400000">
            <a:off x="3244649" y="-252875"/>
            <a:ext cx="2654699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3500" marL="228600" rtl="0" algn="l">
              <a:spcBef>
                <a:spcPts val="400"/>
              </a:spcBef>
              <a:buClr>
                <a:schemeClr val="lt2"/>
              </a:buClr>
              <a:buFont typeface="Noto Symbol"/>
              <a:buChar char="▪"/>
              <a:defRPr/>
            </a:lvl1pPr>
            <a:lvl2pPr indent="-71119" marL="502919" rtl="0" algn="l">
              <a:spcBef>
                <a:spcPts val="360"/>
              </a:spcBef>
              <a:buClr>
                <a:schemeClr val="lt2"/>
              </a:buClr>
              <a:buFont typeface="Noto Symbol"/>
              <a:buChar char="▪"/>
              <a:defRPr/>
            </a:lvl2pPr>
            <a:lvl3pPr indent="-88900" marL="685800" rtl="0" algn="l">
              <a:spcBef>
                <a:spcPts val="320"/>
              </a:spcBef>
              <a:buClr>
                <a:schemeClr val="lt2"/>
              </a:buClr>
              <a:buFont typeface="Noto Symbol"/>
              <a:buChar char="▪"/>
              <a:defRPr/>
            </a:lvl3pPr>
            <a:lvl4pPr indent="-101600" marL="914400" rtl="0" algn="l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4pPr>
            <a:lvl5pPr indent="-101600" marL="1143000" rtl="0" algn="l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5pPr>
            <a:lvl6pPr indent="-101600" marL="1371600" rtl="0" algn="l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6pPr>
            <a:lvl7pPr indent="-101600" marL="1600200" rtl="0" algn="l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7pPr>
            <a:lvl8pPr indent="-101600" marL="1828800" rtl="0" algn="l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8pPr>
            <a:lvl9pPr indent="-101600" marL="2057400" rtl="0" algn="l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6007689" y="411597"/>
            <a:ext cx="11892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6008687" y="641966"/>
            <a:ext cx="2246399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7314414" y="411597"/>
            <a:ext cx="941099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 rot="5400000">
            <a:off x="5312999" y="2305431"/>
            <a:ext cx="3363299" cy="14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 rot="5400000">
            <a:off x="1793550" y="430881"/>
            <a:ext cx="3363299" cy="52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3500" marL="228600" rtl="0" algn="l">
              <a:spcBef>
                <a:spcPts val="400"/>
              </a:spcBef>
              <a:buClr>
                <a:schemeClr val="lt2"/>
              </a:buClr>
              <a:buFont typeface="Noto Symbol"/>
              <a:buChar char="▪"/>
              <a:defRPr/>
            </a:lvl1pPr>
            <a:lvl2pPr indent="-71119" marL="502919" rtl="0" algn="l">
              <a:spcBef>
                <a:spcPts val="360"/>
              </a:spcBef>
              <a:buClr>
                <a:schemeClr val="lt2"/>
              </a:buClr>
              <a:buFont typeface="Noto Symbol"/>
              <a:buChar char="▪"/>
              <a:defRPr/>
            </a:lvl2pPr>
            <a:lvl3pPr indent="-88900" marL="685800" rtl="0" algn="l">
              <a:spcBef>
                <a:spcPts val="320"/>
              </a:spcBef>
              <a:buClr>
                <a:schemeClr val="lt2"/>
              </a:buClr>
              <a:buFont typeface="Noto Symbol"/>
              <a:buChar char="▪"/>
              <a:defRPr/>
            </a:lvl3pPr>
            <a:lvl4pPr indent="-101600" marL="914400" rtl="0" algn="l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4pPr>
            <a:lvl5pPr indent="-101600" marL="1143000" rtl="0" algn="l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5pPr>
            <a:lvl6pPr indent="-101600" marL="1371600" rtl="0" algn="l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6pPr>
            <a:lvl7pPr indent="-101600" marL="1600200" rtl="0" algn="l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7pPr>
            <a:lvl8pPr indent="-101600" marL="1828800" rtl="0" algn="l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8pPr>
            <a:lvl9pPr indent="-101600" marL="2057400" rtl="0" algn="l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6007689" y="411597"/>
            <a:ext cx="11892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6008687" y="641966"/>
            <a:ext cx="2246399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7314414" y="411597"/>
            <a:ext cx="941099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x="914400" y="1887467"/>
            <a:ext cx="7315200" cy="19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914400" y="3874897"/>
            <a:ext cx="7315200" cy="85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440"/>
              </a:spcBef>
              <a:buClr>
                <a:schemeClr val="lt2"/>
              </a:buClr>
              <a:buFont typeface="Noto Symbol"/>
              <a:buNone/>
              <a:defRPr/>
            </a:lvl1pPr>
            <a:lvl2pPr indent="0" marL="457200" marR="0" rtl="0" algn="ctr">
              <a:spcBef>
                <a:spcPts val="360"/>
              </a:spcBef>
              <a:buClr>
                <a:schemeClr val="lt2"/>
              </a:buClr>
              <a:buFont typeface="Noto Symbol"/>
              <a:buNone/>
              <a:defRPr/>
            </a:lvl2pPr>
            <a:lvl3pPr indent="0" marL="914400" marR="0" rtl="0" algn="ctr">
              <a:spcBef>
                <a:spcPts val="320"/>
              </a:spcBef>
              <a:buClr>
                <a:schemeClr val="lt2"/>
              </a:buClr>
              <a:buFont typeface="Noto Symbol"/>
              <a:buNone/>
              <a:defRPr/>
            </a:lvl3pPr>
            <a:lvl4pPr indent="0" marL="1371600" marR="0" rtl="0" algn="ctr">
              <a:spcBef>
                <a:spcPts val="280"/>
              </a:spcBef>
              <a:buClr>
                <a:schemeClr val="lt2"/>
              </a:buClr>
              <a:buFont typeface="Noto Symbol"/>
              <a:buNone/>
              <a:defRPr/>
            </a:lvl4pPr>
            <a:lvl5pPr indent="0" marL="1828800" marR="0" rtl="0" algn="ctr">
              <a:spcBef>
                <a:spcPts val="280"/>
              </a:spcBef>
              <a:buClr>
                <a:schemeClr val="lt2"/>
              </a:buClr>
              <a:buFont typeface="Noto Symbol"/>
              <a:buNone/>
              <a:defRPr/>
            </a:lvl5pPr>
            <a:lvl6pPr indent="0" marL="2286000" marR="0" rtl="0" algn="ctr">
              <a:spcBef>
                <a:spcPts val="280"/>
              </a:spcBef>
              <a:buClr>
                <a:schemeClr val="lt2"/>
              </a:buClr>
              <a:buFont typeface="Noto Symbol"/>
              <a:buNone/>
              <a:defRPr/>
            </a:lvl6pPr>
            <a:lvl7pPr indent="0" marL="2743200" marR="0" rtl="0" algn="ctr">
              <a:spcBef>
                <a:spcPts val="280"/>
              </a:spcBef>
              <a:buClr>
                <a:schemeClr val="lt2"/>
              </a:buClr>
              <a:buFont typeface="Noto Symbol"/>
              <a:buNone/>
              <a:defRPr/>
            </a:lvl7pPr>
            <a:lvl8pPr indent="0" marL="3200400" marR="0" rtl="0" algn="ctr">
              <a:spcBef>
                <a:spcPts val="280"/>
              </a:spcBef>
              <a:buClr>
                <a:schemeClr val="lt2"/>
              </a:buClr>
              <a:buFont typeface="Noto Symbol"/>
              <a:buNone/>
              <a:defRPr/>
            </a:lvl8pPr>
            <a:lvl9pPr indent="0" marL="3657600" marR="0" rtl="0" algn="ctr">
              <a:spcBef>
                <a:spcPts val="280"/>
              </a:spcBef>
              <a:buClr>
                <a:schemeClr val="lt2"/>
              </a:buClr>
              <a:buFont typeface="Noto Symbol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6007689" y="411597"/>
            <a:ext cx="11892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7314414" y="411597"/>
            <a:ext cx="941099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6008687" y="641966"/>
            <a:ext cx="2246399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914400" y="3763178"/>
            <a:ext cx="7315200" cy="97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914400" y="2898822"/>
            <a:ext cx="7315200" cy="823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5pPr>
            <a:lvl6pPr indent="0" marL="228600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6pPr>
            <a:lvl7pPr indent="0" marL="274320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7pPr>
            <a:lvl8pPr indent="0" marL="320040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8pPr>
            <a:lvl9pPr indent="0" marL="365760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6007689" y="411597"/>
            <a:ext cx="11892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6008687" y="641966"/>
            <a:ext cx="2246399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7314414" y="411597"/>
            <a:ext cx="941099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0" type="dt"/>
          </p:nvPr>
        </p:nvSpPr>
        <p:spPr>
          <a:xfrm>
            <a:off x="6007689" y="411597"/>
            <a:ext cx="11892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6008687" y="641966"/>
            <a:ext cx="2246399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7314414" y="411597"/>
            <a:ext cx="941099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14400" y="1158536"/>
            <a:ext cx="73152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914400" y="2057400"/>
            <a:ext cx="3566099" cy="26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3500" marL="228600" rtl="0" algn="l">
              <a:spcBef>
                <a:spcPts val="400"/>
              </a:spcBef>
              <a:buClr>
                <a:schemeClr val="lt2"/>
              </a:buClr>
              <a:buFont typeface="Noto Symbol"/>
              <a:buChar char="▪"/>
              <a:defRPr/>
            </a:lvl1pPr>
            <a:lvl2pPr indent="-71119" marL="502919" rtl="0" algn="l">
              <a:spcBef>
                <a:spcPts val="360"/>
              </a:spcBef>
              <a:buClr>
                <a:schemeClr val="lt2"/>
              </a:buClr>
              <a:buFont typeface="Noto Symbol"/>
              <a:buChar char="▪"/>
              <a:defRPr/>
            </a:lvl2pPr>
            <a:lvl3pPr indent="-88900" marL="685800" rtl="0" algn="l">
              <a:spcBef>
                <a:spcPts val="320"/>
              </a:spcBef>
              <a:buClr>
                <a:schemeClr val="lt2"/>
              </a:buClr>
              <a:buFont typeface="Noto Symbol"/>
              <a:buChar char="▪"/>
              <a:defRPr/>
            </a:lvl3pPr>
            <a:lvl4pPr indent="-101600" marL="914400" rtl="0" algn="l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4pPr>
            <a:lvl5pPr indent="-101600" marL="1143000" rtl="0" algn="l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5pPr>
            <a:lvl6pPr indent="-101600" marL="1371600" rtl="0" algn="l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6pPr>
            <a:lvl7pPr indent="-101600" marL="1600200" rtl="0" algn="l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7pPr>
            <a:lvl8pPr indent="-101600" marL="1828800" rtl="0" algn="l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8pPr>
            <a:lvl9pPr indent="-101600" marL="2057400" rtl="0" algn="l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81728" y="2057400"/>
            <a:ext cx="3566099" cy="269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3500" marL="228600" rtl="0" algn="l">
              <a:spcBef>
                <a:spcPts val="400"/>
              </a:spcBef>
              <a:buClr>
                <a:schemeClr val="lt2"/>
              </a:buClr>
              <a:buFont typeface="Noto Symbol"/>
              <a:buChar char="▪"/>
              <a:defRPr/>
            </a:lvl1pPr>
            <a:lvl2pPr indent="-71119" marL="502919" rtl="0" algn="l">
              <a:spcBef>
                <a:spcPts val="360"/>
              </a:spcBef>
              <a:buClr>
                <a:schemeClr val="lt2"/>
              </a:buClr>
              <a:buFont typeface="Noto Symbol"/>
              <a:buChar char="▪"/>
              <a:defRPr/>
            </a:lvl2pPr>
            <a:lvl3pPr indent="-88900" marL="685800" rtl="0" algn="l">
              <a:spcBef>
                <a:spcPts val="320"/>
              </a:spcBef>
              <a:buClr>
                <a:schemeClr val="lt2"/>
              </a:buClr>
              <a:buFont typeface="Noto Symbol"/>
              <a:buChar char="▪"/>
              <a:defRPr/>
            </a:lvl3pPr>
            <a:lvl4pPr indent="-101600" marL="914400" rtl="0" algn="l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4pPr>
            <a:lvl5pPr indent="-101600" marL="1143000" rtl="0" algn="l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5pPr>
            <a:lvl6pPr indent="-101600" marL="1371600" rtl="0" algn="l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6pPr>
            <a:lvl7pPr indent="-101600" marL="1600200" rtl="0" algn="l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7pPr>
            <a:lvl8pPr indent="-101600" marL="1828800" rtl="0" algn="l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8pPr>
            <a:lvl9pPr indent="-101600" marL="2057400" rtl="0" algn="l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" type="body"/>
          </p:nvPr>
        </p:nvSpPr>
        <p:spPr>
          <a:xfrm>
            <a:off x="1116348" y="2057400"/>
            <a:ext cx="3365100" cy="466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indent="0" marL="2286000" rtl="0">
              <a:spcBef>
                <a:spcPts val="0"/>
              </a:spcBef>
              <a:buFont typeface="Arial"/>
              <a:buNone/>
              <a:defRPr/>
            </a:lvl6pPr>
            <a:lvl7pPr indent="0" marL="2743200" rtl="0">
              <a:spcBef>
                <a:spcPts val="0"/>
              </a:spcBef>
              <a:buFont typeface="Arial"/>
              <a:buNone/>
              <a:defRPr/>
            </a:lvl7pPr>
            <a:lvl8pPr indent="0" marL="3200400" rtl="0">
              <a:spcBef>
                <a:spcPts val="0"/>
              </a:spcBef>
              <a:buFont typeface="Arial"/>
              <a:buNone/>
              <a:defRPr/>
            </a:lvl8pPr>
            <a:lvl9pPr indent="0" marL="36576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885144" y="2057400"/>
            <a:ext cx="3362100" cy="466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indent="0" marL="2286000" rtl="0">
              <a:spcBef>
                <a:spcPts val="0"/>
              </a:spcBef>
              <a:buFont typeface="Arial"/>
              <a:buNone/>
              <a:defRPr/>
            </a:lvl6pPr>
            <a:lvl7pPr indent="0" marL="2743200" rtl="0">
              <a:spcBef>
                <a:spcPts val="0"/>
              </a:spcBef>
              <a:buFont typeface="Arial"/>
              <a:buNone/>
              <a:defRPr/>
            </a:lvl7pPr>
            <a:lvl8pPr indent="0" marL="3200400" rtl="0">
              <a:spcBef>
                <a:spcPts val="0"/>
              </a:spcBef>
              <a:buFont typeface="Arial"/>
              <a:buNone/>
              <a:defRPr/>
            </a:lvl8pPr>
            <a:lvl9pPr indent="0" marL="36576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6007689" y="411597"/>
            <a:ext cx="11892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6008687" y="641966"/>
            <a:ext cx="2246399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7314414" y="411597"/>
            <a:ext cx="941099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3" name="Shape 43"/>
          <p:cNvSpPr txBox="1"/>
          <p:nvPr>
            <p:ph type="title"/>
          </p:nvPr>
        </p:nvSpPr>
        <p:spPr>
          <a:xfrm>
            <a:off x="914400" y="1158536"/>
            <a:ext cx="73152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914400" y="2537459"/>
            <a:ext cx="3566099" cy="221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3500" marL="228600" rtl="0" algn="l">
              <a:spcBef>
                <a:spcPts val="400"/>
              </a:spcBef>
              <a:buClr>
                <a:schemeClr val="lt2"/>
              </a:buClr>
              <a:buFont typeface="Noto Symbol"/>
              <a:buChar char="▪"/>
              <a:defRPr/>
            </a:lvl1pPr>
            <a:lvl2pPr indent="-71119" marL="502919" rtl="0" algn="l">
              <a:spcBef>
                <a:spcPts val="360"/>
              </a:spcBef>
              <a:buClr>
                <a:schemeClr val="lt2"/>
              </a:buClr>
              <a:buFont typeface="Noto Symbol"/>
              <a:buChar char="▪"/>
              <a:defRPr/>
            </a:lvl2pPr>
            <a:lvl3pPr indent="-88900" marL="685800" rtl="0" algn="l">
              <a:spcBef>
                <a:spcPts val="320"/>
              </a:spcBef>
              <a:buClr>
                <a:schemeClr val="lt2"/>
              </a:buClr>
              <a:buFont typeface="Noto Symbol"/>
              <a:buChar char="▪"/>
              <a:defRPr/>
            </a:lvl3pPr>
            <a:lvl4pPr indent="-101600" marL="914400" rtl="0" algn="l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4pPr>
            <a:lvl5pPr indent="-101600" marL="1143000" rtl="0" algn="l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5pPr>
            <a:lvl6pPr indent="-101600" marL="1371600" rtl="0" algn="l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6pPr>
            <a:lvl7pPr indent="-101600" marL="1600200" rtl="0" algn="l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7pPr>
            <a:lvl8pPr indent="-101600" marL="1828800" rtl="0" algn="l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8pPr>
            <a:lvl9pPr indent="-101600" marL="2057400" rtl="0" algn="l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81726" y="2537459"/>
            <a:ext cx="3566099" cy="221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3500" marL="228600" rtl="0" algn="l">
              <a:spcBef>
                <a:spcPts val="400"/>
              </a:spcBef>
              <a:buClr>
                <a:schemeClr val="lt2"/>
              </a:buClr>
              <a:buFont typeface="Noto Symbol"/>
              <a:buChar char="▪"/>
              <a:defRPr/>
            </a:lvl1pPr>
            <a:lvl2pPr indent="-71119" marL="502919" rtl="0" algn="l">
              <a:spcBef>
                <a:spcPts val="360"/>
              </a:spcBef>
              <a:buClr>
                <a:schemeClr val="lt2"/>
              </a:buClr>
              <a:buFont typeface="Noto Symbol"/>
              <a:buChar char="▪"/>
              <a:defRPr/>
            </a:lvl2pPr>
            <a:lvl3pPr indent="-88900" marL="685800" rtl="0" algn="l">
              <a:spcBef>
                <a:spcPts val="320"/>
              </a:spcBef>
              <a:buClr>
                <a:schemeClr val="lt2"/>
              </a:buClr>
              <a:buFont typeface="Noto Symbol"/>
              <a:buChar char="▪"/>
              <a:defRPr/>
            </a:lvl3pPr>
            <a:lvl4pPr indent="-101600" marL="914400" rtl="0" algn="l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4pPr>
            <a:lvl5pPr indent="-101600" marL="1143000" rtl="0" algn="l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5pPr>
            <a:lvl6pPr indent="-101600" marL="1371600" rtl="0" algn="l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6pPr>
            <a:lvl7pPr indent="-101600" marL="1600200" rtl="0" algn="l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7pPr>
            <a:lvl8pPr indent="-101600" marL="1828800" rtl="0" algn="l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8pPr>
            <a:lvl9pPr indent="-101600" marL="2057400" rtl="0" algn="l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914400" y="1158536"/>
            <a:ext cx="73152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6007689" y="411597"/>
            <a:ext cx="11892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6008687" y="641966"/>
            <a:ext cx="2246399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7314414" y="411597"/>
            <a:ext cx="941099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0" type="dt"/>
          </p:nvPr>
        </p:nvSpPr>
        <p:spPr>
          <a:xfrm>
            <a:off x="6007689" y="411597"/>
            <a:ext cx="11892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6008687" y="641966"/>
            <a:ext cx="2246399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7314414" y="411597"/>
            <a:ext cx="941099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914400" y="1369021"/>
            <a:ext cx="2950800" cy="1629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021751" y="1370031"/>
            <a:ext cx="4207800" cy="3357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914400" y="3045821"/>
            <a:ext cx="2950800" cy="1683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indent="0" marL="2286000" rtl="0">
              <a:spcBef>
                <a:spcPts val="0"/>
              </a:spcBef>
              <a:buFont typeface="Arial"/>
              <a:buNone/>
              <a:defRPr/>
            </a:lvl6pPr>
            <a:lvl7pPr indent="0" marL="2743200" rtl="0">
              <a:spcBef>
                <a:spcPts val="0"/>
              </a:spcBef>
              <a:buFont typeface="Arial"/>
              <a:buNone/>
              <a:defRPr/>
            </a:lvl7pPr>
            <a:lvl8pPr indent="0" marL="3200400" rtl="0">
              <a:spcBef>
                <a:spcPts val="0"/>
              </a:spcBef>
              <a:buFont typeface="Arial"/>
              <a:buNone/>
              <a:defRPr/>
            </a:lvl8pPr>
            <a:lvl9pPr indent="0" marL="36576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6007689" y="411597"/>
            <a:ext cx="11892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6008687" y="641966"/>
            <a:ext cx="2246399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7314414" y="411597"/>
            <a:ext cx="941099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914400" y="1371600"/>
            <a:ext cx="2953499" cy="1632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/>
          <p:nvPr>
            <p:ph idx="2" type="pic"/>
          </p:nvPr>
        </p:nvSpPr>
        <p:spPr>
          <a:xfrm>
            <a:off x="4191000" y="1714500"/>
            <a:ext cx="4038599" cy="25145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914400" y="3044951"/>
            <a:ext cx="2953499" cy="168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indent="0" marL="2286000" rtl="0">
              <a:spcBef>
                <a:spcPts val="0"/>
              </a:spcBef>
              <a:buFont typeface="Arial"/>
              <a:buNone/>
              <a:defRPr/>
            </a:lvl6pPr>
            <a:lvl7pPr indent="0" marL="2743200" rtl="0">
              <a:spcBef>
                <a:spcPts val="0"/>
              </a:spcBef>
              <a:buFont typeface="Arial"/>
              <a:buNone/>
              <a:defRPr/>
            </a:lvl7pPr>
            <a:lvl8pPr indent="0" marL="3200400" rtl="0">
              <a:spcBef>
                <a:spcPts val="0"/>
              </a:spcBef>
              <a:buFont typeface="Arial"/>
              <a:buNone/>
              <a:defRPr/>
            </a:lvl8pPr>
            <a:lvl9pPr indent="0" marL="36576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6007689" y="411597"/>
            <a:ext cx="11892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6008687" y="641966"/>
            <a:ext cx="2246399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7314414" y="411597"/>
            <a:ext cx="941099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3" Type="http://schemas.openxmlformats.org/officeDocument/2006/relationships/slideLayout" Target="../slideLayouts/slideLayout3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242C32"/>
            </a:gs>
            <a:gs pos="65000">
              <a:srgbClr val="273037"/>
            </a:gs>
            <a:gs pos="100000">
              <a:srgbClr val="697E93"/>
            </a:gs>
          </a:gsLst>
          <a:lin ang="5400000" scaled="0"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8435267" y="430355"/>
            <a:ext cx="86099" cy="4292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"/>
          <p:cNvSpPr/>
          <p:nvPr/>
        </p:nvSpPr>
        <p:spPr>
          <a:xfrm>
            <a:off x="8569418" y="430355"/>
            <a:ext cx="576000" cy="4292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914400" y="1158536"/>
            <a:ext cx="73152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914400" y="2077374"/>
            <a:ext cx="7315200" cy="265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3500" marL="228600" marR="0" rtl="0" algn="l">
              <a:spcBef>
                <a:spcPts val="400"/>
              </a:spcBef>
              <a:buClr>
                <a:schemeClr val="lt2"/>
              </a:buClr>
              <a:buFont typeface="Noto Symbol"/>
              <a:buChar char="▪"/>
              <a:defRPr/>
            </a:lvl1pPr>
            <a:lvl2pPr indent="-71119" marL="502919" marR="0" rtl="0" algn="l">
              <a:spcBef>
                <a:spcPts val="360"/>
              </a:spcBef>
              <a:buClr>
                <a:schemeClr val="lt2"/>
              </a:buClr>
              <a:buFont typeface="Noto Symbol"/>
              <a:buChar char="▪"/>
              <a:defRPr/>
            </a:lvl2pPr>
            <a:lvl3pPr indent="-88900" marL="685800" marR="0" rtl="0" algn="l">
              <a:spcBef>
                <a:spcPts val="320"/>
              </a:spcBef>
              <a:buClr>
                <a:schemeClr val="lt2"/>
              </a:buClr>
              <a:buFont typeface="Noto Symbol"/>
              <a:buChar char="▪"/>
              <a:defRPr/>
            </a:lvl3pPr>
            <a:lvl4pPr indent="-101600" marL="914400" marR="0" rtl="0" algn="l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4pPr>
            <a:lvl5pPr indent="-101600" marL="1143000" marR="0" rtl="0" algn="l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5pPr>
            <a:lvl6pPr indent="-101600" marL="1371600" marR="0" rtl="0" algn="l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6pPr>
            <a:lvl7pPr indent="-101600" marL="1600200" marR="0" rtl="0" algn="l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7pPr>
            <a:lvl8pPr indent="-101600" marL="1828800" marR="0" rtl="0" algn="l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8pPr>
            <a:lvl9pPr indent="-101600" marL="2057400" marR="0" rtl="0" algn="l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6007689" y="411597"/>
            <a:ext cx="11892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7314414" y="411597"/>
            <a:ext cx="941099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6008687" y="641966"/>
            <a:ext cx="2246399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1.png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769075" y="193325"/>
            <a:ext cx="73152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8600"/>
                </a:solidFill>
              </a:rPr>
              <a:t>Quadrotor Terrain Mapping with Subterranean Scanning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685800" y="1537374"/>
            <a:ext cx="6629400" cy="3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41300" lvl="0" marL="28575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1100">
                <a:solidFill>
                  <a:srgbClr val="FFFFFF"/>
                </a:solidFill>
              </a:rPr>
              <a:t>Project with Dr. Chamberland and Dr. Huff</a:t>
            </a:r>
          </a:p>
          <a:p>
            <a:pPr indent="-241300" lvl="0" marL="28575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1100">
                <a:solidFill>
                  <a:srgbClr val="FFFFFF"/>
                </a:solidFill>
              </a:rPr>
              <a:t>To build a quadcopter capable of radar imaging for aerial mapping of the terrain of regions</a:t>
            </a:r>
          </a:p>
          <a:p>
            <a:pPr indent="-241300" lvl="0" marL="28575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1100">
                <a:solidFill>
                  <a:srgbClr val="FFFFFF"/>
                </a:solidFill>
              </a:rPr>
              <a:t>Further improvement of the system would allow for ground penetration radar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-241300" lvl="0" marL="28575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1" lang="en" sz="1100">
                <a:solidFill>
                  <a:schemeClr val="lt1"/>
                </a:solidFill>
              </a:rPr>
              <a:t>Modular Project</a:t>
            </a:r>
          </a:p>
          <a:p>
            <a:pPr indent="-241300" lvl="0" marL="28575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1100">
                <a:solidFill>
                  <a:srgbClr val="FFFFFF"/>
                </a:solidFill>
              </a:rPr>
              <a:t>4 Components that work together but can continue to work separately if provided similar inputs</a:t>
            </a:r>
          </a:p>
          <a:p>
            <a:pPr indent="-241300" lvl="0" marL="28575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1100">
                <a:solidFill>
                  <a:srgbClr val="FFFFFF"/>
                </a:solidFill>
              </a:rPr>
              <a:t>Lotanna - Management of the quadcopter and power use, designing and implementing a recharging platform to be used in unfavorably flying conditions with the use of alternative energy.</a:t>
            </a:r>
          </a:p>
          <a:p>
            <a:pPr indent="-241300" lvl="0" marL="28575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1100">
                <a:solidFill>
                  <a:srgbClr val="FFFFFF"/>
                </a:solidFill>
              </a:rPr>
              <a:t>Blade - Design and implementation of the radar and RF portions of the project including PCB design. Output results to be deciphered by Cameron’s Module.</a:t>
            </a:r>
          </a:p>
          <a:p>
            <a:pPr indent="-241300" lvl="0" marL="28575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1100">
                <a:solidFill>
                  <a:srgbClr val="FFFFFF"/>
                </a:solidFill>
              </a:rPr>
              <a:t>Cameron - Interpretation of the backscatter of the signal for processing. Processed data to be collected and used by Matthan’s Module.</a:t>
            </a:r>
          </a:p>
          <a:p>
            <a:pPr indent="-241300" lvl="0" marL="28575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1100">
                <a:solidFill>
                  <a:srgbClr val="FFFFFF"/>
                </a:solidFill>
              </a:rPr>
              <a:t>Matthan - Collecting and organizing backscatter data for visualization on a desktop through a network.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-241300" lvl="0" marL="28575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1100">
                <a:solidFill>
                  <a:srgbClr val="FFFFFF"/>
                </a:solidFill>
              </a:rPr>
              <a:t>Agriculture - Dr. Huff has spoken of interest from the agriculture department to use this system to improve the research involving tree root systems. This system would allow for scanning a root system without the excavation of the site.</a:t>
            </a:r>
            <a:r>
              <a:rPr b="0" baseline="0" i="0" lang="en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1122225"/>
            <a:ext cx="1643500" cy="13458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Shape 85"/>
          <p:cNvGrpSpPr/>
          <p:nvPr/>
        </p:nvGrpSpPr>
        <p:grpSpPr>
          <a:xfrm>
            <a:off x="1577150" y="908506"/>
            <a:ext cx="4359330" cy="479999"/>
            <a:chOff x="0" y="590231"/>
            <a:chExt cx="4359330" cy="479999"/>
          </a:xfrm>
        </p:grpSpPr>
        <p:sp>
          <p:nvSpPr>
            <p:cNvPr id="86" name="Shape 86"/>
            <p:cNvSpPr/>
            <p:nvPr/>
          </p:nvSpPr>
          <p:spPr>
            <a:xfrm>
              <a:off x="0" y="590231"/>
              <a:ext cx="800099" cy="479999"/>
            </a:xfrm>
            <a:prstGeom prst="roundRect">
              <a:avLst>
                <a:gd fmla="val 10000" name="adj"/>
              </a:avLst>
            </a:prstGeom>
            <a:solidFill>
              <a:srgbClr val="838D9B"/>
            </a:solidFill>
            <a:ln cap="flat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 txBox="1"/>
            <p:nvPr/>
          </p:nvSpPr>
          <p:spPr>
            <a:xfrm>
              <a:off x="14060" y="604291"/>
              <a:ext cx="771899" cy="45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rIns="38100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350"/>
                </a:spcAft>
                <a:buSzPct val="25000"/>
                <a:buNone/>
              </a:pPr>
              <a:r>
                <a:rPr lang="en" sz="1000">
                  <a:solidFill>
                    <a:srgbClr val="FFFFFF"/>
                  </a:solidFill>
                </a:rPr>
                <a:t>Power/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350"/>
                </a:spcAft>
                <a:buSzPct val="25000"/>
                <a:buNone/>
              </a:pPr>
              <a:r>
                <a:rPr lang="en" sz="1000">
                  <a:solidFill>
                    <a:srgbClr val="FFFFFF"/>
                  </a:solidFill>
                </a:rPr>
                <a:t>Recharging</a:t>
              </a:r>
            </a:p>
          </p:txBody>
        </p:sp>
        <p:sp>
          <p:nvSpPr>
            <p:cNvPr id="88" name="Shape 88"/>
            <p:cNvSpPr/>
            <p:nvPr/>
          </p:nvSpPr>
          <p:spPr>
            <a:xfrm>
              <a:off x="880109" y="731050"/>
              <a:ext cx="169499" cy="1983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5D8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 txBox="1"/>
            <p:nvPr/>
          </p:nvSpPr>
          <p:spPr>
            <a:xfrm>
              <a:off x="880109" y="770735"/>
              <a:ext cx="118799" cy="11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280"/>
                </a:spcAft>
                <a:buNone/>
              </a:pPr>
              <a:r>
                <a:t/>
              </a:r>
              <a:endParaRPr b="0" baseline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1120140" y="590231"/>
              <a:ext cx="800099" cy="479999"/>
            </a:xfrm>
            <a:prstGeom prst="roundRect">
              <a:avLst>
                <a:gd fmla="val 10000" name="adj"/>
              </a:avLst>
            </a:prstGeom>
            <a:solidFill>
              <a:srgbClr val="838D9B"/>
            </a:solidFill>
            <a:ln cap="flat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 txBox="1"/>
            <p:nvPr/>
          </p:nvSpPr>
          <p:spPr>
            <a:xfrm>
              <a:off x="1134200" y="604291"/>
              <a:ext cx="771899" cy="45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rIns="38100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350"/>
                </a:spcAft>
                <a:buSzPct val="25000"/>
                <a:buNone/>
              </a:pPr>
              <a:r>
                <a:rPr lang="en" sz="1000">
                  <a:solidFill>
                    <a:srgbClr val="FFFFFF"/>
                  </a:solidFill>
                </a:rPr>
                <a:t>Radar/RF/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350"/>
                </a:spcAft>
                <a:buSzPct val="25000"/>
                <a:buNone/>
              </a:pPr>
              <a:r>
                <a:rPr lang="en" sz="1000">
                  <a:solidFill>
                    <a:srgbClr val="FFFFFF"/>
                  </a:solidFill>
                </a:rPr>
                <a:t>PCB</a:t>
              </a:r>
            </a:p>
          </p:txBody>
        </p:sp>
        <p:sp>
          <p:nvSpPr>
            <p:cNvPr id="92" name="Shape 92"/>
            <p:cNvSpPr/>
            <p:nvPr/>
          </p:nvSpPr>
          <p:spPr>
            <a:xfrm>
              <a:off x="2000250" y="731050"/>
              <a:ext cx="169499" cy="1983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5D8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 txBox="1"/>
            <p:nvPr/>
          </p:nvSpPr>
          <p:spPr>
            <a:xfrm>
              <a:off x="2000250" y="770735"/>
              <a:ext cx="118799" cy="11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280"/>
                </a:spcAft>
                <a:buNone/>
              </a:pPr>
              <a:r>
                <a:t/>
              </a:r>
              <a:endParaRPr b="0" baseline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2240280" y="590231"/>
              <a:ext cx="800099" cy="479999"/>
            </a:xfrm>
            <a:prstGeom prst="roundRect">
              <a:avLst>
                <a:gd fmla="val 10000" name="adj"/>
              </a:avLst>
            </a:prstGeom>
            <a:solidFill>
              <a:srgbClr val="838D9B"/>
            </a:solidFill>
            <a:ln cap="flat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2254340" y="604291"/>
              <a:ext cx="771899" cy="45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rIns="38100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350"/>
                </a:spcAft>
                <a:buSzPct val="25000"/>
                <a:buNone/>
              </a:pPr>
              <a:r>
                <a:rPr lang="en" sz="1000">
                  <a:solidFill>
                    <a:srgbClr val="FFFFFF"/>
                  </a:solidFill>
                </a:rPr>
                <a:t>Backscatter/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350"/>
                </a:spcAft>
                <a:buSzPct val="25000"/>
                <a:buNone/>
              </a:pPr>
              <a:r>
                <a:rPr lang="en" sz="1000">
                  <a:solidFill>
                    <a:srgbClr val="FFFFFF"/>
                  </a:solidFill>
                </a:rPr>
                <a:t>processing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3120390" y="731050"/>
              <a:ext cx="169499" cy="1983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5D8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3120390" y="770735"/>
              <a:ext cx="118799" cy="11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280"/>
                </a:spcAft>
                <a:buNone/>
              </a:pPr>
              <a:r>
                <a:t/>
              </a:r>
              <a:endParaRPr b="0" baseline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3360419" y="590231"/>
              <a:ext cx="800099" cy="479999"/>
            </a:xfrm>
            <a:prstGeom prst="roundRect">
              <a:avLst>
                <a:gd fmla="val 10000" name="adj"/>
              </a:avLst>
            </a:prstGeom>
            <a:solidFill>
              <a:srgbClr val="838D9B"/>
            </a:solidFill>
            <a:ln cap="flat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 txBox="1"/>
            <p:nvPr/>
          </p:nvSpPr>
          <p:spPr>
            <a:xfrm>
              <a:off x="3374480" y="604291"/>
              <a:ext cx="771899" cy="45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rIns="38100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350"/>
                </a:spcAft>
                <a:buSzPct val="25000"/>
                <a:buNone/>
              </a:pPr>
              <a:r>
                <a:rPr lang="en" sz="1000">
                  <a:solidFill>
                    <a:srgbClr val="FFFFFF"/>
                  </a:solidFill>
                </a:rPr>
                <a:t>Data Collection/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350"/>
                </a:spcAft>
                <a:buSzPct val="25000"/>
                <a:buNone/>
              </a:pPr>
              <a:r>
                <a:rPr lang="en" sz="1000">
                  <a:solidFill>
                    <a:srgbClr val="FFFFFF"/>
                  </a:solidFill>
                </a:rPr>
                <a:t>Visualization</a:t>
              </a:r>
            </a:p>
          </p:txBody>
        </p:sp>
        <p:sp>
          <p:nvSpPr>
            <p:cNvPr id="100" name="Shape 100"/>
            <p:cNvSpPr txBox="1"/>
            <p:nvPr/>
          </p:nvSpPr>
          <p:spPr>
            <a:xfrm>
              <a:off x="4240530" y="770735"/>
              <a:ext cx="118799" cy="11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280"/>
                </a:spcAft>
                <a:buNone/>
              </a:pPr>
              <a:r>
                <a:t/>
              </a:r>
              <a:endParaRPr b="0" baseline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1" name="Shape 101"/>
          <p:cNvPicPr preferRelativeResize="0"/>
          <p:nvPr/>
        </p:nvPicPr>
        <p:blipFill rotWithShape="1">
          <a:blip r:embed="rId4">
            <a:alphaModFix/>
          </a:blip>
          <a:srcRect b="21882" l="5403" r="16398" t="9066"/>
          <a:stretch/>
        </p:blipFill>
        <p:spPr>
          <a:xfrm>
            <a:off x="7457675" y="2628425"/>
            <a:ext cx="1358551" cy="8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erspective">
  <a:themeElements>
    <a:clrScheme name="Perspective">
      <a:dk1>
        <a:srgbClr val="000000"/>
      </a:dk1>
      <a:lt1>
        <a:srgbClr val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