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68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95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12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728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412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094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848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69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1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72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8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69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84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1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37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06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82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0642D3-31F3-44FF-9B63-ED2367CC176B}" type="datetimeFigureOut">
              <a:rPr lang="en-GB" smtClean="0"/>
              <a:t>23/10/2019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8E7B-E43C-45F2-80DE-76408571A8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20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0463-7345-4321-A5CC-0078B6682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GB" sz="6000" dirty="0"/>
              <a:t>Machine Learning Using Python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32532-E0B6-4CA6-9976-D52D449AD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Lorcan Williamson</a:t>
            </a:r>
          </a:p>
        </p:txBody>
      </p:sp>
    </p:spTree>
    <p:extLst>
      <p:ext uri="{BB962C8B-B14F-4D97-AF65-F5344CB8AC3E}">
        <p14:creationId xmlns:p14="http://schemas.microsoft.com/office/powerpoint/2010/main" val="277655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09DD-FFE7-4F7D-9D75-100014D8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AD23-7B59-4D74-8FAE-341EE0D1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8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8431-8B5D-4D46-86F4-9F29FFE1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1A07-F56B-4989-BF9C-7D209348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Advances in machine learning, particularly deep learning, in recent years have allowed previously challenging or even impossible programming problems to be solved.</a:t>
            </a:r>
          </a:p>
          <a:p>
            <a:pPr marL="0" indent="0">
              <a:buNone/>
            </a:pPr>
            <a:r>
              <a:rPr lang="en-GB" dirty="0"/>
              <a:t>My project aims to look at the current landscape of machine learning through Python frameworks, such as </a:t>
            </a:r>
            <a:r>
              <a:rPr lang="en-GB" dirty="0" err="1"/>
              <a:t>Scikit</a:t>
            </a:r>
            <a:r>
              <a:rPr lang="en-GB" dirty="0"/>
              <a:t>-Learn and </a:t>
            </a:r>
            <a:r>
              <a:rPr lang="en-GB" dirty="0" err="1"/>
              <a:t>Tensorflow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Here I am going to cover my plans for </a:t>
            </a:r>
            <a:r>
              <a:rPr lang="en-GB"/>
              <a:t>this project.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689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69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Machine Learning Using Python Frameworks</vt:lpstr>
      <vt:lpstr>Overview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Using Python Frameworks</dc:title>
  <dc:creator>Lorcan</dc:creator>
  <cp:lastModifiedBy>Lorcan</cp:lastModifiedBy>
  <cp:revision>2</cp:revision>
  <dcterms:created xsi:type="dcterms:W3CDTF">2019-10-23T12:16:08Z</dcterms:created>
  <dcterms:modified xsi:type="dcterms:W3CDTF">2019-10-23T12:33:41Z</dcterms:modified>
</cp:coreProperties>
</file>