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8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2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72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1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9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48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9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9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6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0642D3-31F3-44FF-9B63-ED2367CC176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463-7345-4321-A5CC-0078B668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GB" sz="6000" dirty="0"/>
              <a:t>Machine Learning Using Python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2532-E0B6-4CA6-9976-D52D449A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Lorcan Williamson</a:t>
            </a:r>
          </a:p>
        </p:txBody>
      </p:sp>
    </p:spTree>
    <p:extLst>
      <p:ext uri="{BB962C8B-B14F-4D97-AF65-F5344CB8AC3E}">
        <p14:creationId xmlns:p14="http://schemas.microsoft.com/office/powerpoint/2010/main" val="27765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431-8B5D-4D46-86F4-9F29FFE1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1A07-F56B-4989-BF9C-7D209348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Advances in machine learning, particularly deep learning, in recent years have allowed previously challenging or even impossible programming problems to be solved.</a:t>
            </a:r>
          </a:p>
          <a:p>
            <a:pPr marL="0" indent="0">
              <a:buNone/>
            </a:pPr>
            <a:r>
              <a:rPr lang="en-GB" dirty="0"/>
              <a:t>My project aims to look at the current landscape of machine learning through Python frameworks, such as </a:t>
            </a:r>
            <a:r>
              <a:rPr lang="en-GB" dirty="0" err="1"/>
              <a:t>Scikit</a:t>
            </a:r>
            <a:r>
              <a:rPr lang="en-GB" dirty="0"/>
              <a:t>-Learn and </a:t>
            </a:r>
            <a:r>
              <a:rPr lang="en-GB" dirty="0" err="1"/>
              <a:t>Tensorflow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Here I am going to cover my plans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42386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B1FB-C1B6-4CFE-9AA3-B539C390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4C8-55FF-4C8C-9952-794D1061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explore the machine learning frameworks I have decided to take 3 examples of common machine learning tasks.</a:t>
            </a:r>
          </a:p>
          <a:p>
            <a:pPr marL="0" indent="0">
              <a:buNone/>
            </a:pPr>
            <a:r>
              <a:rPr lang="en-GB" dirty="0"/>
              <a:t>These being; image detection, detecting pneumonia in chest x-rays; classification, predicting student test scores based on a number factors; and regression to forecast bitcoin prices.</a:t>
            </a:r>
          </a:p>
          <a:p>
            <a:pPr marL="0" indent="0">
              <a:buNone/>
            </a:pPr>
            <a:r>
              <a:rPr lang="en-GB" dirty="0"/>
              <a:t>Using these example problems I hope to be able to cover a number of features of these frameworks, from data pre-processing to the different machine learning algorithms available within them.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0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76B8-2873-40A4-8374-1D9A81D5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sz="4200"/>
              <a:t>Detecting Pneumonia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A86A-3BB8-473D-A6A6-F0619AF4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/>
              <a:t>Pneumonia is disease that causes an inflammation of the lungs and is responsible for around 5% of deaths in Ireland annually.</a:t>
            </a:r>
          </a:p>
          <a:p>
            <a:pPr>
              <a:lnSpc>
                <a:spcPct val="90000"/>
              </a:lnSpc>
            </a:pPr>
            <a:r>
              <a:rPr lang="en-GB" sz="1700"/>
              <a:t>Using machine learning, in particular convolutional neural networks, researchers have achieved comparable, or better, detection rate for pneumonia using chest x-rays. Making it a good real-world example application of machine-learning.</a:t>
            </a:r>
          </a:p>
          <a:p>
            <a:pPr>
              <a:lnSpc>
                <a:spcPct val="90000"/>
              </a:lnSpc>
            </a:pPr>
            <a:r>
              <a:rPr lang="en-GB" sz="1700"/>
              <a:t>This problem should allow for demonstration of CNNs, class balancing, and different accuracy metrics.</a:t>
            </a:r>
          </a:p>
          <a:p>
            <a:pPr>
              <a:lnSpc>
                <a:spcPct val="90000"/>
              </a:lnSpc>
            </a:pPr>
            <a:endParaRPr lang="en-GB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7365-52BC-4FB1-9796-A21FBE05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05946"/>
            <a:ext cx="5451627" cy="40887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5E859-E87F-4E95-A6DD-8EA5F3D0DD73}"/>
              </a:ext>
            </a:extLst>
          </p:cNvPr>
          <p:cNvSpPr txBox="1"/>
          <p:nvPr/>
        </p:nvSpPr>
        <p:spPr>
          <a:xfrm>
            <a:off x="7898296" y="2080591"/>
            <a:ext cx="3445565" cy="420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4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8B8E-216E-49D1-9615-4DDA0D4B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Student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DC02-067B-4F0B-9E76-651E7E50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example problem looks to predict student test scores in two subjects, maths and Portuguese, based on a number of factors, such as their parents occupation, family size, and social life.</a:t>
            </a:r>
          </a:p>
          <a:p>
            <a:r>
              <a:rPr lang="en-GB" dirty="0"/>
              <a:t>This problem was chosen as it should offer a good example of data reduction and augmentation techniques, as there are a lot of data given about each student, some of which probably isn’t useful for predicting grades.</a:t>
            </a:r>
          </a:p>
        </p:txBody>
      </p:sp>
    </p:spTree>
    <p:extLst>
      <p:ext uri="{BB962C8B-B14F-4D97-AF65-F5344CB8AC3E}">
        <p14:creationId xmlns:p14="http://schemas.microsoft.com/office/powerpoint/2010/main" val="213171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CFF5-10A6-45A9-A315-92DC565F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rgbClr val="EBEBEB"/>
                </a:solidFill>
              </a:rPr>
              <a:t>Forecasting Bitcoin Prices.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19D89-A732-4339-AA48-6A7FF398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545B-0C6E-4CD6-B3A6-262CB9B6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>
                <a:solidFill>
                  <a:srgbClr val="EBEBEB"/>
                </a:solidFill>
              </a:rPr>
              <a:t>Bitcoin is a decentralised cryptocurrency released in 2009. Which came into the spotlight in recent years due to its massive increase in value, peaking at around €18,000 in December 2017.</a:t>
            </a:r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EBEBEB"/>
                </a:solidFill>
              </a:rPr>
              <a:t>This problem was chosen to demonstrate regression, and forecasting using time-series data. It will also demonstrate handling of data with missing or incomplete entries.</a:t>
            </a:r>
          </a:p>
        </p:txBody>
      </p:sp>
    </p:spTree>
    <p:extLst>
      <p:ext uri="{BB962C8B-B14F-4D97-AF65-F5344CB8AC3E}">
        <p14:creationId xmlns:p14="http://schemas.microsoft.com/office/powerpoint/2010/main" val="1990958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076AF-EA9C-48C5-9AE6-46DF1277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Action Plan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9A265-F964-4DC9-A173-3A461E8C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" y="858129"/>
            <a:ext cx="7277576" cy="55157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043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61C3-2FCD-4FC1-BD7B-974901F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6BAC-41D2-4B36-970F-B88817A9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4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Machine Learning Using Python Frameworks</vt:lpstr>
      <vt:lpstr>Introduction</vt:lpstr>
      <vt:lpstr>Project plan</vt:lpstr>
      <vt:lpstr>Detecting Pneumonia</vt:lpstr>
      <vt:lpstr>Predicting Student Performance</vt:lpstr>
      <vt:lpstr>Forecasting Bitcoin Prices.</vt:lpstr>
      <vt:lpstr>Action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Using Python Frameworks</dc:title>
  <dc:creator>Lorcan</dc:creator>
  <cp:lastModifiedBy>Lorcan</cp:lastModifiedBy>
  <cp:revision>2</cp:revision>
  <dcterms:created xsi:type="dcterms:W3CDTF">2019-10-27T15:19:04Z</dcterms:created>
  <dcterms:modified xsi:type="dcterms:W3CDTF">2019-10-28T16:34:14Z</dcterms:modified>
</cp:coreProperties>
</file>