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7953-10CA-4734-AFA6-F423C24CD967}" type="datetimeFigureOut">
              <a:rPr lang="en-IE" smtClean="0"/>
              <a:t>29/10/2019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9AA22-7C2E-4FB1-9452-6D6A542973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9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982-982E-4FE8-8D4E-2E0829FD1572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4287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82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07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509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237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3629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F8-001D-4649-98E3-2380466D8056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8530-2660-417E-9C4F-A3A30DDB5419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0A9E-EAE6-4046-A8EE-F92638AFE66A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1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9C28-4F1D-4037-9C04-B1444EE47AA2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6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B34E-4890-4D6B-AAA8-9BCBADA4B3EF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B165-684A-4104-84F7-78DE29C45C38}" type="datetime1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8161-53F7-4CFC-965D-B0961655F930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0989-D312-456A-98E0-AE339A9CA52D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377B-8C9F-42F2-8E65-94AABCA094D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2988-C593-42B3-8482-6BB23ADC7D8B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8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1444B3-B91F-499A-9E27-D0FC06D55B1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9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463-7345-4321-A5CC-0078B668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GB" sz="6000" dirty="0"/>
              <a:t>Machine Learning Using Python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2532-E0B6-4CA6-9976-D52D449A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Lorcan Williamson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55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61C3-2FCD-4FC1-BD7B-974901F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44277"/>
            <a:ext cx="9404723" cy="140053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4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431-8B5D-4D46-86F4-9F29FFE1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1A07-F56B-4989-BF9C-7D209348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has advanced in recent years due to increases in computer capabilities</a:t>
            </a:r>
          </a:p>
          <a:p>
            <a:r>
              <a:rPr lang="en-GB" dirty="0"/>
              <a:t>This project’s aim is to look at the landscape of machine learning using python frameworks.</a:t>
            </a:r>
          </a:p>
          <a:p>
            <a:r>
              <a:rPr lang="en-GB" dirty="0"/>
              <a:t>This presentation will show my plans for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B1FB-C1B6-4CFE-9AA3-B539C390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4C8-55FF-4C8C-9952-794D1061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will explore the frameworks by solving 3 example problems of different types.</a:t>
            </a:r>
          </a:p>
          <a:p>
            <a:pPr lvl="1"/>
            <a:r>
              <a:rPr lang="en-GB" dirty="0"/>
              <a:t>Image detection</a:t>
            </a:r>
          </a:p>
          <a:p>
            <a:pPr lvl="1"/>
            <a:r>
              <a:rPr lang="en-GB" dirty="0"/>
              <a:t>Classification</a:t>
            </a:r>
          </a:p>
          <a:p>
            <a:pPr lvl="1"/>
            <a:r>
              <a:rPr lang="en-GB" dirty="0"/>
              <a:t>Regression</a:t>
            </a:r>
          </a:p>
          <a:p>
            <a:r>
              <a:rPr lang="en-GB" dirty="0"/>
              <a:t>These examples will cover a number of features of these frameworks, such as data pre-processing and various machine learning algorithms.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76B8-2873-40A4-8374-1D9A81D5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sz="4200"/>
              <a:t>Detecting Pneumonia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A86A-3BB8-473D-A6A6-F0619AF4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Pneumonia is disease that causes an inflammation of the lungs.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It is responsible for around 5% of deaths in Ireland annually.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Machine learning has been used to achieve diagnosis rates comparable to doctors for diseases such as pneumonia.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This problem should allow for demonstration of CNNs, class balancing, and different accuracy metrics.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7365-52BC-4FB1-9796-A21FBE05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05946"/>
            <a:ext cx="5451627" cy="40887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5E859-E87F-4E95-A6DD-8EA5F3D0DD73}"/>
              </a:ext>
            </a:extLst>
          </p:cNvPr>
          <p:cNvSpPr txBox="1"/>
          <p:nvPr/>
        </p:nvSpPr>
        <p:spPr>
          <a:xfrm>
            <a:off x="7898296" y="2080591"/>
            <a:ext cx="3445565" cy="420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8B8E-216E-49D1-9615-4DDA0D4B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Student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DC02-067B-4F0B-9E76-651E7E50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example problem looks to predict student test scores based on a number of factors, such as;</a:t>
            </a:r>
          </a:p>
          <a:p>
            <a:pPr lvl="1"/>
            <a:r>
              <a:rPr lang="en-GB" dirty="0"/>
              <a:t>Parents occupation</a:t>
            </a:r>
          </a:p>
          <a:p>
            <a:pPr lvl="1"/>
            <a:r>
              <a:rPr lang="en-GB" dirty="0"/>
              <a:t>Family size</a:t>
            </a:r>
          </a:p>
          <a:p>
            <a:pPr lvl="1"/>
            <a:r>
              <a:rPr lang="en-GB" dirty="0"/>
              <a:t>Social life.</a:t>
            </a:r>
          </a:p>
          <a:p>
            <a:r>
              <a:rPr lang="en-GB" dirty="0"/>
              <a:t>This problem was chosen as it should offer a good example of data reduction and augmentation techniques, and many common machine learning algorithms are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1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CFF5-10A6-45A9-A315-92DC565F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EBEBEB"/>
                </a:solidFill>
              </a:rPr>
              <a:t>Forecasting Bitcoin Prices.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19D89-A732-4339-AA48-6A7FF398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D48E7B-E43C-45F2-80DE-76408571A8D1}" type="slidenum">
              <a:rPr lang="en-GB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45B-0C6E-4CD6-B3A6-262CB9B6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EBEBEB"/>
                </a:solidFill>
              </a:rPr>
              <a:t>Machine learning is often used by stock brokers and investors.</a:t>
            </a:r>
            <a:endParaRPr lang="en-GB" sz="2000">
              <a:solidFill>
                <a:srgbClr val="EBEBEB"/>
              </a:solidFill>
            </a:endParaRPr>
          </a:p>
          <a:p>
            <a:r>
              <a:rPr lang="en-GB" sz="2000">
                <a:solidFill>
                  <a:srgbClr val="EBEBEB"/>
                </a:solidFill>
              </a:rPr>
              <a:t>It can be used to forecast prices or automatically trade stocks.</a:t>
            </a:r>
          </a:p>
          <a:p>
            <a:r>
              <a:rPr lang="en-GB" sz="2000" dirty="0">
                <a:solidFill>
                  <a:srgbClr val="EBEBEB"/>
                </a:solidFill>
              </a:rPr>
              <a:t>This problem was chosen to demonstrate regression, and forecasting using time-series </a:t>
            </a:r>
            <a:r>
              <a:rPr lang="en-GB" sz="2000">
                <a:solidFill>
                  <a:srgbClr val="EBEBEB"/>
                </a:solidFill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990958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A49-83E4-44C4-92DC-F6144FF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0081-3E94-4DD2-B8B7-32277EF9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Each problem has been split into 4 steps;</a:t>
            </a:r>
          </a:p>
          <a:p>
            <a:pPr lvl="1"/>
            <a:r>
              <a:rPr lang="en-IE" dirty="0"/>
              <a:t>Exploring the dataset (5 days)</a:t>
            </a:r>
          </a:p>
          <a:p>
            <a:pPr lvl="1"/>
            <a:r>
              <a:rPr lang="en-IE" dirty="0"/>
              <a:t>Researching </a:t>
            </a:r>
            <a:r>
              <a:rPr lang="en-IE"/>
              <a:t>related problems </a:t>
            </a:r>
            <a:r>
              <a:rPr lang="en-IE" dirty="0"/>
              <a:t>(7 days)</a:t>
            </a:r>
          </a:p>
          <a:p>
            <a:pPr lvl="1"/>
            <a:r>
              <a:rPr lang="en-IE" dirty="0"/>
              <a:t>Developing code (14 days)</a:t>
            </a:r>
          </a:p>
          <a:p>
            <a:pPr lvl="1"/>
            <a:r>
              <a:rPr lang="en-IE" dirty="0"/>
              <a:t>Testing final model (2 days)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61EC-F9D2-4B85-93FD-484F5CCA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6AF-EA9C-48C5-9AE6-46DF1277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9A265-F964-4DC9-A173-3A461E8C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" y="295729"/>
            <a:ext cx="10935714" cy="6473190"/>
          </a:xfrm>
          <a:prstGeom prst="rect">
            <a:avLst/>
          </a:prstGeom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31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E5E0-DF09-4544-8E15-0AF7C06A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799A-9C8C-415D-AA4A-EE7F6EC7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project shall be looking at common machine learning frameworks in Python.</a:t>
            </a:r>
          </a:p>
          <a:p>
            <a:r>
              <a:rPr lang="en-IE" dirty="0"/>
              <a:t>It will do this through by developing code for example problems.</a:t>
            </a:r>
          </a:p>
          <a:p>
            <a:r>
              <a:rPr lang="en-IE" dirty="0"/>
              <a:t>These problems being;</a:t>
            </a:r>
          </a:p>
          <a:p>
            <a:pPr lvl="1"/>
            <a:r>
              <a:rPr lang="en-IE" dirty="0"/>
              <a:t>Detecting pneumonia</a:t>
            </a:r>
          </a:p>
          <a:p>
            <a:pPr lvl="1"/>
            <a:r>
              <a:rPr lang="en-IE" dirty="0"/>
              <a:t>Predicting student performance</a:t>
            </a:r>
          </a:p>
          <a:p>
            <a:pPr lvl="1"/>
            <a:r>
              <a:rPr lang="en-IE" dirty="0"/>
              <a:t>Forecasting bitcoin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7FD93-E2C9-42E4-9FF0-67F215C9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17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Machine Learning Using Python Frameworks</vt:lpstr>
      <vt:lpstr>Introduction</vt:lpstr>
      <vt:lpstr>Project plan</vt:lpstr>
      <vt:lpstr>Detecting Pneumonia</vt:lpstr>
      <vt:lpstr>Predicting Student Performance</vt:lpstr>
      <vt:lpstr>Forecasting Bitcoin Prices.</vt:lpstr>
      <vt:lpstr>Action Plan</vt:lpstr>
      <vt:lpstr>Action Plan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 Frameworks</dc:title>
  <dc:creator>ULStudent:LORCAN.WILLIAMSON</dc:creator>
  <cp:lastModifiedBy>ULStudent:LORCAN.WILLIAMSON</cp:lastModifiedBy>
  <cp:revision>3</cp:revision>
  <dcterms:created xsi:type="dcterms:W3CDTF">2019-10-29T18:25:32Z</dcterms:created>
  <dcterms:modified xsi:type="dcterms:W3CDTF">2019-10-29T18:55:22Z</dcterms:modified>
</cp:coreProperties>
</file>