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illa, Geraldo B" userId="1ccde235-9939-4959-a55c-ff0119bc6d95" providerId="ADAL" clId="{60D49B00-4BBD-45C0-BE9A-B34F62492E5E}"/>
    <pc:docChg chg="modSld">
      <pc:chgData name="Padilla, Geraldo B" userId="1ccde235-9939-4959-a55c-ff0119bc6d95" providerId="ADAL" clId="{60D49B00-4BBD-45C0-BE9A-B34F62492E5E}" dt="2025-02-03T23:18:44.737" v="2" actId="20577"/>
      <pc:docMkLst>
        <pc:docMk/>
      </pc:docMkLst>
      <pc:sldChg chg="modSp mod">
        <pc:chgData name="Padilla, Geraldo B" userId="1ccde235-9939-4959-a55c-ff0119bc6d95" providerId="ADAL" clId="{60D49B00-4BBD-45C0-BE9A-B34F62492E5E}" dt="2025-02-03T23:18:44.737" v="2" actId="20577"/>
        <pc:sldMkLst>
          <pc:docMk/>
          <pc:sldMk cId="118404119" sldId="256"/>
        </pc:sldMkLst>
        <pc:spChg chg="mod">
          <ac:chgData name="Padilla, Geraldo B" userId="1ccde235-9939-4959-a55c-ff0119bc6d95" providerId="ADAL" clId="{60D49B00-4BBD-45C0-BE9A-B34F62492E5E}" dt="2025-02-03T23:18:44.737" v="2" actId="20577"/>
          <ac:spMkLst>
            <pc:docMk/>
            <pc:sldMk cId="118404119" sldId="256"/>
            <ac:spMk id="6" creationId="{79EA8EDA-963B-62FD-05F2-A4973C720B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3617-BCAD-EB0E-2529-55EA19BAC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B5784-42D5-DB07-7D20-9F2E8EFEC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FF53-4B40-2DAB-E7E0-065CB6DA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44C1-E2A2-E96E-C1D7-C64BB07C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D720-0F3A-B9C2-44F8-8324F81C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2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137A-16E1-138A-ACC9-08D83509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BE371-7A13-A88F-6A12-79B168251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4000-51E0-EB56-B222-C8D01A7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47A0-38D3-5340-36C2-4EC8B11A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47E5-C850-C2D5-D3FA-4E241C8B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8B999-53FA-538B-50FC-B6A3E0C7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8C60-F646-9B10-E968-2D5B1C1E3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8092-C1DC-2B58-674E-9A3C283B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2ED8-82DF-1EC4-3CB2-AB241860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D11A-1DBE-C9BA-5075-567B2E37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7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2CC0-A6A6-BF71-43B7-F9668113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02A3-2D71-E8DD-6E89-96E8171C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08D75-6FF1-209F-1A5F-E0D51918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5BD0-75CC-216F-DC82-4E0BA721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32FB-91BC-AD7E-8F8C-522C452E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7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BE2C-958D-4C9C-2966-41667245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9176-B760-455F-4C7B-859D20ED9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2124-1A27-8B5D-7751-7948E5D1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7558-148C-52E1-05DF-4C00BAC1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8751B-D8E3-88D8-B7FC-C487E9B7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0104-34C8-00DD-836A-4D76122D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1A64-B649-CC5B-D157-EE07BC886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ADCC-D925-02E6-777F-34F0DB298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66522-E741-226A-ECA9-929DD131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8540-87A1-C360-94A4-BE8A9CB0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A56F0-0E65-D33C-D6C5-2D0F002C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6634-2251-D26C-9783-2430E7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1F67-752E-F4E2-827A-33819176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5EFAD-3D8E-60BE-2186-375BE641F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EC9BA-FD88-3337-5D6A-2AA971243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CE325-F594-C708-5135-E0DF232A8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4F4CD-8D08-C04C-FFE6-AE3932BC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83997-8DE6-C198-4C36-BCB5F91D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9EE6D-21BC-FB34-82CB-E3386AF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E616-6670-BBA9-1E00-C3F231B0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19255-3674-3EEE-9E5B-106A9FD3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AE486-26D0-315B-8C19-F8ED7F6A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0F928-0AA6-DF91-884C-81B8C4DB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3588D-166A-3EAD-4A3C-03BE5B49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12562-9669-3E33-34A5-22A11C15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F47C8-1EA3-F92E-0DA2-BBBD0115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8489-E3F5-E32A-148D-8D389ABF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95B2A-6231-73D3-3ADB-DF50E41D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A592E-5453-C752-F198-F656C452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5D5BF-22F5-07DC-19D5-9D062E68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F0745-FCE1-2111-0000-9DF2941E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11ED-D390-D193-4767-46C3FB6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47E1-0863-E2F8-B671-935AD196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3BC2D-AAEE-CA1C-8F7B-BDB92009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351E-645F-9562-C4DD-F8A82237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D526-5B89-0987-B533-BB4C527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714E9-CF84-8A74-F18E-F19B2B3D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282E-7E99-D374-5BCE-F0A3D41C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6F021-4458-4411-7768-F9F11548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6377-7B5B-1875-B51E-2A374DCD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B89B-6997-49E4-DE76-8CD7A9441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B35D9-1786-4EA3-9A83-BCFC219A90E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2B454-77D5-7B8F-9992-6B244D5B8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ED79-0561-A81F-0311-CE4F75B2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46F92-CBB0-4B72-A4D0-F22822C72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1A373-C919-69FD-B598-5D8036EC5545}"/>
              </a:ext>
            </a:extLst>
          </p:cNvPr>
          <p:cNvSpPr txBox="1"/>
          <p:nvPr/>
        </p:nvSpPr>
        <p:spPr>
          <a:xfrm>
            <a:off x="0" y="676275"/>
            <a:ext cx="12192000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       Bladimir Padilla                                                                          CV                        More about 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D60BE-2E1E-3A29-7838-93344A23EC1C}"/>
              </a:ext>
            </a:extLst>
          </p:cNvPr>
          <p:cNvSpPr txBox="1"/>
          <p:nvPr/>
        </p:nvSpPr>
        <p:spPr>
          <a:xfrm>
            <a:off x="628651" y="1683901"/>
            <a:ext cx="18097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Picture</a:t>
            </a: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A8EDA-963B-62FD-05F2-A4973C720B1E}"/>
              </a:ext>
            </a:extLst>
          </p:cNvPr>
          <p:cNvSpPr txBox="1"/>
          <p:nvPr/>
        </p:nvSpPr>
        <p:spPr>
          <a:xfrm>
            <a:off x="3314700" y="1278701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Welcome!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On this website, you will find all the research and teaching materials I have been working on recently. Feel free to look for whatever you need.</a:t>
            </a:r>
          </a:p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 am currently working as XXXX in XXXX since XXXX. My area of research is educational measurement and my teaching focuses on the application of quantitative methods in the social sciences.</a:t>
            </a:r>
          </a:p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If you need to contact me,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please email me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at XXXXXXX.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D612F-D363-2AC6-5C92-95B7563E21C5}"/>
              </a:ext>
            </a:extLst>
          </p:cNvPr>
          <p:cNvSpPr txBox="1"/>
          <p:nvPr/>
        </p:nvSpPr>
        <p:spPr>
          <a:xfrm>
            <a:off x="2438401" y="4869239"/>
            <a:ext cx="2762249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Teaching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75BAE-044E-362E-4737-7EF25895EA5B}"/>
              </a:ext>
            </a:extLst>
          </p:cNvPr>
          <p:cNvSpPr txBox="1"/>
          <p:nvPr/>
        </p:nvSpPr>
        <p:spPr>
          <a:xfrm>
            <a:off x="6991352" y="4869239"/>
            <a:ext cx="2762249" cy="4001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Research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20DED-4C3D-C96C-CFA9-D7F98D7E8ED0}"/>
              </a:ext>
            </a:extLst>
          </p:cNvPr>
          <p:cNvSpPr txBox="1"/>
          <p:nvPr/>
        </p:nvSpPr>
        <p:spPr>
          <a:xfrm>
            <a:off x="2438401" y="5381625"/>
            <a:ext cx="276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Philosophy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F3D63-DF30-519C-7B57-452BEBA4232E}"/>
              </a:ext>
            </a:extLst>
          </p:cNvPr>
          <p:cNvSpPr txBox="1"/>
          <p:nvPr/>
        </p:nvSpPr>
        <p:spPr>
          <a:xfrm>
            <a:off x="6991352" y="5269349"/>
            <a:ext cx="276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Published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11840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Geraldo Padilla F.</dc:creator>
  <cp:lastModifiedBy>Geraldo Padilla F.</cp:lastModifiedBy>
  <cp:revision>1</cp:revision>
  <dcterms:created xsi:type="dcterms:W3CDTF">2025-02-03T22:48:52Z</dcterms:created>
  <dcterms:modified xsi:type="dcterms:W3CDTF">2025-02-03T23:18:46Z</dcterms:modified>
</cp:coreProperties>
</file>