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9" r:id="rId1"/>
  </p:sldMasterIdLst>
  <p:notesMasterIdLst>
    <p:notesMasterId r:id="rId19"/>
  </p:notesMasterIdLst>
  <p:sldIdLst>
    <p:sldId id="256" r:id="rId2"/>
    <p:sldId id="257" r:id="rId3"/>
    <p:sldId id="258" r:id="rId4"/>
    <p:sldId id="259" r:id="rId5"/>
    <p:sldId id="271" r:id="rId6"/>
    <p:sldId id="311" r:id="rId7"/>
    <p:sldId id="312" r:id="rId8"/>
    <p:sldId id="313" r:id="rId9"/>
    <p:sldId id="314" r:id="rId10"/>
    <p:sldId id="315" r:id="rId11"/>
    <p:sldId id="316" r:id="rId12"/>
    <p:sldId id="308" r:id="rId13"/>
    <p:sldId id="309" r:id="rId14"/>
    <p:sldId id="310" r:id="rId15"/>
    <p:sldId id="260" r:id="rId16"/>
    <p:sldId id="261" r:id="rId17"/>
    <p:sldId id="307" r:id="rId18"/>
  </p:sldIdLst>
  <p:sldSz cx="9144000" cy="5143500" type="screen16x9"/>
  <p:notesSz cx="6858000" cy="9144000"/>
  <p:embeddedFontLst>
    <p:embeddedFont>
      <p:font typeface="Montserrat"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Darker Grotesque Medium" panose="020B0604020202020204" charset="0"/>
      <p:regular r:id="rId28"/>
      <p:bold r:id="rId29"/>
    </p:embeddedFont>
    <p:embeddedFont>
      <p:font typeface="Segoe UI Symbol" panose="020B0502040204020203" pitchFamily="34" charset="0"/>
      <p:regular r:id="rId30"/>
    </p:embeddedFont>
    <p:embeddedFont>
      <p:font typeface="Darker Grotesque"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173DAF-8BC7-42B1-B62A-DDF04F722D04}">
  <a:tblStyle styleId="{46173DAF-8BC7-42B1-B62A-DDF04F722D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821740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dd75e4c70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dd75e4c70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8220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gd1e0eea74b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0" name="Google Shape;1670;gd1e0eea74b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5935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gd1e0eea74b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0" name="Google Shape;1670;gd1e0eea74b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356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498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103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1"/>
        <p:cNvGrpSpPr/>
        <p:nvPr/>
      </p:nvGrpSpPr>
      <p:grpSpPr>
        <a:xfrm>
          <a:off x="0" y="0"/>
          <a:ext cx="0" cy="0"/>
          <a:chOff x="0" y="0"/>
          <a:chExt cx="0" cy="0"/>
        </a:xfrm>
      </p:grpSpPr>
      <p:sp>
        <p:nvSpPr>
          <p:cNvPr id="3792" name="Google Shape;3792;g112ac09d80b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3" name="Google Shape;3793;g112ac09d80b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201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703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110297dab3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110297dab3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284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1"/>
        <p:cNvGrpSpPr/>
        <p:nvPr/>
      </p:nvGrpSpPr>
      <p:grpSpPr>
        <a:xfrm>
          <a:off x="0" y="0"/>
          <a:ext cx="0" cy="0"/>
          <a:chOff x="0" y="0"/>
          <a:chExt cx="0" cy="0"/>
        </a:xfrm>
      </p:grpSpPr>
      <p:sp>
        <p:nvSpPr>
          <p:cNvPr id="3792" name="Google Shape;3792;g112ac09d80b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3" name="Google Shape;3793;g112ac09d80b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590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522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5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10297dab3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10297dab3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0200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gd1e0eea74b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0" name="Google Shape;1670;gd1e0eea74b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79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gd1e0eea74b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0" name="Google Shape;1670;gd1e0eea74b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0161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gd1e0eea74b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0" name="Google Shape;1670;gd1e0eea74b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906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gd1e0eea74b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0" name="Google Shape;1670;gd1e0eea74b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59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gd1e0eea74b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0" name="Google Shape;1670;gd1e0eea74b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663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00" y="1701713"/>
            <a:ext cx="3890700" cy="16713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SzPts val="5200"/>
              <a:buNone/>
              <a:defRPr sz="36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00" y="3546625"/>
            <a:ext cx="3890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5400000" flipH="1">
            <a:off x="8191799" y="905324"/>
            <a:ext cx="825589" cy="93999"/>
            <a:chOff x="5718423" y="809024"/>
            <a:chExt cx="830071" cy="94500"/>
          </a:xfrm>
        </p:grpSpPr>
        <p:sp>
          <p:nvSpPr>
            <p:cNvPr id="14" name="Google Shape;14;p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10800000" flipH="1">
            <a:off x="4159199" y="4539099"/>
            <a:ext cx="825589" cy="93999"/>
            <a:chOff x="5718423" y="809024"/>
            <a:chExt cx="830071" cy="94500"/>
          </a:xfrm>
        </p:grpSpPr>
        <p:sp>
          <p:nvSpPr>
            <p:cNvPr id="19" name="Google Shape;19;p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rot="10800000" flipH="1">
            <a:off x="498549" y="419474"/>
            <a:ext cx="429322" cy="93999"/>
            <a:chOff x="5795037" y="809024"/>
            <a:chExt cx="431653" cy="94500"/>
          </a:xfrm>
        </p:grpSpPr>
        <p:sp>
          <p:nvSpPr>
            <p:cNvPr id="24" name="Google Shape;24;p2"/>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03"/>
        <p:cNvGrpSpPr/>
        <p:nvPr/>
      </p:nvGrpSpPr>
      <p:grpSpPr>
        <a:xfrm>
          <a:off x="0" y="0"/>
          <a:ext cx="0" cy="0"/>
          <a:chOff x="0" y="0"/>
          <a:chExt cx="0" cy="0"/>
        </a:xfrm>
      </p:grpSpPr>
      <p:sp>
        <p:nvSpPr>
          <p:cNvPr id="904" name="Google Shape;904;p57"/>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7"/>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6" name="Google Shape;906;p57"/>
          <p:cNvGrpSpPr/>
          <p:nvPr/>
        </p:nvGrpSpPr>
        <p:grpSpPr>
          <a:xfrm rot="10800000" flipH="1">
            <a:off x="498549" y="419474"/>
            <a:ext cx="429322" cy="93999"/>
            <a:chOff x="5795037" y="809024"/>
            <a:chExt cx="431653" cy="94500"/>
          </a:xfrm>
        </p:grpSpPr>
        <p:sp>
          <p:nvSpPr>
            <p:cNvPr id="907" name="Google Shape;907;p5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57"/>
          <p:cNvGrpSpPr/>
          <p:nvPr/>
        </p:nvGrpSpPr>
        <p:grpSpPr>
          <a:xfrm rot="-5400000" flipH="1">
            <a:off x="8191799" y="4126299"/>
            <a:ext cx="825589" cy="93999"/>
            <a:chOff x="5718423" y="809024"/>
            <a:chExt cx="830071" cy="94500"/>
          </a:xfrm>
        </p:grpSpPr>
        <p:sp>
          <p:nvSpPr>
            <p:cNvPr id="911" name="Google Shape;911;p57"/>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7"/>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7"/>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7"/>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915"/>
        <p:cNvGrpSpPr/>
        <p:nvPr/>
      </p:nvGrpSpPr>
      <p:grpSpPr>
        <a:xfrm>
          <a:off x="0" y="0"/>
          <a:ext cx="0" cy="0"/>
          <a:chOff x="0" y="0"/>
          <a:chExt cx="0" cy="0"/>
        </a:xfrm>
      </p:grpSpPr>
      <p:sp>
        <p:nvSpPr>
          <p:cNvPr id="916" name="Google Shape;916;p58"/>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8"/>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8" name="Google Shape;918;p58"/>
          <p:cNvGrpSpPr/>
          <p:nvPr/>
        </p:nvGrpSpPr>
        <p:grpSpPr>
          <a:xfrm rot="10800000" flipH="1">
            <a:off x="498549" y="419474"/>
            <a:ext cx="429322" cy="93999"/>
            <a:chOff x="5795037" y="809024"/>
            <a:chExt cx="431653" cy="94500"/>
          </a:xfrm>
        </p:grpSpPr>
        <p:sp>
          <p:nvSpPr>
            <p:cNvPr id="919" name="Google Shape;919;p58"/>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8"/>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8"/>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58"/>
          <p:cNvGrpSpPr/>
          <p:nvPr/>
        </p:nvGrpSpPr>
        <p:grpSpPr>
          <a:xfrm rot="-5400000" flipH="1">
            <a:off x="8191799" y="4126299"/>
            <a:ext cx="825589" cy="93999"/>
            <a:chOff x="5718423" y="809024"/>
            <a:chExt cx="830071" cy="94500"/>
          </a:xfrm>
        </p:grpSpPr>
        <p:sp>
          <p:nvSpPr>
            <p:cNvPr id="923" name="Google Shape;923;p58"/>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8"/>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8"/>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8"/>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927"/>
        <p:cNvGrpSpPr/>
        <p:nvPr/>
      </p:nvGrpSpPr>
      <p:grpSpPr>
        <a:xfrm>
          <a:off x="0" y="0"/>
          <a:ext cx="0" cy="0"/>
          <a:chOff x="0" y="0"/>
          <a:chExt cx="0" cy="0"/>
        </a:xfrm>
      </p:grpSpPr>
      <p:sp>
        <p:nvSpPr>
          <p:cNvPr id="928" name="Google Shape;928;p59"/>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9"/>
          <p:cNvSpPr/>
          <p:nvPr/>
        </p:nvSpPr>
        <p:spPr>
          <a:xfrm flipH="1">
            <a:off x="7839315"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59"/>
          <p:cNvGrpSpPr/>
          <p:nvPr/>
        </p:nvGrpSpPr>
        <p:grpSpPr>
          <a:xfrm rot="10800000">
            <a:off x="8217944" y="419474"/>
            <a:ext cx="429322" cy="93999"/>
            <a:chOff x="5795037" y="809024"/>
            <a:chExt cx="431653" cy="94500"/>
          </a:xfrm>
        </p:grpSpPr>
        <p:sp>
          <p:nvSpPr>
            <p:cNvPr id="931" name="Google Shape;931;p5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59"/>
          <p:cNvSpPr/>
          <p:nvPr/>
        </p:nvSpPr>
        <p:spPr>
          <a:xfrm>
            <a:off x="429430"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59"/>
          <p:cNvGrpSpPr/>
          <p:nvPr/>
        </p:nvGrpSpPr>
        <p:grpSpPr>
          <a:xfrm rot="10800000" flipH="1">
            <a:off x="494779" y="4466049"/>
            <a:ext cx="429322" cy="93999"/>
            <a:chOff x="5795037" y="809024"/>
            <a:chExt cx="431653" cy="94500"/>
          </a:xfrm>
        </p:grpSpPr>
        <p:sp>
          <p:nvSpPr>
            <p:cNvPr id="936" name="Google Shape;936;p5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9_1_1_1">
    <p:spTree>
      <p:nvGrpSpPr>
        <p:cNvPr id="1" name="Shape 939"/>
        <p:cNvGrpSpPr/>
        <p:nvPr/>
      </p:nvGrpSpPr>
      <p:grpSpPr>
        <a:xfrm>
          <a:off x="0" y="0"/>
          <a:ext cx="0" cy="0"/>
          <a:chOff x="0" y="0"/>
          <a:chExt cx="0" cy="0"/>
        </a:xfrm>
      </p:grpSpPr>
      <p:sp>
        <p:nvSpPr>
          <p:cNvPr id="940" name="Google Shape;940;p60"/>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1" name="Google Shape;941;p60"/>
          <p:cNvGrpSpPr/>
          <p:nvPr/>
        </p:nvGrpSpPr>
        <p:grpSpPr>
          <a:xfrm rot="-5400000" flipH="1">
            <a:off x="8191799" y="905324"/>
            <a:ext cx="825589" cy="93999"/>
            <a:chOff x="5718423" y="809024"/>
            <a:chExt cx="830071" cy="94500"/>
          </a:xfrm>
        </p:grpSpPr>
        <p:sp>
          <p:nvSpPr>
            <p:cNvPr id="942" name="Google Shape;942;p60"/>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0"/>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0"/>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0"/>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6" name="Google Shape;946;p60"/>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7" name="Google Shape;947;p60"/>
          <p:cNvGrpSpPr/>
          <p:nvPr/>
        </p:nvGrpSpPr>
        <p:grpSpPr>
          <a:xfrm rot="10800000" flipH="1">
            <a:off x="498549" y="419474"/>
            <a:ext cx="429322" cy="93999"/>
            <a:chOff x="5795037" y="809024"/>
            <a:chExt cx="431653" cy="94500"/>
          </a:xfrm>
        </p:grpSpPr>
        <p:sp>
          <p:nvSpPr>
            <p:cNvPr id="948" name="Google Shape;948;p60"/>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0"/>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0"/>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39400" y="1094350"/>
            <a:ext cx="8065200" cy="3491700"/>
          </a:xfrm>
          <a:prstGeom prst="roundRect">
            <a:avLst>
              <a:gd name="adj" fmla="val 2775"/>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a:off x="663300" y="1229325"/>
            <a:ext cx="1990200" cy="146100"/>
            <a:chOff x="663300" y="1229325"/>
            <a:chExt cx="1990200" cy="146100"/>
          </a:xfrm>
        </p:grpSpPr>
        <p:sp>
          <p:nvSpPr>
            <p:cNvPr id="46" name="Google Shape;46;p4"/>
            <p:cNvSpPr/>
            <p:nvPr/>
          </p:nvSpPr>
          <p:spPr>
            <a:xfrm>
              <a:off x="663300" y="1229325"/>
              <a:ext cx="1990200" cy="1461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4"/>
            <p:cNvGrpSpPr/>
            <p:nvPr/>
          </p:nvGrpSpPr>
          <p:grpSpPr>
            <a:xfrm rot="10800000" flipH="1">
              <a:off x="728649" y="1255372"/>
              <a:ext cx="429322" cy="93999"/>
              <a:chOff x="5795037" y="809024"/>
              <a:chExt cx="431653" cy="94500"/>
            </a:xfrm>
          </p:grpSpPr>
          <p:sp>
            <p:nvSpPr>
              <p:cNvPr id="48" name="Google Shape;48;p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5963614" y="809024"/>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txBox="1">
            <a:spLocks noGrp="1"/>
          </p:cNvSpPr>
          <p:nvPr>
            <p:ph type="body" idx="1"/>
          </p:nvPr>
        </p:nvSpPr>
        <p:spPr>
          <a:xfrm>
            <a:off x="720000" y="1444275"/>
            <a:ext cx="7704000" cy="30117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dk1"/>
              </a:buClr>
              <a:buSzPts val="1200"/>
              <a:buAutoNum type="arabicPeriod"/>
              <a:defRPr sz="1150">
                <a:solidFill>
                  <a:schemeClr val="dk1"/>
                </a:solidFill>
              </a:defRPr>
            </a:lvl1pPr>
            <a:lvl2pPr marL="914400" lvl="1"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2pPr>
            <a:lvl3pPr marL="1371600" lvl="2" indent="-304800" rtl="0">
              <a:lnSpc>
                <a:spcPct val="115000"/>
              </a:lnSpc>
              <a:spcBef>
                <a:spcPts val="1600"/>
              </a:spcBef>
              <a:spcAft>
                <a:spcPts val="0"/>
              </a:spcAft>
              <a:buClr>
                <a:schemeClr val="dk1"/>
              </a:buClr>
              <a:buSzPts val="1200"/>
              <a:buFont typeface="Roboto Condensed Light"/>
              <a:buAutoNum type="romanLcPeriod"/>
              <a:defRPr>
                <a:solidFill>
                  <a:schemeClr val="dk1"/>
                </a:solidFill>
              </a:defRPr>
            </a:lvl3pPr>
            <a:lvl4pPr marL="1828800" lvl="3" indent="-304800" rtl="0">
              <a:lnSpc>
                <a:spcPct val="115000"/>
              </a:lnSpc>
              <a:spcBef>
                <a:spcPts val="1600"/>
              </a:spcBef>
              <a:spcAft>
                <a:spcPts val="0"/>
              </a:spcAft>
              <a:buClr>
                <a:schemeClr val="dk1"/>
              </a:buClr>
              <a:buSzPts val="1200"/>
              <a:buFont typeface="Roboto Condensed Light"/>
              <a:buAutoNum type="arabicPeriod"/>
              <a:defRPr>
                <a:solidFill>
                  <a:schemeClr val="dk1"/>
                </a:solidFill>
              </a:defRPr>
            </a:lvl4pPr>
            <a:lvl5pPr marL="2286000" lvl="4"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5pPr>
            <a:lvl6pPr marL="2743200" lvl="5" indent="-304800" rtl="0">
              <a:lnSpc>
                <a:spcPct val="115000"/>
              </a:lnSpc>
              <a:spcBef>
                <a:spcPts val="1600"/>
              </a:spcBef>
              <a:spcAft>
                <a:spcPts val="0"/>
              </a:spcAft>
              <a:buClr>
                <a:schemeClr val="dk1"/>
              </a:buClr>
              <a:buSzPts val="1200"/>
              <a:buFont typeface="Roboto Condensed Light"/>
              <a:buAutoNum type="romanLcPeriod"/>
              <a:defRPr>
                <a:solidFill>
                  <a:schemeClr val="dk1"/>
                </a:solidFill>
              </a:defRPr>
            </a:lvl6pPr>
            <a:lvl7pPr marL="3200400" lvl="6" indent="-304800" rtl="0">
              <a:lnSpc>
                <a:spcPct val="115000"/>
              </a:lnSpc>
              <a:spcBef>
                <a:spcPts val="1600"/>
              </a:spcBef>
              <a:spcAft>
                <a:spcPts val="0"/>
              </a:spcAft>
              <a:buClr>
                <a:schemeClr val="dk1"/>
              </a:buClr>
              <a:buSzPts val="1200"/>
              <a:buFont typeface="Roboto Condensed Light"/>
              <a:buAutoNum type="arabicPeriod"/>
              <a:defRPr>
                <a:solidFill>
                  <a:schemeClr val="dk1"/>
                </a:solidFill>
              </a:defRPr>
            </a:lvl7pPr>
            <a:lvl8pPr marL="3657600" lvl="7"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8pPr>
            <a:lvl9pPr marL="4114800" lvl="8" indent="-304800" rtl="0">
              <a:lnSpc>
                <a:spcPct val="115000"/>
              </a:lnSpc>
              <a:spcBef>
                <a:spcPts val="1600"/>
              </a:spcBef>
              <a:spcAft>
                <a:spcPts val="1600"/>
              </a:spcAft>
              <a:buClr>
                <a:schemeClr val="dk1"/>
              </a:buClr>
              <a:buSzPts val="1200"/>
              <a:buFont typeface="Roboto Condensed Light"/>
              <a:buAutoNum type="romanLcPeriod"/>
              <a:defRPr>
                <a:solidFill>
                  <a:schemeClr val="dk1"/>
                </a:solidFill>
              </a:defRPr>
            </a:lvl9pPr>
          </a:lstStyle>
          <a:p>
            <a:endParaRPr/>
          </a:p>
        </p:txBody>
      </p:sp>
      <p:sp>
        <p:nvSpPr>
          <p:cNvPr id="52" name="Google Shape;5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6"/>
              </a:buClr>
              <a:buSzPts val="3500"/>
              <a:buNone/>
              <a:defRPr sz="3000">
                <a:solidFill>
                  <a:schemeClr val="accent6"/>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7"/>
        <p:cNvGrpSpPr/>
        <p:nvPr/>
      </p:nvGrpSpPr>
      <p:grpSpPr>
        <a:xfrm>
          <a:off x="0" y="0"/>
          <a:ext cx="0" cy="0"/>
          <a:chOff x="0" y="0"/>
          <a:chExt cx="0" cy="0"/>
        </a:xfrm>
      </p:grpSpPr>
      <p:sp>
        <p:nvSpPr>
          <p:cNvPr id="158" name="Google Shape;158;p13"/>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 name="Google Shape;160;p13"/>
          <p:cNvSpPr txBox="1">
            <a:spLocks noGrp="1"/>
          </p:cNvSpPr>
          <p:nvPr>
            <p:ph type="title" idx="2"/>
          </p:nvPr>
        </p:nvSpPr>
        <p:spPr>
          <a:xfrm>
            <a:off x="2159813" y="2517950"/>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 name="Google Shape;161;p13"/>
          <p:cNvSpPr txBox="1">
            <a:spLocks noGrp="1"/>
          </p:cNvSpPr>
          <p:nvPr>
            <p:ph type="subTitle" idx="1"/>
          </p:nvPr>
        </p:nvSpPr>
        <p:spPr>
          <a:xfrm>
            <a:off x="2159817" y="2809398"/>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2" name="Google Shape;162;p13"/>
          <p:cNvSpPr txBox="1">
            <a:spLocks noGrp="1"/>
          </p:cNvSpPr>
          <p:nvPr>
            <p:ph type="title" idx="3"/>
          </p:nvPr>
        </p:nvSpPr>
        <p:spPr>
          <a:xfrm>
            <a:off x="5767658" y="1480217"/>
            <a:ext cx="2305500" cy="251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 name="Google Shape;163;p13"/>
          <p:cNvSpPr txBox="1">
            <a:spLocks noGrp="1"/>
          </p:cNvSpPr>
          <p:nvPr>
            <p:ph type="subTitle" idx="4"/>
          </p:nvPr>
        </p:nvSpPr>
        <p:spPr>
          <a:xfrm>
            <a:off x="5767661" y="1761942"/>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13"/>
          <p:cNvSpPr txBox="1">
            <a:spLocks noGrp="1"/>
          </p:cNvSpPr>
          <p:nvPr>
            <p:ph type="title" idx="5"/>
          </p:nvPr>
        </p:nvSpPr>
        <p:spPr>
          <a:xfrm>
            <a:off x="2159813" y="3555683"/>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5" name="Google Shape;165;p13"/>
          <p:cNvSpPr txBox="1">
            <a:spLocks noGrp="1"/>
          </p:cNvSpPr>
          <p:nvPr>
            <p:ph type="subTitle" idx="6"/>
          </p:nvPr>
        </p:nvSpPr>
        <p:spPr>
          <a:xfrm>
            <a:off x="2159817" y="3856854"/>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6" name="Google Shape;166;p13"/>
          <p:cNvSpPr txBox="1">
            <a:spLocks noGrp="1"/>
          </p:cNvSpPr>
          <p:nvPr>
            <p:ph type="title" idx="7"/>
          </p:nvPr>
        </p:nvSpPr>
        <p:spPr>
          <a:xfrm>
            <a:off x="2159813" y="1480217"/>
            <a:ext cx="2305500" cy="251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13"/>
          <p:cNvSpPr txBox="1">
            <a:spLocks noGrp="1"/>
          </p:cNvSpPr>
          <p:nvPr>
            <p:ph type="subTitle" idx="8"/>
          </p:nvPr>
        </p:nvSpPr>
        <p:spPr>
          <a:xfrm>
            <a:off x="2159812" y="1761942"/>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8" name="Google Shape;168;p13"/>
          <p:cNvSpPr txBox="1">
            <a:spLocks noGrp="1"/>
          </p:cNvSpPr>
          <p:nvPr>
            <p:ph type="title" idx="9"/>
          </p:nvPr>
        </p:nvSpPr>
        <p:spPr>
          <a:xfrm>
            <a:off x="5767661" y="2517950"/>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13"/>
          <p:cNvSpPr txBox="1">
            <a:spLocks noGrp="1"/>
          </p:cNvSpPr>
          <p:nvPr>
            <p:ph type="subTitle" idx="13"/>
          </p:nvPr>
        </p:nvSpPr>
        <p:spPr>
          <a:xfrm>
            <a:off x="5767662" y="2809398"/>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13"/>
          <p:cNvSpPr txBox="1">
            <a:spLocks noGrp="1"/>
          </p:cNvSpPr>
          <p:nvPr>
            <p:ph type="title" idx="14"/>
          </p:nvPr>
        </p:nvSpPr>
        <p:spPr>
          <a:xfrm>
            <a:off x="5767662" y="3555683"/>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 name="Google Shape;171;p13"/>
          <p:cNvSpPr txBox="1">
            <a:spLocks noGrp="1"/>
          </p:cNvSpPr>
          <p:nvPr>
            <p:ph type="subTitle" idx="15"/>
          </p:nvPr>
        </p:nvSpPr>
        <p:spPr>
          <a:xfrm>
            <a:off x="5767662" y="3856854"/>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2" name="Google Shape;172;p13"/>
          <p:cNvSpPr txBox="1">
            <a:spLocks noGrp="1"/>
          </p:cNvSpPr>
          <p:nvPr>
            <p:ph type="title" idx="16" hasCustomPrompt="1"/>
          </p:nvPr>
        </p:nvSpPr>
        <p:spPr>
          <a:xfrm>
            <a:off x="1070825" y="3555683"/>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3" name="Google Shape;173;p13"/>
          <p:cNvSpPr txBox="1">
            <a:spLocks noGrp="1"/>
          </p:cNvSpPr>
          <p:nvPr>
            <p:ph type="title" idx="17" hasCustomPrompt="1"/>
          </p:nvPr>
        </p:nvSpPr>
        <p:spPr>
          <a:xfrm>
            <a:off x="4679838" y="3555683"/>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4" name="Google Shape;174;p13"/>
          <p:cNvSpPr txBox="1">
            <a:spLocks noGrp="1"/>
          </p:cNvSpPr>
          <p:nvPr>
            <p:ph type="title" idx="18" hasCustomPrompt="1"/>
          </p:nvPr>
        </p:nvSpPr>
        <p:spPr>
          <a:xfrm>
            <a:off x="4679838" y="2517950"/>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5" name="Google Shape;175;p13"/>
          <p:cNvSpPr txBox="1">
            <a:spLocks noGrp="1"/>
          </p:cNvSpPr>
          <p:nvPr>
            <p:ph type="title" idx="19" hasCustomPrompt="1"/>
          </p:nvPr>
        </p:nvSpPr>
        <p:spPr>
          <a:xfrm>
            <a:off x="4679825" y="1480217"/>
            <a:ext cx="8733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6" name="Google Shape;176;p13"/>
          <p:cNvSpPr txBox="1">
            <a:spLocks noGrp="1"/>
          </p:cNvSpPr>
          <p:nvPr>
            <p:ph type="title" idx="20" hasCustomPrompt="1"/>
          </p:nvPr>
        </p:nvSpPr>
        <p:spPr>
          <a:xfrm>
            <a:off x="1070838" y="2517950"/>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7" name="Google Shape;177;p13"/>
          <p:cNvSpPr txBox="1">
            <a:spLocks noGrp="1"/>
          </p:cNvSpPr>
          <p:nvPr>
            <p:ph type="title" idx="21" hasCustomPrompt="1"/>
          </p:nvPr>
        </p:nvSpPr>
        <p:spPr>
          <a:xfrm>
            <a:off x="1070838" y="1480217"/>
            <a:ext cx="8733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8" name="Google Shape;178;p13"/>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3"/>
          <p:cNvGrpSpPr/>
          <p:nvPr/>
        </p:nvGrpSpPr>
        <p:grpSpPr>
          <a:xfrm rot="10800000" flipH="1">
            <a:off x="498549" y="419474"/>
            <a:ext cx="429322" cy="93999"/>
            <a:chOff x="5795037" y="809024"/>
            <a:chExt cx="431653" cy="94500"/>
          </a:xfrm>
        </p:grpSpPr>
        <p:sp>
          <p:nvSpPr>
            <p:cNvPr id="180" name="Google Shape;180;p13"/>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13"/>
          <p:cNvGrpSpPr/>
          <p:nvPr/>
        </p:nvGrpSpPr>
        <p:grpSpPr>
          <a:xfrm rot="-5400000" flipH="1">
            <a:off x="8191799" y="905324"/>
            <a:ext cx="825589" cy="93999"/>
            <a:chOff x="5718423" y="809024"/>
            <a:chExt cx="830071" cy="94500"/>
          </a:xfrm>
        </p:grpSpPr>
        <p:sp>
          <p:nvSpPr>
            <p:cNvPr id="184" name="Google Shape;184;p1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3"/>
          <p:cNvGrpSpPr/>
          <p:nvPr/>
        </p:nvGrpSpPr>
        <p:grpSpPr>
          <a:xfrm rot="-5400000" flipH="1">
            <a:off x="131141" y="4126299"/>
            <a:ext cx="825589" cy="93999"/>
            <a:chOff x="5718423" y="809024"/>
            <a:chExt cx="830071" cy="94500"/>
          </a:xfrm>
        </p:grpSpPr>
        <p:sp>
          <p:nvSpPr>
            <p:cNvPr id="189" name="Google Shape;189;p1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BLANK_1_1_1_1_1_1_1">
    <p:spTree>
      <p:nvGrpSpPr>
        <p:cNvPr id="1" name="Shape 193"/>
        <p:cNvGrpSpPr/>
        <p:nvPr/>
      </p:nvGrpSpPr>
      <p:grpSpPr>
        <a:xfrm>
          <a:off x="0" y="0"/>
          <a:ext cx="0" cy="0"/>
          <a:chOff x="0" y="0"/>
          <a:chExt cx="0" cy="0"/>
        </a:xfrm>
      </p:grpSpPr>
      <p:sp>
        <p:nvSpPr>
          <p:cNvPr id="194" name="Google Shape;194;p14"/>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6" name="Google Shape;196;p14"/>
          <p:cNvSpPr txBox="1">
            <a:spLocks noGrp="1"/>
          </p:cNvSpPr>
          <p:nvPr>
            <p:ph type="title" idx="2"/>
          </p:nvPr>
        </p:nvSpPr>
        <p:spPr>
          <a:xfrm>
            <a:off x="3419250" y="1822350"/>
            <a:ext cx="23055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7" name="Google Shape;197;p14"/>
          <p:cNvSpPr txBox="1">
            <a:spLocks noGrp="1"/>
          </p:cNvSpPr>
          <p:nvPr>
            <p:ph type="subTitle" idx="1"/>
          </p:nvPr>
        </p:nvSpPr>
        <p:spPr>
          <a:xfrm>
            <a:off x="3638850" y="2104073"/>
            <a:ext cx="1866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8" name="Google Shape;198;p14"/>
          <p:cNvSpPr txBox="1">
            <a:spLocks noGrp="1"/>
          </p:cNvSpPr>
          <p:nvPr>
            <p:ph type="title" idx="3"/>
          </p:nvPr>
        </p:nvSpPr>
        <p:spPr>
          <a:xfrm>
            <a:off x="6122283" y="1822342"/>
            <a:ext cx="23055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9" name="Google Shape;199;p14"/>
          <p:cNvSpPr txBox="1">
            <a:spLocks noGrp="1"/>
          </p:cNvSpPr>
          <p:nvPr>
            <p:ph type="subTitle" idx="4"/>
          </p:nvPr>
        </p:nvSpPr>
        <p:spPr>
          <a:xfrm>
            <a:off x="6341883" y="2104067"/>
            <a:ext cx="1866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0" name="Google Shape;200;p14"/>
          <p:cNvSpPr txBox="1">
            <a:spLocks noGrp="1"/>
          </p:cNvSpPr>
          <p:nvPr>
            <p:ph type="title" idx="5"/>
          </p:nvPr>
        </p:nvSpPr>
        <p:spPr>
          <a:xfrm>
            <a:off x="716213" y="3434058"/>
            <a:ext cx="23055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1" name="Google Shape;201;p14"/>
          <p:cNvSpPr txBox="1">
            <a:spLocks noGrp="1"/>
          </p:cNvSpPr>
          <p:nvPr>
            <p:ph type="subTitle" idx="6"/>
          </p:nvPr>
        </p:nvSpPr>
        <p:spPr>
          <a:xfrm>
            <a:off x="935813" y="3730363"/>
            <a:ext cx="1866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2" name="Google Shape;202;p14"/>
          <p:cNvSpPr txBox="1">
            <a:spLocks noGrp="1"/>
          </p:cNvSpPr>
          <p:nvPr>
            <p:ph type="title" idx="7"/>
          </p:nvPr>
        </p:nvSpPr>
        <p:spPr>
          <a:xfrm>
            <a:off x="716213" y="1822342"/>
            <a:ext cx="23055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3" name="Google Shape;203;p14"/>
          <p:cNvSpPr txBox="1">
            <a:spLocks noGrp="1"/>
          </p:cNvSpPr>
          <p:nvPr>
            <p:ph type="subTitle" idx="8"/>
          </p:nvPr>
        </p:nvSpPr>
        <p:spPr>
          <a:xfrm>
            <a:off x="935813" y="2104067"/>
            <a:ext cx="1866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4" name="Google Shape;204;p14"/>
          <p:cNvSpPr txBox="1">
            <a:spLocks noGrp="1"/>
          </p:cNvSpPr>
          <p:nvPr>
            <p:ph type="title" idx="9"/>
          </p:nvPr>
        </p:nvSpPr>
        <p:spPr>
          <a:xfrm>
            <a:off x="3419250" y="3434050"/>
            <a:ext cx="23055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5" name="Google Shape;205;p14"/>
          <p:cNvSpPr txBox="1">
            <a:spLocks noGrp="1"/>
          </p:cNvSpPr>
          <p:nvPr>
            <p:ph type="subTitle" idx="13"/>
          </p:nvPr>
        </p:nvSpPr>
        <p:spPr>
          <a:xfrm>
            <a:off x="3638850" y="3730363"/>
            <a:ext cx="1866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6" name="Google Shape;206;p14"/>
          <p:cNvSpPr txBox="1">
            <a:spLocks noGrp="1"/>
          </p:cNvSpPr>
          <p:nvPr>
            <p:ph type="title" idx="14"/>
          </p:nvPr>
        </p:nvSpPr>
        <p:spPr>
          <a:xfrm>
            <a:off x="6122287" y="3434058"/>
            <a:ext cx="23055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7" name="Google Shape;207;p14"/>
          <p:cNvSpPr txBox="1">
            <a:spLocks noGrp="1"/>
          </p:cNvSpPr>
          <p:nvPr>
            <p:ph type="subTitle" idx="15"/>
          </p:nvPr>
        </p:nvSpPr>
        <p:spPr>
          <a:xfrm>
            <a:off x="6341887" y="3730363"/>
            <a:ext cx="1866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8" name="Google Shape;208;p14"/>
          <p:cNvSpPr txBox="1">
            <a:spLocks noGrp="1"/>
          </p:cNvSpPr>
          <p:nvPr>
            <p:ph type="title" idx="16" hasCustomPrompt="1"/>
          </p:nvPr>
        </p:nvSpPr>
        <p:spPr>
          <a:xfrm>
            <a:off x="6838375" y="1212584"/>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209" name="Google Shape;209;p14"/>
          <p:cNvSpPr txBox="1">
            <a:spLocks noGrp="1"/>
          </p:cNvSpPr>
          <p:nvPr>
            <p:ph type="title" idx="17" hasCustomPrompt="1"/>
          </p:nvPr>
        </p:nvSpPr>
        <p:spPr>
          <a:xfrm>
            <a:off x="6838363" y="2823758"/>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210" name="Google Shape;210;p14"/>
          <p:cNvSpPr txBox="1">
            <a:spLocks noGrp="1"/>
          </p:cNvSpPr>
          <p:nvPr>
            <p:ph type="title" idx="18" hasCustomPrompt="1"/>
          </p:nvPr>
        </p:nvSpPr>
        <p:spPr>
          <a:xfrm>
            <a:off x="4135338" y="2823750"/>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211" name="Google Shape;211;p14"/>
          <p:cNvSpPr txBox="1">
            <a:spLocks noGrp="1"/>
          </p:cNvSpPr>
          <p:nvPr>
            <p:ph type="title" idx="19" hasCustomPrompt="1"/>
          </p:nvPr>
        </p:nvSpPr>
        <p:spPr>
          <a:xfrm>
            <a:off x="1432325" y="2823742"/>
            <a:ext cx="8733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212" name="Google Shape;212;p14"/>
          <p:cNvSpPr txBox="1">
            <a:spLocks noGrp="1"/>
          </p:cNvSpPr>
          <p:nvPr>
            <p:ph type="title" idx="20" hasCustomPrompt="1"/>
          </p:nvPr>
        </p:nvSpPr>
        <p:spPr>
          <a:xfrm>
            <a:off x="4135338" y="1212584"/>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213" name="Google Shape;213;p14"/>
          <p:cNvSpPr txBox="1">
            <a:spLocks noGrp="1"/>
          </p:cNvSpPr>
          <p:nvPr>
            <p:ph type="title" idx="21" hasCustomPrompt="1"/>
          </p:nvPr>
        </p:nvSpPr>
        <p:spPr>
          <a:xfrm>
            <a:off x="1432313" y="1212584"/>
            <a:ext cx="8733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214" name="Google Shape;214;p14"/>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14"/>
          <p:cNvGrpSpPr/>
          <p:nvPr/>
        </p:nvGrpSpPr>
        <p:grpSpPr>
          <a:xfrm rot="10800000" flipH="1">
            <a:off x="498549" y="419474"/>
            <a:ext cx="429322" cy="93999"/>
            <a:chOff x="5795037" y="809024"/>
            <a:chExt cx="431653" cy="94500"/>
          </a:xfrm>
        </p:grpSpPr>
        <p:sp>
          <p:nvSpPr>
            <p:cNvPr id="216" name="Google Shape;216;p1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4"/>
          <p:cNvGrpSpPr/>
          <p:nvPr/>
        </p:nvGrpSpPr>
        <p:grpSpPr>
          <a:xfrm rot="-5400000" flipH="1">
            <a:off x="8191799" y="905324"/>
            <a:ext cx="825589" cy="93999"/>
            <a:chOff x="5718423" y="809024"/>
            <a:chExt cx="830071" cy="94500"/>
          </a:xfrm>
        </p:grpSpPr>
        <p:sp>
          <p:nvSpPr>
            <p:cNvPr id="220" name="Google Shape;220;p1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14"/>
          <p:cNvGrpSpPr/>
          <p:nvPr/>
        </p:nvGrpSpPr>
        <p:grpSpPr>
          <a:xfrm rot="-5400000" flipH="1">
            <a:off x="131141" y="4126299"/>
            <a:ext cx="825589" cy="93999"/>
            <a:chOff x="5718423" y="809024"/>
            <a:chExt cx="830071" cy="94500"/>
          </a:xfrm>
        </p:grpSpPr>
        <p:sp>
          <p:nvSpPr>
            <p:cNvPr id="225" name="Google Shape;225;p1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43"/>
        <p:cNvGrpSpPr/>
        <p:nvPr/>
      </p:nvGrpSpPr>
      <p:grpSpPr>
        <a:xfrm>
          <a:off x="0" y="0"/>
          <a:ext cx="0" cy="0"/>
          <a:chOff x="0" y="0"/>
          <a:chExt cx="0" cy="0"/>
        </a:xfrm>
      </p:grpSpPr>
      <p:sp>
        <p:nvSpPr>
          <p:cNvPr id="244" name="Google Shape;244;p16"/>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txBox="1">
            <a:spLocks noGrp="1"/>
          </p:cNvSpPr>
          <p:nvPr>
            <p:ph type="title"/>
          </p:nvPr>
        </p:nvSpPr>
        <p:spPr>
          <a:xfrm>
            <a:off x="5277495" y="3445970"/>
            <a:ext cx="2994600" cy="2541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3000"/>
              <a:buNone/>
              <a:defRPr sz="16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46" name="Google Shape;246;p16"/>
          <p:cNvSpPr txBox="1">
            <a:spLocks noGrp="1"/>
          </p:cNvSpPr>
          <p:nvPr>
            <p:ph type="subTitle" idx="1"/>
          </p:nvPr>
        </p:nvSpPr>
        <p:spPr>
          <a:xfrm>
            <a:off x="1833445" y="1819588"/>
            <a:ext cx="5502000" cy="1478400"/>
          </a:xfrm>
          <a:prstGeom prst="rect">
            <a:avLst/>
          </a:prstGeom>
          <a:solidFill>
            <a:schemeClr val="lt1"/>
          </a:solidFill>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30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grpSp>
        <p:nvGrpSpPr>
          <p:cNvPr id="247" name="Google Shape;247;p16"/>
          <p:cNvGrpSpPr/>
          <p:nvPr/>
        </p:nvGrpSpPr>
        <p:grpSpPr>
          <a:xfrm rot="-5400000" flipH="1">
            <a:off x="8191799" y="905324"/>
            <a:ext cx="825589" cy="93999"/>
            <a:chOff x="5718423" y="809024"/>
            <a:chExt cx="830071" cy="94500"/>
          </a:xfrm>
        </p:grpSpPr>
        <p:sp>
          <p:nvSpPr>
            <p:cNvPr id="248" name="Google Shape;248;p16"/>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16"/>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16"/>
          <p:cNvGrpSpPr/>
          <p:nvPr/>
        </p:nvGrpSpPr>
        <p:grpSpPr>
          <a:xfrm rot="10800000" flipH="1">
            <a:off x="498549" y="419474"/>
            <a:ext cx="429322" cy="93999"/>
            <a:chOff x="5795037" y="809024"/>
            <a:chExt cx="431653" cy="94500"/>
          </a:xfrm>
        </p:grpSpPr>
        <p:sp>
          <p:nvSpPr>
            <p:cNvPr id="254" name="Google Shape;254;p1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1">
  <p:cSld name="BLANK_1_1_1">
    <p:spTree>
      <p:nvGrpSpPr>
        <p:cNvPr id="1" name="Shape 257"/>
        <p:cNvGrpSpPr/>
        <p:nvPr/>
      </p:nvGrpSpPr>
      <p:grpSpPr>
        <a:xfrm>
          <a:off x="0" y="0"/>
          <a:ext cx="0" cy="0"/>
          <a:chOff x="0" y="0"/>
          <a:chExt cx="0" cy="0"/>
        </a:xfrm>
      </p:grpSpPr>
      <p:sp>
        <p:nvSpPr>
          <p:cNvPr id="258" name="Google Shape;258;p17"/>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txBox="1">
            <a:spLocks noGrp="1"/>
          </p:cNvSpPr>
          <p:nvPr>
            <p:ph type="title"/>
          </p:nvPr>
        </p:nvSpPr>
        <p:spPr>
          <a:xfrm flipH="1">
            <a:off x="5106280" y="3445970"/>
            <a:ext cx="2994600" cy="254100"/>
          </a:xfrm>
          <a:prstGeom prst="rect">
            <a:avLst/>
          </a:prstGeom>
          <a:solidFill>
            <a:schemeClr val="accent6"/>
          </a:solidFill>
        </p:spPr>
        <p:txBody>
          <a:bodyPr spcFirstLastPara="1" wrap="square" lIns="91425" tIns="91425" rIns="91425" bIns="91425" anchor="ctr" anchorCtr="0">
            <a:noAutofit/>
          </a:bodyPr>
          <a:lstStyle>
            <a:lvl1pPr lvl="0" algn="r" rtl="0">
              <a:spcBef>
                <a:spcPts val="0"/>
              </a:spcBef>
              <a:spcAft>
                <a:spcPts val="0"/>
              </a:spcAft>
              <a:buSzPts val="3000"/>
              <a:buNone/>
              <a:defRPr sz="16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60" name="Google Shape;260;p17"/>
          <p:cNvSpPr txBox="1">
            <a:spLocks noGrp="1"/>
          </p:cNvSpPr>
          <p:nvPr>
            <p:ph type="subTitle" idx="1"/>
          </p:nvPr>
        </p:nvSpPr>
        <p:spPr>
          <a:xfrm flipH="1">
            <a:off x="2762580" y="1819588"/>
            <a:ext cx="5502000" cy="1478400"/>
          </a:xfrm>
          <a:prstGeom prst="rect">
            <a:avLst/>
          </a:prstGeom>
          <a:solidFill>
            <a:schemeClr val="lt1"/>
          </a:solidFill>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30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grpSp>
        <p:nvGrpSpPr>
          <p:cNvPr id="261" name="Google Shape;261;p17"/>
          <p:cNvGrpSpPr/>
          <p:nvPr/>
        </p:nvGrpSpPr>
        <p:grpSpPr>
          <a:xfrm rot="-5400000" flipH="1">
            <a:off x="8191799" y="905324"/>
            <a:ext cx="825589" cy="93999"/>
            <a:chOff x="5718423" y="809024"/>
            <a:chExt cx="830071" cy="94500"/>
          </a:xfrm>
        </p:grpSpPr>
        <p:sp>
          <p:nvSpPr>
            <p:cNvPr id="262" name="Google Shape;262;p17"/>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7"/>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7"/>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7"/>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17"/>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17"/>
          <p:cNvGrpSpPr/>
          <p:nvPr/>
        </p:nvGrpSpPr>
        <p:grpSpPr>
          <a:xfrm rot="10800000" flipH="1">
            <a:off x="498549" y="419474"/>
            <a:ext cx="429322" cy="93999"/>
            <a:chOff x="5795037" y="809024"/>
            <a:chExt cx="431653" cy="94500"/>
          </a:xfrm>
        </p:grpSpPr>
        <p:sp>
          <p:nvSpPr>
            <p:cNvPr id="268" name="Google Shape;268;p1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305"/>
        <p:cNvGrpSpPr/>
        <p:nvPr/>
      </p:nvGrpSpPr>
      <p:grpSpPr>
        <a:xfrm>
          <a:off x="0" y="0"/>
          <a:ext cx="0" cy="0"/>
          <a:chOff x="0" y="0"/>
          <a:chExt cx="0" cy="0"/>
        </a:xfrm>
      </p:grpSpPr>
      <p:sp>
        <p:nvSpPr>
          <p:cNvPr id="306" name="Google Shape;306;p20"/>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txBox="1">
            <a:spLocks noGrp="1"/>
          </p:cNvSpPr>
          <p:nvPr>
            <p:ph type="title"/>
          </p:nvPr>
        </p:nvSpPr>
        <p:spPr>
          <a:xfrm>
            <a:off x="4794400" y="1893300"/>
            <a:ext cx="3457500" cy="129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8" name="Google Shape;308;p20"/>
          <p:cNvSpPr txBox="1">
            <a:spLocks noGrp="1"/>
          </p:cNvSpPr>
          <p:nvPr>
            <p:ph type="title" idx="2" hasCustomPrompt="1"/>
          </p:nvPr>
        </p:nvSpPr>
        <p:spPr>
          <a:xfrm>
            <a:off x="6077500" y="1101725"/>
            <a:ext cx="891300" cy="4863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b" anchorCtr="0">
            <a:noAutofit/>
          </a:bodyPr>
          <a:lstStyle>
            <a:lvl1pPr lvl="0" algn="ctr" rtl="0">
              <a:spcBef>
                <a:spcPts val="0"/>
              </a:spcBef>
              <a:spcAft>
                <a:spcPts val="0"/>
              </a:spcAft>
              <a:buSzPts val="6000"/>
              <a:buNone/>
              <a:defRPr sz="3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9" name="Google Shape;309;p20"/>
          <p:cNvSpPr txBox="1">
            <a:spLocks noGrp="1"/>
          </p:cNvSpPr>
          <p:nvPr>
            <p:ph type="subTitle" idx="1"/>
          </p:nvPr>
        </p:nvSpPr>
        <p:spPr>
          <a:xfrm>
            <a:off x="4719400" y="3441975"/>
            <a:ext cx="3607500" cy="34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0" name="Google Shape;310;p20"/>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20"/>
          <p:cNvGrpSpPr/>
          <p:nvPr/>
        </p:nvGrpSpPr>
        <p:grpSpPr>
          <a:xfrm rot="10800000" flipH="1">
            <a:off x="498549" y="419474"/>
            <a:ext cx="429322" cy="93999"/>
            <a:chOff x="5795037" y="809024"/>
            <a:chExt cx="431653" cy="94500"/>
          </a:xfrm>
        </p:grpSpPr>
        <p:sp>
          <p:nvSpPr>
            <p:cNvPr id="312" name="Google Shape;312;p20"/>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0"/>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0"/>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20"/>
          <p:cNvSpPr/>
          <p:nvPr/>
        </p:nvSpPr>
        <p:spPr>
          <a:xfrm flipH="1">
            <a:off x="7851885"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20"/>
          <p:cNvGrpSpPr/>
          <p:nvPr/>
        </p:nvGrpSpPr>
        <p:grpSpPr>
          <a:xfrm rot="10800000">
            <a:off x="8230513" y="4466049"/>
            <a:ext cx="429322" cy="93999"/>
            <a:chOff x="5795037" y="809024"/>
            <a:chExt cx="431653" cy="94500"/>
          </a:xfrm>
        </p:grpSpPr>
        <p:sp>
          <p:nvSpPr>
            <p:cNvPr id="317" name="Google Shape;317;p20"/>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0"/>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0"/>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20"/>
          <p:cNvGrpSpPr/>
          <p:nvPr/>
        </p:nvGrpSpPr>
        <p:grpSpPr>
          <a:xfrm rot="-5400000" flipH="1">
            <a:off x="8191799" y="905324"/>
            <a:ext cx="825589" cy="93999"/>
            <a:chOff x="5718423" y="809024"/>
            <a:chExt cx="830071" cy="94500"/>
          </a:xfrm>
        </p:grpSpPr>
        <p:sp>
          <p:nvSpPr>
            <p:cNvPr id="321" name="Google Shape;321;p20"/>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0"/>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0"/>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0"/>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7">
  <p:cSld name="SECTION_HEADER_1_1_1_1_1_1_1">
    <p:spTree>
      <p:nvGrpSpPr>
        <p:cNvPr id="1" name="Shape 405"/>
        <p:cNvGrpSpPr/>
        <p:nvPr/>
      </p:nvGrpSpPr>
      <p:grpSpPr>
        <a:xfrm>
          <a:off x="0" y="0"/>
          <a:ext cx="0" cy="0"/>
          <a:chOff x="0" y="0"/>
          <a:chExt cx="0" cy="0"/>
        </a:xfrm>
      </p:grpSpPr>
      <p:sp>
        <p:nvSpPr>
          <p:cNvPr id="406" name="Google Shape;406;p25"/>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5"/>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25"/>
          <p:cNvGrpSpPr/>
          <p:nvPr/>
        </p:nvGrpSpPr>
        <p:grpSpPr>
          <a:xfrm rot="10800000" flipH="1">
            <a:off x="498549" y="419474"/>
            <a:ext cx="429322" cy="93999"/>
            <a:chOff x="5795037" y="809024"/>
            <a:chExt cx="431653" cy="94500"/>
          </a:xfrm>
        </p:grpSpPr>
        <p:sp>
          <p:nvSpPr>
            <p:cNvPr id="409" name="Google Shape;409;p2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25"/>
          <p:cNvSpPr/>
          <p:nvPr/>
        </p:nvSpPr>
        <p:spPr>
          <a:xfrm flipH="1">
            <a:off x="7851885"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25"/>
          <p:cNvGrpSpPr/>
          <p:nvPr/>
        </p:nvGrpSpPr>
        <p:grpSpPr>
          <a:xfrm rot="10800000">
            <a:off x="8230513" y="4466049"/>
            <a:ext cx="429322" cy="93999"/>
            <a:chOff x="5795037" y="809024"/>
            <a:chExt cx="431653" cy="94500"/>
          </a:xfrm>
        </p:grpSpPr>
        <p:sp>
          <p:nvSpPr>
            <p:cNvPr id="414" name="Google Shape;414;p2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25"/>
          <p:cNvGrpSpPr/>
          <p:nvPr/>
        </p:nvGrpSpPr>
        <p:grpSpPr>
          <a:xfrm rot="-5400000" flipH="1">
            <a:off x="8191799" y="905324"/>
            <a:ext cx="825589" cy="93999"/>
            <a:chOff x="5718423" y="809024"/>
            <a:chExt cx="830071" cy="94500"/>
          </a:xfrm>
        </p:grpSpPr>
        <p:sp>
          <p:nvSpPr>
            <p:cNvPr id="418" name="Google Shape;418;p25"/>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25"/>
          <p:cNvSpPr txBox="1">
            <a:spLocks noGrp="1"/>
          </p:cNvSpPr>
          <p:nvPr>
            <p:ph type="title"/>
          </p:nvPr>
        </p:nvSpPr>
        <p:spPr>
          <a:xfrm>
            <a:off x="2428050" y="2387950"/>
            <a:ext cx="4287900" cy="613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23" name="Google Shape;423;p25"/>
          <p:cNvSpPr txBox="1">
            <a:spLocks noGrp="1"/>
          </p:cNvSpPr>
          <p:nvPr>
            <p:ph type="title" idx="2" hasCustomPrompt="1"/>
          </p:nvPr>
        </p:nvSpPr>
        <p:spPr>
          <a:xfrm>
            <a:off x="4101000" y="1615563"/>
            <a:ext cx="942000" cy="4863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b" anchorCtr="0">
            <a:noAutofit/>
          </a:bodyPr>
          <a:lstStyle>
            <a:lvl1pPr lvl="0" algn="ctr" rtl="0">
              <a:spcBef>
                <a:spcPts val="0"/>
              </a:spcBef>
              <a:spcAft>
                <a:spcPts val="0"/>
              </a:spcAft>
              <a:buSzPts val="6000"/>
              <a:buNone/>
              <a:defRPr sz="3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24" name="Google Shape;424;p25"/>
          <p:cNvSpPr txBox="1">
            <a:spLocks noGrp="1"/>
          </p:cNvSpPr>
          <p:nvPr>
            <p:ph type="subTitle" idx="1"/>
          </p:nvPr>
        </p:nvSpPr>
        <p:spPr>
          <a:xfrm>
            <a:off x="2768250" y="3225913"/>
            <a:ext cx="3607500" cy="34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1pPr>
            <a:lvl2pPr marL="914400" lvl="1"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2pPr>
            <a:lvl3pPr marL="1371600" lvl="2"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3pPr>
            <a:lvl4pPr marL="1828800" lvl="3"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4pPr>
            <a:lvl5pPr marL="2286000" lvl="4"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5pPr>
            <a:lvl6pPr marL="2743200" lvl="5"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6pPr>
            <a:lvl7pPr marL="3200400" lvl="6"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7pPr>
            <a:lvl8pPr marL="3657600" lvl="7"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8pPr>
            <a:lvl9pPr marL="4114800" lvl="8" indent="-317500">
              <a:lnSpc>
                <a:spcPct val="115000"/>
              </a:lnSpc>
              <a:spcBef>
                <a:spcPts val="1600"/>
              </a:spcBef>
              <a:spcAft>
                <a:spcPts val="160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0" r:id="rId5"/>
    <p:sldLayoutId id="2147483662" r:id="rId6"/>
    <p:sldLayoutId id="2147483663" r:id="rId7"/>
    <p:sldLayoutId id="2147483666" r:id="rId8"/>
    <p:sldLayoutId id="2147483671" r:id="rId9"/>
    <p:sldLayoutId id="2147483703" r:id="rId10"/>
    <p:sldLayoutId id="2147483704" r:id="rId11"/>
    <p:sldLayoutId id="2147483705" r:id="rId12"/>
    <p:sldLayoutId id="2147483706"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37">
          <p15:clr>
            <a:srgbClr val="EA4335"/>
          </p15:clr>
        </p15:guide>
        <p15:guide id="2" pos="447">
          <p15:clr>
            <a:srgbClr val="EA4335"/>
          </p15:clr>
        </p15:guide>
        <p15:guide id="3" orient="horz" pos="2903">
          <p15:clr>
            <a:srgbClr val="EA4335"/>
          </p15:clr>
        </p15:guide>
        <p15:guide id="4" pos="5313">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60"/>
        <p:cNvGrpSpPr/>
        <p:nvPr/>
      </p:nvGrpSpPr>
      <p:grpSpPr>
        <a:xfrm>
          <a:off x="0" y="0"/>
          <a:ext cx="0" cy="0"/>
          <a:chOff x="0" y="0"/>
          <a:chExt cx="0" cy="0"/>
        </a:xfrm>
      </p:grpSpPr>
      <p:sp>
        <p:nvSpPr>
          <p:cNvPr id="961" name="Google Shape;961;p64"/>
          <p:cNvSpPr/>
          <p:nvPr/>
        </p:nvSpPr>
        <p:spPr>
          <a:xfrm>
            <a:off x="637700" y="1499350"/>
            <a:ext cx="3813000" cy="6390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4"/>
          <p:cNvSpPr txBox="1">
            <a:spLocks noGrp="1"/>
          </p:cNvSpPr>
          <p:nvPr>
            <p:ph type="ctrTitle"/>
          </p:nvPr>
        </p:nvSpPr>
        <p:spPr>
          <a:xfrm>
            <a:off x="1100681" y="1317886"/>
            <a:ext cx="2787121" cy="167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smtClean="0">
                <a:solidFill>
                  <a:schemeClr val="dk1"/>
                </a:solidFill>
              </a:rPr>
              <a:t>easynotas</a:t>
            </a:r>
            <a:r>
              <a:rPr lang="en" sz="4000" b="1" dirty="0" smtClean="0">
                <a:solidFill>
                  <a:schemeClr val="lt1"/>
                </a:solidFill>
              </a:rPr>
              <a:t> </a:t>
            </a:r>
            <a:br>
              <a:rPr lang="en" sz="4000" b="1" dirty="0" smtClean="0">
                <a:solidFill>
                  <a:schemeClr val="lt1"/>
                </a:solidFill>
              </a:rPr>
            </a:br>
            <a:r>
              <a:rPr lang="en" sz="4000" dirty="0" smtClean="0">
                <a:solidFill>
                  <a:schemeClr val="accent6"/>
                </a:solidFill>
              </a:rPr>
              <a:t>App</a:t>
            </a:r>
            <a:endParaRPr sz="4000" b="1" dirty="0">
              <a:solidFill>
                <a:schemeClr val="accent6"/>
              </a:solidFill>
            </a:endParaRPr>
          </a:p>
        </p:txBody>
      </p:sp>
      <p:grpSp>
        <p:nvGrpSpPr>
          <p:cNvPr id="964" name="Google Shape;964;p64"/>
          <p:cNvGrpSpPr/>
          <p:nvPr/>
        </p:nvGrpSpPr>
        <p:grpSpPr>
          <a:xfrm flipH="1">
            <a:off x="725449" y="1167312"/>
            <a:ext cx="825589" cy="93999"/>
            <a:chOff x="5718423" y="809024"/>
            <a:chExt cx="830071" cy="94500"/>
          </a:xfrm>
        </p:grpSpPr>
        <p:sp>
          <p:nvSpPr>
            <p:cNvPr id="965" name="Google Shape;965;p6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4"/>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4"/>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4"/>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 name="Google Shape;969;p64"/>
          <p:cNvGrpSpPr/>
          <p:nvPr/>
        </p:nvGrpSpPr>
        <p:grpSpPr>
          <a:xfrm>
            <a:off x="5029270" y="1457228"/>
            <a:ext cx="3384497" cy="2229043"/>
            <a:chOff x="5029270" y="1457228"/>
            <a:chExt cx="3384497" cy="2229043"/>
          </a:xfrm>
        </p:grpSpPr>
        <p:sp>
          <p:nvSpPr>
            <p:cNvPr id="970" name="Google Shape;970;p64"/>
            <p:cNvSpPr/>
            <p:nvPr/>
          </p:nvSpPr>
          <p:spPr>
            <a:xfrm>
              <a:off x="6320045" y="1469966"/>
              <a:ext cx="595034" cy="126373"/>
            </a:xfrm>
            <a:custGeom>
              <a:avLst/>
              <a:gdLst/>
              <a:ahLst/>
              <a:cxnLst/>
              <a:rect l="l" t="t" r="r" b="b"/>
              <a:pathLst>
                <a:path w="48955" h="10397" extrusionOk="0">
                  <a:moveTo>
                    <a:pt x="3111" y="0"/>
                  </a:moveTo>
                  <a:cubicBezTo>
                    <a:pt x="1387" y="0"/>
                    <a:pt x="1" y="1386"/>
                    <a:pt x="1" y="3110"/>
                  </a:cubicBezTo>
                  <a:lnTo>
                    <a:pt x="1" y="7302"/>
                  </a:lnTo>
                  <a:cubicBezTo>
                    <a:pt x="1" y="9010"/>
                    <a:pt x="1387" y="10397"/>
                    <a:pt x="3111" y="10397"/>
                  </a:cubicBezTo>
                  <a:lnTo>
                    <a:pt x="45844" y="10397"/>
                  </a:lnTo>
                  <a:cubicBezTo>
                    <a:pt x="47568" y="10397"/>
                    <a:pt x="48954" y="9010"/>
                    <a:pt x="48954" y="7302"/>
                  </a:cubicBezTo>
                  <a:lnTo>
                    <a:pt x="48954" y="3110"/>
                  </a:lnTo>
                  <a:cubicBezTo>
                    <a:pt x="48954" y="1386"/>
                    <a:pt x="47568" y="0"/>
                    <a:pt x="45844"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4"/>
            <p:cNvSpPr/>
            <p:nvPr/>
          </p:nvSpPr>
          <p:spPr>
            <a:xfrm>
              <a:off x="5452793" y="1926498"/>
              <a:ext cx="2708802" cy="1327284"/>
            </a:xfrm>
            <a:custGeom>
              <a:avLst/>
              <a:gdLst/>
              <a:ahLst/>
              <a:cxnLst/>
              <a:rect l="l" t="t" r="r" b="b"/>
              <a:pathLst>
                <a:path w="222860" h="109199" extrusionOk="0">
                  <a:moveTo>
                    <a:pt x="10853" y="0"/>
                  </a:moveTo>
                  <a:cubicBezTo>
                    <a:pt x="4869" y="0"/>
                    <a:pt x="1" y="4852"/>
                    <a:pt x="1" y="10836"/>
                  </a:cubicBezTo>
                  <a:lnTo>
                    <a:pt x="1" y="98364"/>
                  </a:lnTo>
                  <a:cubicBezTo>
                    <a:pt x="1" y="104348"/>
                    <a:pt x="4869" y="109199"/>
                    <a:pt x="10853" y="109199"/>
                  </a:cubicBezTo>
                  <a:lnTo>
                    <a:pt x="212025" y="109199"/>
                  </a:lnTo>
                  <a:cubicBezTo>
                    <a:pt x="218009" y="109199"/>
                    <a:pt x="222859" y="104348"/>
                    <a:pt x="222859" y="98364"/>
                  </a:cubicBezTo>
                  <a:lnTo>
                    <a:pt x="222859" y="10836"/>
                  </a:lnTo>
                  <a:cubicBezTo>
                    <a:pt x="222859" y="4852"/>
                    <a:pt x="218009" y="0"/>
                    <a:pt x="212025"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4"/>
            <p:cNvSpPr/>
            <p:nvPr/>
          </p:nvSpPr>
          <p:spPr>
            <a:xfrm>
              <a:off x="5476434" y="1941497"/>
              <a:ext cx="2661544" cy="1297298"/>
            </a:xfrm>
            <a:custGeom>
              <a:avLst/>
              <a:gdLst/>
              <a:ahLst/>
              <a:cxnLst/>
              <a:rect l="l" t="t" r="r" b="b"/>
              <a:pathLst>
                <a:path w="218972" h="106732" extrusionOk="0">
                  <a:moveTo>
                    <a:pt x="10853" y="1"/>
                  </a:moveTo>
                  <a:cubicBezTo>
                    <a:pt x="4851" y="1"/>
                    <a:pt x="0" y="4852"/>
                    <a:pt x="0" y="10853"/>
                  </a:cubicBezTo>
                  <a:lnTo>
                    <a:pt x="0" y="48109"/>
                  </a:lnTo>
                  <a:cubicBezTo>
                    <a:pt x="0" y="49664"/>
                    <a:pt x="981" y="51033"/>
                    <a:pt x="2451" y="51540"/>
                  </a:cubicBezTo>
                  <a:cubicBezTo>
                    <a:pt x="3228" y="51810"/>
                    <a:pt x="3753" y="52554"/>
                    <a:pt x="3753" y="53365"/>
                  </a:cubicBezTo>
                  <a:cubicBezTo>
                    <a:pt x="3753" y="54194"/>
                    <a:pt x="3228" y="54921"/>
                    <a:pt x="2451" y="55191"/>
                  </a:cubicBezTo>
                  <a:cubicBezTo>
                    <a:pt x="981" y="55698"/>
                    <a:pt x="0" y="57084"/>
                    <a:pt x="0" y="58623"/>
                  </a:cubicBezTo>
                  <a:lnTo>
                    <a:pt x="0" y="95895"/>
                  </a:lnTo>
                  <a:cubicBezTo>
                    <a:pt x="0" y="101879"/>
                    <a:pt x="4851" y="106731"/>
                    <a:pt x="10853" y="106731"/>
                  </a:cubicBezTo>
                  <a:lnTo>
                    <a:pt x="208135" y="106731"/>
                  </a:lnTo>
                  <a:cubicBezTo>
                    <a:pt x="214119" y="106731"/>
                    <a:pt x="218971" y="101879"/>
                    <a:pt x="218971" y="95895"/>
                  </a:cubicBezTo>
                  <a:lnTo>
                    <a:pt x="218971" y="10853"/>
                  </a:lnTo>
                  <a:cubicBezTo>
                    <a:pt x="218971" y="4852"/>
                    <a:pt x="214119" y="1"/>
                    <a:pt x="208135"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4"/>
            <p:cNvSpPr/>
            <p:nvPr/>
          </p:nvSpPr>
          <p:spPr>
            <a:xfrm>
              <a:off x="5476434" y="1941497"/>
              <a:ext cx="1724646" cy="1297298"/>
            </a:xfrm>
            <a:custGeom>
              <a:avLst/>
              <a:gdLst/>
              <a:ahLst/>
              <a:cxnLst/>
              <a:rect l="l" t="t" r="r" b="b"/>
              <a:pathLst>
                <a:path w="141891" h="106732" extrusionOk="0">
                  <a:moveTo>
                    <a:pt x="10853" y="1"/>
                  </a:moveTo>
                  <a:cubicBezTo>
                    <a:pt x="4851" y="1"/>
                    <a:pt x="0" y="4852"/>
                    <a:pt x="0" y="10853"/>
                  </a:cubicBezTo>
                  <a:lnTo>
                    <a:pt x="0" y="48109"/>
                  </a:lnTo>
                  <a:cubicBezTo>
                    <a:pt x="0" y="49664"/>
                    <a:pt x="981" y="51033"/>
                    <a:pt x="2451" y="51540"/>
                  </a:cubicBezTo>
                  <a:cubicBezTo>
                    <a:pt x="3228" y="51810"/>
                    <a:pt x="3753" y="52554"/>
                    <a:pt x="3753" y="53365"/>
                  </a:cubicBezTo>
                  <a:cubicBezTo>
                    <a:pt x="3753" y="54194"/>
                    <a:pt x="3228" y="54921"/>
                    <a:pt x="2451" y="55191"/>
                  </a:cubicBezTo>
                  <a:cubicBezTo>
                    <a:pt x="981" y="55698"/>
                    <a:pt x="0" y="57084"/>
                    <a:pt x="0" y="58623"/>
                  </a:cubicBezTo>
                  <a:lnTo>
                    <a:pt x="0" y="95895"/>
                  </a:lnTo>
                  <a:cubicBezTo>
                    <a:pt x="0" y="101879"/>
                    <a:pt x="4851" y="106731"/>
                    <a:pt x="10853" y="106731"/>
                  </a:cubicBezTo>
                  <a:lnTo>
                    <a:pt x="141890" y="106731"/>
                  </a:lnTo>
                  <a:lnTo>
                    <a:pt x="141890" y="1"/>
                  </a:ln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4"/>
            <p:cNvSpPr/>
            <p:nvPr/>
          </p:nvSpPr>
          <p:spPr>
            <a:xfrm>
              <a:off x="7275637" y="2153536"/>
              <a:ext cx="392026" cy="289708"/>
            </a:xfrm>
            <a:custGeom>
              <a:avLst/>
              <a:gdLst/>
              <a:ahLst/>
              <a:cxnLst/>
              <a:rect l="l" t="t" r="r" b="b"/>
              <a:pathLst>
                <a:path w="32253" h="23835" extrusionOk="0">
                  <a:moveTo>
                    <a:pt x="3095" y="1"/>
                  </a:moveTo>
                  <a:cubicBezTo>
                    <a:pt x="1387" y="1"/>
                    <a:pt x="1" y="1387"/>
                    <a:pt x="1" y="3093"/>
                  </a:cubicBezTo>
                  <a:lnTo>
                    <a:pt x="1" y="20741"/>
                  </a:lnTo>
                  <a:cubicBezTo>
                    <a:pt x="1" y="22449"/>
                    <a:pt x="1387" y="23835"/>
                    <a:pt x="3095" y="23835"/>
                  </a:cubicBezTo>
                  <a:lnTo>
                    <a:pt x="29160" y="23835"/>
                  </a:lnTo>
                  <a:cubicBezTo>
                    <a:pt x="30867" y="23835"/>
                    <a:pt x="32253" y="22449"/>
                    <a:pt x="32253" y="20741"/>
                  </a:cubicBezTo>
                  <a:lnTo>
                    <a:pt x="32253" y="3093"/>
                  </a:lnTo>
                  <a:cubicBezTo>
                    <a:pt x="32253" y="1387"/>
                    <a:pt x="30867" y="1"/>
                    <a:pt x="29160"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4"/>
            <p:cNvSpPr/>
            <p:nvPr/>
          </p:nvSpPr>
          <p:spPr>
            <a:xfrm>
              <a:off x="7748407" y="2184761"/>
              <a:ext cx="292783" cy="37607"/>
            </a:xfrm>
            <a:custGeom>
              <a:avLst/>
              <a:gdLst/>
              <a:ahLst/>
              <a:cxnLst/>
              <a:rect l="l" t="t" r="r" b="b"/>
              <a:pathLst>
                <a:path w="24088" h="3094" extrusionOk="0">
                  <a:moveTo>
                    <a:pt x="1556" y="1"/>
                  </a:moveTo>
                  <a:cubicBezTo>
                    <a:pt x="693" y="1"/>
                    <a:pt x="1" y="693"/>
                    <a:pt x="1" y="1539"/>
                  </a:cubicBezTo>
                  <a:cubicBezTo>
                    <a:pt x="1" y="2401"/>
                    <a:pt x="693" y="3094"/>
                    <a:pt x="1556" y="3094"/>
                  </a:cubicBezTo>
                  <a:lnTo>
                    <a:pt x="22533" y="3094"/>
                  </a:lnTo>
                  <a:cubicBezTo>
                    <a:pt x="23395" y="3094"/>
                    <a:pt x="24088" y="2401"/>
                    <a:pt x="24088" y="1539"/>
                  </a:cubicBezTo>
                  <a:cubicBezTo>
                    <a:pt x="24088" y="693"/>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4"/>
            <p:cNvSpPr/>
            <p:nvPr/>
          </p:nvSpPr>
          <p:spPr>
            <a:xfrm>
              <a:off x="7748407" y="2279690"/>
              <a:ext cx="292783" cy="37607"/>
            </a:xfrm>
            <a:custGeom>
              <a:avLst/>
              <a:gdLst/>
              <a:ahLst/>
              <a:cxnLst/>
              <a:rect l="l" t="t" r="r" b="b"/>
              <a:pathLst>
                <a:path w="24088" h="3094" extrusionOk="0">
                  <a:moveTo>
                    <a:pt x="1556" y="0"/>
                  </a:moveTo>
                  <a:cubicBezTo>
                    <a:pt x="693" y="0"/>
                    <a:pt x="1" y="693"/>
                    <a:pt x="1" y="1538"/>
                  </a:cubicBezTo>
                  <a:cubicBezTo>
                    <a:pt x="1" y="2401"/>
                    <a:pt x="693" y="3093"/>
                    <a:pt x="1556" y="3093"/>
                  </a:cubicBezTo>
                  <a:lnTo>
                    <a:pt x="22533" y="3093"/>
                  </a:lnTo>
                  <a:cubicBezTo>
                    <a:pt x="23395" y="3093"/>
                    <a:pt x="24088" y="2401"/>
                    <a:pt x="24088" y="1538"/>
                  </a:cubicBezTo>
                  <a:cubicBezTo>
                    <a:pt x="24088" y="693"/>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4"/>
            <p:cNvSpPr/>
            <p:nvPr/>
          </p:nvSpPr>
          <p:spPr>
            <a:xfrm>
              <a:off x="7748407" y="2374618"/>
              <a:ext cx="169097" cy="37595"/>
            </a:xfrm>
            <a:custGeom>
              <a:avLst/>
              <a:gdLst/>
              <a:ahLst/>
              <a:cxnLst/>
              <a:rect l="l" t="t" r="r" b="b"/>
              <a:pathLst>
                <a:path w="13912" h="3093" extrusionOk="0">
                  <a:moveTo>
                    <a:pt x="1556" y="0"/>
                  </a:moveTo>
                  <a:cubicBezTo>
                    <a:pt x="693" y="0"/>
                    <a:pt x="1" y="692"/>
                    <a:pt x="1" y="1538"/>
                  </a:cubicBezTo>
                  <a:cubicBezTo>
                    <a:pt x="1" y="2400"/>
                    <a:pt x="693" y="3093"/>
                    <a:pt x="1556" y="3093"/>
                  </a:cubicBezTo>
                  <a:lnTo>
                    <a:pt x="12357" y="3093"/>
                  </a:lnTo>
                  <a:cubicBezTo>
                    <a:pt x="13219" y="3093"/>
                    <a:pt x="13912" y="2400"/>
                    <a:pt x="13912" y="1538"/>
                  </a:cubicBezTo>
                  <a:cubicBezTo>
                    <a:pt x="13912" y="692"/>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4"/>
            <p:cNvSpPr/>
            <p:nvPr/>
          </p:nvSpPr>
          <p:spPr>
            <a:xfrm>
              <a:off x="7275637" y="2514738"/>
              <a:ext cx="392026" cy="289708"/>
            </a:xfrm>
            <a:custGeom>
              <a:avLst/>
              <a:gdLst/>
              <a:ahLst/>
              <a:cxnLst/>
              <a:rect l="l" t="t" r="r" b="b"/>
              <a:pathLst>
                <a:path w="32253" h="23835" extrusionOk="0">
                  <a:moveTo>
                    <a:pt x="3095" y="0"/>
                  </a:moveTo>
                  <a:cubicBezTo>
                    <a:pt x="1387" y="0"/>
                    <a:pt x="1" y="1387"/>
                    <a:pt x="1" y="3093"/>
                  </a:cubicBezTo>
                  <a:lnTo>
                    <a:pt x="1" y="20741"/>
                  </a:lnTo>
                  <a:cubicBezTo>
                    <a:pt x="1" y="22449"/>
                    <a:pt x="1387" y="23835"/>
                    <a:pt x="3095" y="23835"/>
                  </a:cubicBezTo>
                  <a:lnTo>
                    <a:pt x="29160" y="23835"/>
                  </a:lnTo>
                  <a:cubicBezTo>
                    <a:pt x="30867" y="23835"/>
                    <a:pt x="32253" y="22449"/>
                    <a:pt x="32253" y="20741"/>
                  </a:cubicBezTo>
                  <a:lnTo>
                    <a:pt x="32253" y="3093"/>
                  </a:lnTo>
                  <a:cubicBezTo>
                    <a:pt x="32253" y="1387"/>
                    <a:pt x="30867" y="0"/>
                    <a:pt x="29160"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4"/>
            <p:cNvSpPr/>
            <p:nvPr/>
          </p:nvSpPr>
          <p:spPr>
            <a:xfrm>
              <a:off x="7748407" y="2545757"/>
              <a:ext cx="292783" cy="37813"/>
            </a:xfrm>
            <a:custGeom>
              <a:avLst/>
              <a:gdLst/>
              <a:ahLst/>
              <a:cxnLst/>
              <a:rect l="l" t="t" r="r" b="b"/>
              <a:pathLst>
                <a:path w="24088" h="3111" extrusionOk="0">
                  <a:moveTo>
                    <a:pt x="1556" y="0"/>
                  </a:moveTo>
                  <a:cubicBezTo>
                    <a:pt x="693" y="0"/>
                    <a:pt x="1" y="694"/>
                    <a:pt x="1" y="1555"/>
                  </a:cubicBezTo>
                  <a:cubicBezTo>
                    <a:pt x="1" y="2418"/>
                    <a:pt x="693" y="3110"/>
                    <a:pt x="1556" y="3110"/>
                  </a:cubicBezTo>
                  <a:lnTo>
                    <a:pt x="22533" y="3110"/>
                  </a:lnTo>
                  <a:cubicBezTo>
                    <a:pt x="23395" y="3110"/>
                    <a:pt x="24088" y="2418"/>
                    <a:pt x="24088" y="1555"/>
                  </a:cubicBezTo>
                  <a:cubicBezTo>
                    <a:pt x="24088" y="694"/>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4"/>
            <p:cNvSpPr/>
            <p:nvPr/>
          </p:nvSpPr>
          <p:spPr>
            <a:xfrm>
              <a:off x="7748407" y="2640673"/>
              <a:ext cx="292783" cy="37825"/>
            </a:xfrm>
            <a:custGeom>
              <a:avLst/>
              <a:gdLst/>
              <a:ahLst/>
              <a:cxnLst/>
              <a:rect l="l" t="t" r="r" b="b"/>
              <a:pathLst>
                <a:path w="24088" h="3112" extrusionOk="0">
                  <a:moveTo>
                    <a:pt x="1556" y="1"/>
                  </a:moveTo>
                  <a:cubicBezTo>
                    <a:pt x="693" y="1"/>
                    <a:pt x="1" y="694"/>
                    <a:pt x="1" y="1556"/>
                  </a:cubicBezTo>
                  <a:cubicBezTo>
                    <a:pt x="1" y="2419"/>
                    <a:pt x="693" y="3111"/>
                    <a:pt x="1556" y="3111"/>
                  </a:cubicBezTo>
                  <a:lnTo>
                    <a:pt x="22533" y="3111"/>
                  </a:lnTo>
                  <a:cubicBezTo>
                    <a:pt x="23395" y="3111"/>
                    <a:pt x="24088" y="2419"/>
                    <a:pt x="24088" y="1556"/>
                  </a:cubicBezTo>
                  <a:cubicBezTo>
                    <a:pt x="24088" y="694"/>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4"/>
            <p:cNvSpPr/>
            <p:nvPr/>
          </p:nvSpPr>
          <p:spPr>
            <a:xfrm>
              <a:off x="7748407" y="2735601"/>
              <a:ext cx="169097" cy="37813"/>
            </a:xfrm>
            <a:custGeom>
              <a:avLst/>
              <a:gdLst/>
              <a:ahLst/>
              <a:cxnLst/>
              <a:rect l="l" t="t" r="r" b="b"/>
              <a:pathLst>
                <a:path w="13912" h="3111" extrusionOk="0">
                  <a:moveTo>
                    <a:pt x="1556" y="0"/>
                  </a:moveTo>
                  <a:cubicBezTo>
                    <a:pt x="693" y="0"/>
                    <a:pt x="1" y="694"/>
                    <a:pt x="1" y="1555"/>
                  </a:cubicBezTo>
                  <a:cubicBezTo>
                    <a:pt x="1" y="2418"/>
                    <a:pt x="693" y="3111"/>
                    <a:pt x="1556" y="3111"/>
                  </a:cubicBezTo>
                  <a:lnTo>
                    <a:pt x="12357" y="3111"/>
                  </a:lnTo>
                  <a:cubicBezTo>
                    <a:pt x="13219" y="3111"/>
                    <a:pt x="13912" y="2418"/>
                    <a:pt x="13912" y="1555"/>
                  </a:cubicBezTo>
                  <a:cubicBezTo>
                    <a:pt x="13912" y="694"/>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4"/>
            <p:cNvSpPr/>
            <p:nvPr/>
          </p:nvSpPr>
          <p:spPr>
            <a:xfrm>
              <a:off x="7275637" y="2875940"/>
              <a:ext cx="392026" cy="289708"/>
            </a:xfrm>
            <a:custGeom>
              <a:avLst/>
              <a:gdLst/>
              <a:ahLst/>
              <a:cxnLst/>
              <a:rect l="l" t="t" r="r" b="b"/>
              <a:pathLst>
                <a:path w="32253" h="23835" extrusionOk="0">
                  <a:moveTo>
                    <a:pt x="3095" y="0"/>
                  </a:moveTo>
                  <a:cubicBezTo>
                    <a:pt x="1387" y="0"/>
                    <a:pt x="1" y="1386"/>
                    <a:pt x="1" y="3093"/>
                  </a:cubicBezTo>
                  <a:lnTo>
                    <a:pt x="1" y="20740"/>
                  </a:lnTo>
                  <a:cubicBezTo>
                    <a:pt x="1" y="22448"/>
                    <a:pt x="1387" y="23835"/>
                    <a:pt x="3095" y="23835"/>
                  </a:cubicBezTo>
                  <a:lnTo>
                    <a:pt x="29160" y="23835"/>
                  </a:lnTo>
                  <a:cubicBezTo>
                    <a:pt x="30867" y="23835"/>
                    <a:pt x="32253" y="22448"/>
                    <a:pt x="32253" y="20740"/>
                  </a:cubicBezTo>
                  <a:lnTo>
                    <a:pt x="32253" y="3093"/>
                  </a:lnTo>
                  <a:cubicBezTo>
                    <a:pt x="32253" y="1386"/>
                    <a:pt x="30867" y="0"/>
                    <a:pt x="29160" y="0"/>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4"/>
            <p:cNvSpPr/>
            <p:nvPr/>
          </p:nvSpPr>
          <p:spPr>
            <a:xfrm>
              <a:off x="7748407" y="2906959"/>
              <a:ext cx="292783" cy="37619"/>
            </a:xfrm>
            <a:custGeom>
              <a:avLst/>
              <a:gdLst/>
              <a:ahLst/>
              <a:cxnLst/>
              <a:rect l="l" t="t" r="r" b="b"/>
              <a:pathLst>
                <a:path w="24088" h="3095" extrusionOk="0">
                  <a:moveTo>
                    <a:pt x="1556" y="0"/>
                  </a:moveTo>
                  <a:cubicBezTo>
                    <a:pt x="693" y="0"/>
                    <a:pt x="1" y="694"/>
                    <a:pt x="1" y="1555"/>
                  </a:cubicBezTo>
                  <a:cubicBezTo>
                    <a:pt x="1" y="2400"/>
                    <a:pt x="693" y="3094"/>
                    <a:pt x="1556" y="3094"/>
                  </a:cubicBezTo>
                  <a:lnTo>
                    <a:pt x="22533" y="3094"/>
                  </a:lnTo>
                  <a:cubicBezTo>
                    <a:pt x="23395" y="3094"/>
                    <a:pt x="24088" y="2400"/>
                    <a:pt x="24088" y="1555"/>
                  </a:cubicBezTo>
                  <a:cubicBezTo>
                    <a:pt x="24088" y="694"/>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4"/>
            <p:cNvSpPr/>
            <p:nvPr/>
          </p:nvSpPr>
          <p:spPr>
            <a:xfrm>
              <a:off x="7748407" y="3001875"/>
              <a:ext cx="292783" cy="37619"/>
            </a:xfrm>
            <a:custGeom>
              <a:avLst/>
              <a:gdLst/>
              <a:ahLst/>
              <a:cxnLst/>
              <a:rect l="l" t="t" r="r" b="b"/>
              <a:pathLst>
                <a:path w="24088" h="3095" extrusionOk="0">
                  <a:moveTo>
                    <a:pt x="1556" y="1"/>
                  </a:moveTo>
                  <a:cubicBezTo>
                    <a:pt x="693" y="1"/>
                    <a:pt x="1" y="694"/>
                    <a:pt x="1" y="1556"/>
                  </a:cubicBezTo>
                  <a:cubicBezTo>
                    <a:pt x="1" y="2401"/>
                    <a:pt x="693" y="3095"/>
                    <a:pt x="1556" y="3095"/>
                  </a:cubicBezTo>
                  <a:lnTo>
                    <a:pt x="22533" y="3095"/>
                  </a:lnTo>
                  <a:cubicBezTo>
                    <a:pt x="23395" y="3095"/>
                    <a:pt x="24088" y="2401"/>
                    <a:pt x="24088" y="1556"/>
                  </a:cubicBezTo>
                  <a:cubicBezTo>
                    <a:pt x="24088" y="694"/>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4"/>
            <p:cNvSpPr/>
            <p:nvPr/>
          </p:nvSpPr>
          <p:spPr>
            <a:xfrm>
              <a:off x="7748407" y="3096803"/>
              <a:ext cx="169097" cy="37619"/>
            </a:xfrm>
            <a:custGeom>
              <a:avLst/>
              <a:gdLst/>
              <a:ahLst/>
              <a:cxnLst/>
              <a:rect l="l" t="t" r="r" b="b"/>
              <a:pathLst>
                <a:path w="13912" h="3095" extrusionOk="0">
                  <a:moveTo>
                    <a:pt x="1556" y="0"/>
                  </a:moveTo>
                  <a:cubicBezTo>
                    <a:pt x="693" y="0"/>
                    <a:pt x="1" y="694"/>
                    <a:pt x="1" y="1555"/>
                  </a:cubicBezTo>
                  <a:cubicBezTo>
                    <a:pt x="1" y="2400"/>
                    <a:pt x="693" y="3094"/>
                    <a:pt x="1556" y="3094"/>
                  </a:cubicBezTo>
                  <a:lnTo>
                    <a:pt x="12357" y="3094"/>
                  </a:lnTo>
                  <a:cubicBezTo>
                    <a:pt x="13219" y="3094"/>
                    <a:pt x="13912" y="2400"/>
                    <a:pt x="13912" y="1555"/>
                  </a:cubicBezTo>
                  <a:cubicBezTo>
                    <a:pt x="13912" y="694"/>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4"/>
            <p:cNvSpPr/>
            <p:nvPr/>
          </p:nvSpPr>
          <p:spPr>
            <a:xfrm>
              <a:off x="5920835" y="3483481"/>
              <a:ext cx="99863" cy="100070"/>
            </a:xfrm>
            <a:custGeom>
              <a:avLst/>
              <a:gdLst/>
              <a:ahLst/>
              <a:cxnLst/>
              <a:rect l="l" t="t" r="r" b="b"/>
              <a:pathLst>
                <a:path w="8216" h="8233" extrusionOk="0">
                  <a:moveTo>
                    <a:pt x="4109" y="0"/>
                  </a:moveTo>
                  <a:cubicBezTo>
                    <a:pt x="1844" y="0"/>
                    <a:pt x="0" y="1843"/>
                    <a:pt x="0" y="4108"/>
                  </a:cubicBezTo>
                  <a:cubicBezTo>
                    <a:pt x="0" y="6373"/>
                    <a:pt x="1844" y="8233"/>
                    <a:pt x="4109" y="8233"/>
                  </a:cubicBezTo>
                  <a:cubicBezTo>
                    <a:pt x="6374" y="8233"/>
                    <a:pt x="8216" y="6373"/>
                    <a:pt x="8216" y="4108"/>
                  </a:cubicBezTo>
                  <a:cubicBezTo>
                    <a:pt x="8216" y="1843"/>
                    <a:pt x="6374" y="0"/>
                    <a:pt x="4109" y="0"/>
                  </a:cubicBezTo>
                  <a:close/>
                </a:path>
              </a:pathLst>
            </a:custGeom>
            <a:solidFill>
              <a:schemeClr val="dk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4"/>
            <p:cNvSpPr/>
            <p:nvPr/>
          </p:nvSpPr>
          <p:spPr>
            <a:xfrm>
              <a:off x="6613861" y="1706048"/>
              <a:ext cx="1714363" cy="373126"/>
            </a:xfrm>
            <a:custGeom>
              <a:avLst/>
              <a:gdLst/>
              <a:ahLst/>
              <a:cxnLst/>
              <a:rect l="l" t="t" r="r" b="b"/>
              <a:pathLst>
                <a:path w="141045" h="30698" extrusionOk="0">
                  <a:moveTo>
                    <a:pt x="2924" y="0"/>
                  </a:moveTo>
                  <a:cubicBezTo>
                    <a:pt x="1386" y="0"/>
                    <a:pt x="0" y="1386"/>
                    <a:pt x="0" y="3093"/>
                  </a:cubicBezTo>
                  <a:lnTo>
                    <a:pt x="0" y="27603"/>
                  </a:lnTo>
                  <a:cubicBezTo>
                    <a:pt x="0" y="29311"/>
                    <a:pt x="1386" y="30697"/>
                    <a:pt x="3093" y="30697"/>
                  </a:cubicBezTo>
                  <a:lnTo>
                    <a:pt x="137951" y="30697"/>
                  </a:lnTo>
                  <a:cubicBezTo>
                    <a:pt x="139659" y="30697"/>
                    <a:pt x="141045" y="29311"/>
                    <a:pt x="141045" y="27603"/>
                  </a:cubicBezTo>
                  <a:lnTo>
                    <a:pt x="141045" y="3093"/>
                  </a:lnTo>
                  <a:cubicBezTo>
                    <a:pt x="141045" y="1386"/>
                    <a:pt x="139659" y="0"/>
                    <a:pt x="137782" y="0"/>
                  </a:cubicBezTo>
                  <a:close/>
                </a:path>
              </a:pathLst>
            </a:custGeom>
            <a:solidFill>
              <a:srgbClr val="A97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4"/>
            <p:cNvSpPr/>
            <p:nvPr/>
          </p:nvSpPr>
          <p:spPr>
            <a:xfrm>
              <a:off x="6617556" y="1709743"/>
              <a:ext cx="1706973" cy="365736"/>
            </a:xfrm>
            <a:custGeom>
              <a:avLst/>
              <a:gdLst/>
              <a:ahLst/>
              <a:cxnLst/>
              <a:rect l="l" t="t" r="r" b="b"/>
              <a:pathLst>
                <a:path w="140437" h="30090" extrusionOk="0">
                  <a:moveTo>
                    <a:pt x="2789" y="0"/>
                  </a:moveTo>
                  <a:cubicBezTo>
                    <a:pt x="1251" y="0"/>
                    <a:pt x="1" y="1251"/>
                    <a:pt x="1" y="2789"/>
                  </a:cubicBezTo>
                  <a:lnTo>
                    <a:pt x="1" y="27299"/>
                  </a:lnTo>
                  <a:cubicBezTo>
                    <a:pt x="1" y="28838"/>
                    <a:pt x="1251" y="30089"/>
                    <a:pt x="2789" y="30089"/>
                  </a:cubicBezTo>
                  <a:lnTo>
                    <a:pt x="137647" y="30089"/>
                  </a:lnTo>
                  <a:cubicBezTo>
                    <a:pt x="139186" y="30089"/>
                    <a:pt x="140437" y="28838"/>
                    <a:pt x="140437" y="27299"/>
                  </a:cubicBezTo>
                  <a:lnTo>
                    <a:pt x="140437" y="2789"/>
                  </a:lnTo>
                  <a:cubicBezTo>
                    <a:pt x="140437" y="1251"/>
                    <a:pt x="139186" y="0"/>
                    <a:pt x="137647" y="0"/>
                  </a:cubicBezTo>
                  <a:close/>
                </a:path>
              </a:pathLst>
            </a:custGeom>
            <a:solidFill>
              <a:schemeClr val="accent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4"/>
            <p:cNvSpPr/>
            <p:nvPr/>
          </p:nvSpPr>
          <p:spPr>
            <a:xfrm>
              <a:off x="6703441" y="1776095"/>
              <a:ext cx="233006" cy="233006"/>
            </a:xfrm>
            <a:custGeom>
              <a:avLst/>
              <a:gdLst/>
              <a:ahLst/>
              <a:cxnLst/>
              <a:rect l="l" t="t" r="r" b="b"/>
              <a:pathLst>
                <a:path w="19170" h="19170" extrusionOk="0">
                  <a:moveTo>
                    <a:pt x="9584" y="1"/>
                  </a:moveTo>
                  <a:cubicBezTo>
                    <a:pt x="4294" y="1"/>
                    <a:pt x="0" y="4294"/>
                    <a:pt x="0" y="9586"/>
                  </a:cubicBezTo>
                  <a:cubicBezTo>
                    <a:pt x="0" y="14876"/>
                    <a:pt x="4294" y="19170"/>
                    <a:pt x="9584" y="19170"/>
                  </a:cubicBezTo>
                  <a:cubicBezTo>
                    <a:pt x="14876" y="19170"/>
                    <a:pt x="19169" y="14876"/>
                    <a:pt x="19169" y="9586"/>
                  </a:cubicBezTo>
                  <a:cubicBezTo>
                    <a:pt x="19169" y="4294"/>
                    <a:pt x="14876" y="1"/>
                    <a:pt x="9584" y="1"/>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4"/>
            <p:cNvSpPr/>
            <p:nvPr/>
          </p:nvSpPr>
          <p:spPr>
            <a:xfrm>
              <a:off x="7036480" y="1829515"/>
              <a:ext cx="674952" cy="37619"/>
            </a:xfrm>
            <a:custGeom>
              <a:avLst/>
              <a:gdLst/>
              <a:ahLst/>
              <a:cxnLst/>
              <a:rect l="l" t="t" r="r" b="b"/>
              <a:pathLst>
                <a:path w="55530" h="3095" extrusionOk="0">
                  <a:moveTo>
                    <a:pt x="1556" y="1"/>
                  </a:moveTo>
                  <a:cubicBezTo>
                    <a:pt x="694" y="1"/>
                    <a:pt x="1" y="694"/>
                    <a:pt x="1" y="1540"/>
                  </a:cubicBezTo>
                  <a:cubicBezTo>
                    <a:pt x="1" y="2401"/>
                    <a:pt x="694" y="3095"/>
                    <a:pt x="1556" y="3095"/>
                  </a:cubicBezTo>
                  <a:lnTo>
                    <a:pt x="53975" y="3095"/>
                  </a:lnTo>
                  <a:cubicBezTo>
                    <a:pt x="54836" y="3095"/>
                    <a:pt x="55530" y="2401"/>
                    <a:pt x="55530" y="1540"/>
                  </a:cubicBezTo>
                  <a:cubicBezTo>
                    <a:pt x="55530" y="694"/>
                    <a:pt x="54836" y="1"/>
                    <a:pt x="53975" y="1"/>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4"/>
            <p:cNvSpPr/>
            <p:nvPr/>
          </p:nvSpPr>
          <p:spPr>
            <a:xfrm>
              <a:off x="7759285" y="1829515"/>
              <a:ext cx="477304" cy="37619"/>
            </a:xfrm>
            <a:custGeom>
              <a:avLst/>
              <a:gdLst/>
              <a:ahLst/>
              <a:cxnLst/>
              <a:rect l="l" t="t" r="r" b="b"/>
              <a:pathLst>
                <a:path w="39269" h="3095" extrusionOk="0">
                  <a:moveTo>
                    <a:pt x="1540" y="1"/>
                  </a:moveTo>
                  <a:cubicBezTo>
                    <a:pt x="695" y="1"/>
                    <a:pt x="1" y="694"/>
                    <a:pt x="1" y="1540"/>
                  </a:cubicBezTo>
                  <a:cubicBezTo>
                    <a:pt x="1" y="2401"/>
                    <a:pt x="695" y="3095"/>
                    <a:pt x="1540" y="3095"/>
                  </a:cubicBezTo>
                  <a:lnTo>
                    <a:pt x="37714" y="3095"/>
                  </a:lnTo>
                  <a:cubicBezTo>
                    <a:pt x="38575" y="3095"/>
                    <a:pt x="39269" y="2401"/>
                    <a:pt x="39269" y="1540"/>
                  </a:cubicBezTo>
                  <a:cubicBezTo>
                    <a:pt x="39269" y="694"/>
                    <a:pt x="38575" y="1"/>
                    <a:pt x="37714" y="1"/>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4"/>
            <p:cNvSpPr/>
            <p:nvPr/>
          </p:nvSpPr>
          <p:spPr>
            <a:xfrm>
              <a:off x="7036480" y="1924444"/>
              <a:ext cx="265058" cy="37619"/>
            </a:xfrm>
            <a:custGeom>
              <a:avLst/>
              <a:gdLst/>
              <a:ahLst/>
              <a:cxnLst/>
              <a:rect l="l" t="t" r="r" b="b"/>
              <a:pathLst>
                <a:path w="21807" h="3095" extrusionOk="0">
                  <a:moveTo>
                    <a:pt x="1556" y="0"/>
                  </a:moveTo>
                  <a:cubicBezTo>
                    <a:pt x="694" y="0"/>
                    <a:pt x="1" y="694"/>
                    <a:pt x="1" y="1539"/>
                  </a:cubicBezTo>
                  <a:cubicBezTo>
                    <a:pt x="1" y="2401"/>
                    <a:pt x="694" y="3094"/>
                    <a:pt x="1556" y="3094"/>
                  </a:cubicBezTo>
                  <a:lnTo>
                    <a:pt x="20269" y="3094"/>
                  </a:lnTo>
                  <a:cubicBezTo>
                    <a:pt x="21114" y="3094"/>
                    <a:pt x="21806" y="2401"/>
                    <a:pt x="21806" y="1539"/>
                  </a:cubicBezTo>
                  <a:cubicBezTo>
                    <a:pt x="21806" y="694"/>
                    <a:pt x="21114" y="0"/>
                    <a:pt x="20269" y="0"/>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4"/>
            <p:cNvSpPr/>
            <p:nvPr/>
          </p:nvSpPr>
          <p:spPr>
            <a:xfrm>
              <a:off x="5673267" y="1457228"/>
              <a:ext cx="459825" cy="389778"/>
            </a:xfrm>
            <a:custGeom>
              <a:avLst/>
              <a:gdLst/>
              <a:ahLst/>
              <a:cxnLst/>
              <a:rect l="l" t="t" r="r" b="b"/>
              <a:pathLst>
                <a:path w="37831" h="32068" extrusionOk="0">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4"/>
            <p:cNvSpPr/>
            <p:nvPr/>
          </p:nvSpPr>
          <p:spPr>
            <a:xfrm>
              <a:off x="5817909" y="1559948"/>
              <a:ext cx="170543" cy="138710"/>
            </a:xfrm>
            <a:custGeom>
              <a:avLst/>
              <a:gdLst/>
              <a:ahLst/>
              <a:cxnLst/>
              <a:rect l="l" t="t" r="r" b="b"/>
              <a:pathLst>
                <a:path w="14031" h="11412" extrusionOk="0">
                  <a:moveTo>
                    <a:pt x="3685" y="1"/>
                  </a:moveTo>
                  <a:cubicBezTo>
                    <a:pt x="1657" y="1"/>
                    <a:pt x="0" y="1641"/>
                    <a:pt x="0" y="3686"/>
                  </a:cubicBezTo>
                  <a:cubicBezTo>
                    <a:pt x="0" y="4565"/>
                    <a:pt x="0" y="6881"/>
                    <a:pt x="5004" y="10109"/>
                  </a:cubicBezTo>
                  <a:lnTo>
                    <a:pt x="7015" y="11412"/>
                  </a:lnTo>
                  <a:lnTo>
                    <a:pt x="9027" y="10109"/>
                  </a:lnTo>
                  <a:cubicBezTo>
                    <a:pt x="14030" y="6881"/>
                    <a:pt x="14030" y="4565"/>
                    <a:pt x="14030" y="3686"/>
                  </a:cubicBezTo>
                  <a:cubicBezTo>
                    <a:pt x="14030" y="1641"/>
                    <a:pt x="12390" y="1"/>
                    <a:pt x="10345" y="1"/>
                  </a:cubicBezTo>
                  <a:cubicBezTo>
                    <a:pt x="8874" y="1"/>
                    <a:pt x="7623" y="846"/>
                    <a:pt x="7015" y="2081"/>
                  </a:cubicBezTo>
                  <a:cubicBezTo>
                    <a:pt x="6424" y="846"/>
                    <a:pt x="5155" y="1"/>
                    <a:pt x="3685" y="1"/>
                  </a:cubicBezTo>
                  <a:close/>
                </a:path>
              </a:pathLst>
            </a:custGeom>
            <a:solidFill>
              <a:schemeClr val="lt1"/>
            </a:solidFill>
            <a:ln>
              <a:noFill/>
            </a:ln>
            <a:effectLst>
              <a:outerShdw blurRad="57150" dist="19050" dir="5400000" algn="bl" rotWithShape="0">
                <a:schemeClr val="dk1">
                  <a:alpha val="25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4"/>
            <p:cNvSpPr/>
            <p:nvPr/>
          </p:nvSpPr>
          <p:spPr>
            <a:xfrm>
              <a:off x="5300175" y="2956587"/>
              <a:ext cx="436622" cy="284980"/>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4"/>
            <p:cNvSpPr/>
            <p:nvPr/>
          </p:nvSpPr>
          <p:spPr>
            <a:xfrm>
              <a:off x="5374951" y="3039798"/>
              <a:ext cx="287058" cy="60822"/>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4"/>
            <p:cNvSpPr/>
            <p:nvPr/>
          </p:nvSpPr>
          <p:spPr>
            <a:xfrm>
              <a:off x="7782513" y="1481684"/>
              <a:ext cx="269993" cy="269981"/>
            </a:xfrm>
            <a:custGeom>
              <a:avLst/>
              <a:gdLst/>
              <a:ahLst/>
              <a:cxnLst/>
              <a:rect l="l" t="t" r="r" b="b"/>
              <a:pathLst>
                <a:path w="22213" h="22212" extrusionOk="0">
                  <a:moveTo>
                    <a:pt x="11106" y="0"/>
                  </a:moveTo>
                  <a:cubicBezTo>
                    <a:pt x="4987" y="0"/>
                    <a:pt x="1" y="4986"/>
                    <a:pt x="1" y="11105"/>
                  </a:cubicBezTo>
                  <a:cubicBezTo>
                    <a:pt x="1" y="17242"/>
                    <a:pt x="4987" y="22212"/>
                    <a:pt x="11106" y="22212"/>
                  </a:cubicBezTo>
                  <a:cubicBezTo>
                    <a:pt x="17225" y="22212"/>
                    <a:pt x="22212" y="17242"/>
                    <a:pt x="22212" y="11105"/>
                  </a:cubicBezTo>
                  <a:cubicBezTo>
                    <a:pt x="22212" y="4986"/>
                    <a:pt x="17225" y="0"/>
                    <a:pt x="11106" y="0"/>
                  </a:cubicBezTo>
                  <a:close/>
                </a:path>
              </a:pathLst>
            </a:custGeom>
            <a:solidFill>
              <a:schemeClr val="lt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4"/>
            <p:cNvSpPr/>
            <p:nvPr/>
          </p:nvSpPr>
          <p:spPr>
            <a:xfrm>
              <a:off x="7870039" y="1520494"/>
              <a:ext cx="97189" cy="96192"/>
            </a:xfrm>
            <a:custGeom>
              <a:avLst/>
              <a:gdLst/>
              <a:ahLst/>
              <a:cxnLst/>
              <a:rect l="l" t="t" r="r" b="b"/>
              <a:pathLst>
                <a:path w="7996" h="7914" extrusionOk="0">
                  <a:moveTo>
                    <a:pt x="4011" y="1"/>
                  </a:moveTo>
                  <a:cubicBezTo>
                    <a:pt x="1859" y="1"/>
                    <a:pt x="84" y="1730"/>
                    <a:pt x="51" y="3889"/>
                  </a:cubicBezTo>
                  <a:cubicBezTo>
                    <a:pt x="1" y="6070"/>
                    <a:pt x="1741" y="7879"/>
                    <a:pt x="3922" y="7912"/>
                  </a:cubicBezTo>
                  <a:cubicBezTo>
                    <a:pt x="3954" y="7913"/>
                    <a:pt x="3986" y="7913"/>
                    <a:pt x="4017" y="7913"/>
                  </a:cubicBezTo>
                  <a:cubicBezTo>
                    <a:pt x="6171" y="7913"/>
                    <a:pt x="7912" y="6191"/>
                    <a:pt x="7962" y="4042"/>
                  </a:cubicBezTo>
                  <a:cubicBezTo>
                    <a:pt x="7995" y="1861"/>
                    <a:pt x="6255" y="53"/>
                    <a:pt x="4074" y="1"/>
                  </a:cubicBezTo>
                  <a:cubicBezTo>
                    <a:pt x="4053" y="1"/>
                    <a:pt x="4032" y="1"/>
                    <a:pt x="4011"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4"/>
            <p:cNvSpPr/>
            <p:nvPr/>
          </p:nvSpPr>
          <p:spPr>
            <a:xfrm>
              <a:off x="7823803" y="1637592"/>
              <a:ext cx="184727" cy="105673"/>
            </a:xfrm>
            <a:custGeom>
              <a:avLst/>
              <a:gdLst/>
              <a:ahLst/>
              <a:cxnLst/>
              <a:rect l="l" t="t" r="r" b="b"/>
              <a:pathLst>
                <a:path w="15198" h="8694" extrusionOk="0">
                  <a:moveTo>
                    <a:pt x="7551" y="1"/>
                  </a:moveTo>
                  <a:cubicBezTo>
                    <a:pt x="4102" y="1"/>
                    <a:pt x="1150" y="2179"/>
                    <a:pt x="1" y="5243"/>
                  </a:cubicBezTo>
                  <a:cubicBezTo>
                    <a:pt x="1860" y="7305"/>
                    <a:pt x="4531" y="8641"/>
                    <a:pt x="7540" y="8691"/>
                  </a:cubicBezTo>
                  <a:cubicBezTo>
                    <a:pt x="7618" y="8693"/>
                    <a:pt x="7697" y="8694"/>
                    <a:pt x="7775" y="8694"/>
                  </a:cubicBezTo>
                  <a:cubicBezTo>
                    <a:pt x="10690" y="8694"/>
                    <a:pt x="13321" y="7473"/>
                    <a:pt x="15198" y="5531"/>
                  </a:cubicBezTo>
                  <a:cubicBezTo>
                    <a:pt x="14150" y="2369"/>
                    <a:pt x="11208" y="54"/>
                    <a:pt x="7709" y="3"/>
                  </a:cubicBezTo>
                  <a:cubicBezTo>
                    <a:pt x="7656" y="2"/>
                    <a:pt x="7603" y="1"/>
                    <a:pt x="7551"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0" name="Google Shape;1000;p64"/>
            <p:cNvGrpSpPr/>
            <p:nvPr/>
          </p:nvGrpSpPr>
          <p:grpSpPr>
            <a:xfrm>
              <a:off x="5306560" y="1715806"/>
              <a:ext cx="454888" cy="454888"/>
              <a:chOff x="5289166" y="402821"/>
              <a:chExt cx="801000" cy="801000"/>
            </a:xfrm>
          </p:grpSpPr>
          <p:sp>
            <p:nvSpPr>
              <p:cNvPr id="1001" name="Google Shape;1001;p64"/>
              <p:cNvSpPr/>
              <p:nvPr/>
            </p:nvSpPr>
            <p:spPr>
              <a:xfrm>
                <a:off x="5289166" y="402821"/>
                <a:ext cx="801000" cy="801000"/>
              </a:xfrm>
              <a:prstGeom prst="blockArc">
                <a:avLst>
                  <a:gd name="adj1" fmla="val 10800000"/>
                  <a:gd name="adj2" fmla="val 0"/>
                  <a:gd name="adj3" fmla="val 25000"/>
                </a:avLst>
              </a:prstGeom>
              <a:solidFill>
                <a:schemeClr val="lt1"/>
              </a:solidFill>
              <a:ln>
                <a:noFill/>
              </a:ln>
              <a:effectLst>
                <a:outerShdw blurRad="485775" dist="114300" dir="2940000" algn="bl" rotWithShape="0">
                  <a:schemeClr val="dk1">
                    <a:alpha val="67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4"/>
              <p:cNvSpPr/>
              <p:nvPr/>
            </p:nvSpPr>
            <p:spPr>
              <a:xfrm rot="10800000" flipH="1">
                <a:off x="5289166" y="402821"/>
                <a:ext cx="801000" cy="801000"/>
              </a:xfrm>
              <a:prstGeom prst="blockArc">
                <a:avLst>
                  <a:gd name="adj1" fmla="val 10800000"/>
                  <a:gd name="adj2" fmla="val 0"/>
                  <a:gd name="adj3" fmla="val 25000"/>
                </a:avLst>
              </a:prstGeom>
              <a:solidFill>
                <a:schemeClr val="dk2"/>
              </a:solidFill>
              <a:ln>
                <a:noFill/>
              </a:ln>
              <a:effectLst>
                <a:outerShdw blurRad="485775" dist="114300" dir="2940000" algn="bl" rotWithShape="0">
                  <a:schemeClr val="dk1">
                    <a:alpha val="67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64"/>
            <p:cNvSpPr/>
            <p:nvPr/>
          </p:nvSpPr>
          <p:spPr>
            <a:xfrm>
              <a:off x="8072364" y="2213821"/>
              <a:ext cx="292491" cy="292491"/>
            </a:xfrm>
            <a:prstGeom prst="ellipse">
              <a:avLst/>
            </a:prstGeom>
            <a:solidFill>
              <a:schemeClr val="accent3"/>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64"/>
            <p:cNvGrpSpPr/>
            <p:nvPr/>
          </p:nvGrpSpPr>
          <p:grpSpPr>
            <a:xfrm>
              <a:off x="6387030" y="2729646"/>
              <a:ext cx="995046" cy="816206"/>
              <a:chOff x="6710430" y="2844909"/>
              <a:chExt cx="995046" cy="816206"/>
            </a:xfrm>
          </p:grpSpPr>
          <p:sp>
            <p:nvSpPr>
              <p:cNvPr id="1005" name="Google Shape;1005;p64"/>
              <p:cNvSpPr/>
              <p:nvPr/>
            </p:nvSpPr>
            <p:spPr>
              <a:xfrm>
                <a:off x="6710430" y="2844909"/>
                <a:ext cx="995046" cy="655225"/>
              </a:xfrm>
              <a:custGeom>
                <a:avLst/>
                <a:gdLst/>
                <a:ahLst/>
                <a:cxnLst/>
                <a:rect l="l" t="t" r="r" b="b"/>
                <a:pathLst>
                  <a:path w="81865" h="53907" extrusionOk="0">
                    <a:moveTo>
                      <a:pt x="3110" y="0"/>
                    </a:moveTo>
                    <a:cubicBezTo>
                      <a:pt x="1386" y="0"/>
                      <a:pt x="0" y="1386"/>
                      <a:pt x="0" y="3094"/>
                    </a:cubicBezTo>
                    <a:lnTo>
                      <a:pt x="0" y="50813"/>
                    </a:lnTo>
                    <a:cubicBezTo>
                      <a:pt x="0" y="52521"/>
                      <a:pt x="1386" y="53907"/>
                      <a:pt x="3110" y="53907"/>
                    </a:cubicBezTo>
                    <a:lnTo>
                      <a:pt x="78771" y="53907"/>
                    </a:lnTo>
                    <a:cubicBezTo>
                      <a:pt x="80478" y="53907"/>
                      <a:pt x="81864" y="52521"/>
                      <a:pt x="81864" y="50813"/>
                    </a:cubicBezTo>
                    <a:lnTo>
                      <a:pt x="81864" y="3094"/>
                    </a:lnTo>
                    <a:cubicBezTo>
                      <a:pt x="81864" y="1386"/>
                      <a:pt x="80478" y="0"/>
                      <a:pt x="78771"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4"/>
              <p:cNvSpPr/>
              <p:nvPr/>
            </p:nvSpPr>
            <p:spPr>
              <a:xfrm>
                <a:off x="6748231" y="2882515"/>
                <a:ext cx="919672" cy="580024"/>
              </a:xfrm>
              <a:custGeom>
                <a:avLst/>
                <a:gdLst/>
                <a:ahLst/>
                <a:cxnLst/>
                <a:rect l="l" t="t" r="r" b="b"/>
                <a:pathLst>
                  <a:path w="75662" h="47719" extrusionOk="0">
                    <a:moveTo>
                      <a:pt x="0" y="0"/>
                    </a:moveTo>
                    <a:lnTo>
                      <a:pt x="0" y="47719"/>
                    </a:lnTo>
                    <a:lnTo>
                      <a:pt x="75661" y="47719"/>
                    </a:lnTo>
                    <a:lnTo>
                      <a:pt x="75661" y="0"/>
                    </a:lnTo>
                    <a:close/>
                  </a:path>
                </a:pathLst>
              </a:custGeom>
              <a:solidFill>
                <a:schemeClr val="dk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4"/>
              <p:cNvSpPr/>
              <p:nvPr/>
            </p:nvSpPr>
            <p:spPr>
              <a:xfrm>
                <a:off x="6748231" y="3005570"/>
                <a:ext cx="919672" cy="456967"/>
              </a:xfrm>
              <a:custGeom>
                <a:avLst/>
                <a:gdLst/>
                <a:ahLst/>
                <a:cxnLst/>
                <a:rect l="l" t="t" r="r" b="b"/>
                <a:pathLst>
                  <a:path w="75662" h="37595" extrusionOk="0">
                    <a:moveTo>
                      <a:pt x="23395" y="1"/>
                    </a:moveTo>
                    <a:lnTo>
                      <a:pt x="0" y="33200"/>
                    </a:lnTo>
                    <a:lnTo>
                      <a:pt x="0" y="37595"/>
                    </a:lnTo>
                    <a:lnTo>
                      <a:pt x="75661" y="37595"/>
                    </a:lnTo>
                    <a:lnTo>
                      <a:pt x="57946" y="12442"/>
                    </a:lnTo>
                    <a:lnTo>
                      <a:pt x="49089" y="25018"/>
                    </a:lnTo>
                    <a:lnTo>
                      <a:pt x="45048" y="30749"/>
                    </a:lnTo>
                    <a:lnTo>
                      <a:pt x="36630" y="18798"/>
                    </a:lnTo>
                    <a:lnTo>
                      <a:pt x="23395" y="1"/>
                    </a:lnTo>
                    <a:close/>
                  </a:path>
                </a:pathLst>
              </a:custGeom>
              <a:solidFill>
                <a:schemeClr val="dk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4"/>
              <p:cNvSpPr/>
              <p:nvPr/>
            </p:nvSpPr>
            <p:spPr>
              <a:xfrm>
                <a:off x="7225498" y="2979486"/>
                <a:ext cx="140560" cy="140548"/>
              </a:xfrm>
              <a:custGeom>
                <a:avLst/>
                <a:gdLst/>
                <a:ahLst/>
                <a:cxnLst/>
                <a:rect l="l" t="t" r="r" b="b"/>
                <a:pathLst>
                  <a:path w="11564" h="11563" extrusionOk="0">
                    <a:moveTo>
                      <a:pt x="5782" y="1"/>
                    </a:moveTo>
                    <a:cubicBezTo>
                      <a:pt x="2588" y="1"/>
                      <a:pt x="1" y="2586"/>
                      <a:pt x="1" y="5782"/>
                    </a:cubicBezTo>
                    <a:cubicBezTo>
                      <a:pt x="1" y="8976"/>
                      <a:pt x="2588" y="11563"/>
                      <a:pt x="5782" y="11563"/>
                    </a:cubicBezTo>
                    <a:cubicBezTo>
                      <a:pt x="8978" y="11563"/>
                      <a:pt x="11563" y="8976"/>
                      <a:pt x="11563" y="5782"/>
                    </a:cubicBezTo>
                    <a:cubicBezTo>
                      <a:pt x="11563" y="2586"/>
                      <a:pt x="8978" y="1"/>
                      <a:pt x="5782"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4"/>
              <p:cNvSpPr/>
              <p:nvPr/>
            </p:nvSpPr>
            <p:spPr>
              <a:xfrm>
                <a:off x="7321087" y="3433715"/>
                <a:ext cx="227400" cy="2274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64"/>
            <p:cNvSpPr/>
            <p:nvPr/>
          </p:nvSpPr>
          <p:spPr>
            <a:xfrm>
              <a:off x="6878913" y="3637361"/>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4"/>
            <p:cNvSpPr/>
            <p:nvPr/>
          </p:nvSpPr>
          <p:spPr>
            <a:xfrm>
              <a:off x="8364857" y="2484292"/>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4"/>
            <p:cNvSpPr/>
            <p:nvPr/>
          </p:nvSpPr>
          <p:spPr>
            <a:xfrm>
              <a:off x="7170539" y="1473072"/>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4"/>
            <p:cNvSpPr/>
            <p:nvPr/>
          </p:nvSpPr>
          <p:spPr>
            <a:xfrm>
              <a:off x="5226503" y="2396433"/>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4"/>
            <p:cNvSpPr/>
            <p:nvPr/>
          </p:nvSpPr>
          <p:spPr>
            <a:xfrm>
              <a:off x="5029270" y="2748958"/>
              <a:ext cx="270900" cy="270900"/>
            </a:xfrm>
            <a:prstGeom prst="ellipse">
              <a:avLst/>
            </a:prstGeom>
            <a:solidFill>
              <a:schemeClr val="accent3"/>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2740;p95"/>
          <p:cNvSpPr/>
          <p:nvPr/>
        </p:nvSpPr>
        <p:spPr>
          <a:xfrm>
            <a:off x="1111363" y="3205001"/>
            <a:ext cx="1207500" cy="1207500"/>
          </a:xfrm>
          <a:prstGeom prst="ellipse">
            <a:avLst/>
          </a:prstGeom>
          <a:solidFill>
            <a:schemeClr val="accent2">
              <a:alpha val="50890"/>
            </a:schemeClr>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742;p95"/>
          <p:cNvSpPr/>
          <p:nvPr/>
        </p:nvSpPr>
        <p:spPr>
          <a:xfrm>
            <a:off x="1089013" y="3182651"/>
            <a:ext cx="1252200" cy="1252200"/>
          </a:xfrm>
          <a:prstGeom prst="blockArc">
            <a:avLst>
              <a:gd name="adj1" fmla="val 16116507"/>
              <a:gd name="adj2" fmla="val 9419462"/>
              <a:gd name="adj3" fmla="val 8096"/>
            </a:avLst>
          </a:pr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745;p95"/>
          <p:cNvSpPr/>
          <p:nvPr/>
        </p:nvSpPr>
        <p:spPr>
          <a:xfrm>
            <a:off x="1305013" y="3398676"/>
            <a:ext cx="820200" cy="820200"/>
          </a:xfrm>
          <a:prstGeom prst="ellipse">
            <a:avLst/>
          </a:prstGeom>
          <a:solidFill>
            <a:schemeClr val="accent3"/>
          </a:solidFill>
          <a:ln w="9525" cap="flat" cmpd="sng">
            <a:solidFill>
              <a:schemeClr val="accent6"/>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2757;p95"/>
          <p:cNvGrpSpPr/>
          <p:nvPr/>
        </p:nvGrpSpPr>
        <p:grpSpPr>
          <a:xfrm>
            <a:off x="1471731" y="3589721"/>
            <a:ext cx="486763" cy="486763"/>
            <a:chOff x="811754" y="3330695"/>
            <a:chExt cx="397552" cy="397552"/>
          </a:xfrm>
        </p:grpSpPr>
        <p:sp>
          <p:nvSpPr>
            <p:cNvPr id="132" name="Google Shape;2758;p95"/>
            <p:cNvSpPr/>
            <p:nvPr/>
          </p:nvSpPr>
          <p:spPr>
            <a:xfrm>
              <a:off x="928195" y="3541199"/>
              <a:ext cx="281112" cy="187048"/>
            </a:xfrm>
            <a:custGeom>
              <a:avLst/>
              <a:gdLst/>
              <a:ahLst/>
              <a:cxnLst/>
              <a:rect l="l" t="t" r="r" b="b"/>
              <a:pathLst>
                <a:path w="10427" h="6938" extrusionOk="0">
                  <a:moveTo>
                    <a:pt x="2151" y="1732"/>
                  </a:moveTo>
                  <a:cubicBezTo>
                    <a:pt x="2392" y="1732"/>
                    <a:pt x="2588" y="1927"/>
                    <a:pt x="2588" y="2153"/>
                  </a:cubicBezTo>
                  <a:cubicBezTo>
                    <a:pt x="2588" y="2394"/>
                    <a:pt x="2392" y="2589"/>
                    <a:pt x="2151" y="2589"/>
                  </a:cubicBezTo>
                  <a:cubicBezTo>
                    <a:pt x="1926" y="2589"/>
                    <a:pt x="1730" y="2394"/>
                    <a:pt x="1730" y="2153"/>
                  </a:cubicBezTo>
                  <a:cubicBezTo>
                    <a:pt x="1730" y="1927"/>
                    <a:pt x="1926" y="1732"/>
                    <a:pt x="2151" y="1732"/>
                  </a:cubicBezTo>
                  <a:close/>
                  <a:moveTo>
                    <a:pt x="3912" y="1732"/>
                  </a:moveTo>
                  <a:cubicBezTo>
                    <a:pt x="4153" y="1732"/>
                    <a:pt x="4348" y="1927"/>
                    <a:pt x="4348" y="2153"/>
                  </a:cubicBezTo>
                  <a:cubicBezTo>
                    <a:pt x="4348" y="2394"/>
                    <a:pt x="4153" y="2589"/>
                    <a:pt x="3912" y="2589"/>
                  </a:cubicBezTo>
                  <a:cubicBezTo>
                    <a:pt x="3672" y="2589"/>
                    <a:pt x="3491" y="2394"/>
                    <a:pt x="3491" y="2153"/>
                  </a:cubicBezTo>
                  <a:cubicBezTo>
                    <a:pt x="3491" y="1927"/>
                    <a:pt x="3672" y="1732"/>
                    <a:pt x="3912" y="1732"/>
                  </a:cubicBezTo>
                  <a:close/>
                  <a:moveTo>
                    <a:pt x="5672" y="1732"/>
                  </a:moveTo>
                  <a:cubicBezTo>
                    <a:pt x="5913" y="1732"/>
                    <a:pt x="6109" y="1927"/>
                    <a:pt x="6109" y="2153"/>
                  </a:cubicBezTo>
                  <a:cubicBezTo>
                    <a:pt x="6109" y="2394"/>
                    <a:pt x="5913" y="2589"/>
                    <a:pt x="5672" y="2589"/>
                  </a:cubicBezTo>
                  <a:cubicBezTo>
                    <a:pt x="5431" y="2589"/>
                    <a:pt x="5236" y="2394"/>
                    <a:pt x="5236" y="2153"/>
                  </a:cubicBezTo>
                  <a:cubicBezTo>
                    <a:pt x="5236" y="1927"/>
                    <a:pt x="5431" y="1732"/>
                    <a:pt x="5672" y="1732"/>
                  </a:cubicBezTo>
                  <a:close/>
                  <a:moveTo>
                    <a:pt x="2151" y="1"/>
                  </a:moveTo>
                  <a:cubicBezTo>
                    <a:pt x="964" y="1"/>
                    <a:pt x="1" y="964"/>
                    <a:pt x="1" y="2153"/>
                  </a:cubicBezTo>
                  <a:lnTo>
                    <a:pt x="1" y="3025"/>
                  </a:lnTo>
                  <a:cubicBezTo>
                    <a:pt x="1" y="4213"/>
                    <a:pt x="964" y="5176"/>
                    <a:pt x="2151" y="5176"/>
                  </a:cubicBezTo>
                  <a:lnTo>
                    <a:pt x="6364" y="5176"/>
                  </a:lnTo>
                  <a:lnTo>
                    <a:pt x="7959" y="6817"/>
                  </a:lnTo>
                  <a:cubicBezTo>
                    <a:pt x="8039" y="6897"/>
                    <a:pt x="8153" y="6937"/>
                    <a:pt x="8265" y="6937"/>
                  </a:cubicBezTo>
                  <a:cubicBezTo>
                    <a:pt x="8321" y="6937"/>
                    <a:pt x="8376" y="6927"/>
                    <a:pt x="8426" y="6907"/>
                  </a:cubicBezTo>
                  <a:cubicBezTo>
                    <a:pt x="8591" y="6847"/>
                    <a:pt x="8697" y="6681"/>
                    <a:pt x="8697" y="6500"/>
                  </a:cubicBezTo>
                  <a:lnTo>
                    <a:pt x="8697" y="5146"/>
                  </a:lnTo>
                  <a:cubicBezTo>
                    <a:pt x="9674" y="4936"/>
                    <a:pt x="10426" y="4063"/>
                    <a:pt x="10426" y="3025"/>
                  </a:cubicBezTo>
                  <a:lnTo>
                    <a:pt x="10426" y="2153"/>
                  </a:lnTo>
                  <a:cubicBezTo>
                    <a:pt x="10426" y="964"/>
                    <a:pt x="9449" y="1"/>
                    <a:pt x="8260" y="1"/>
                  </a:cubicBez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759;p95"/>
            <p:cNvSpPr/>
            <p:nvPr/>
          </p:nvSpPr>
          <p:spPr>
            <a:xfrm>
              <a:off x="811754" y="3330695"/>
              <a:ext cx="397552" cy="257171"/>
            </a:xfrm>
            <a:custGeom>
              <a:avLst/>
              <a:gdLst/>
              <a:ahLst/>
              <a:cxnLst/>
              <a:rect l="l" t="t" r="r" b="b"/>
              <a:pathLst>
                <a:path w="14746" h="9539" extrusionOk="0">
                  <a:moveTo>
                    <a:pt x="2153" y="1730"/>
                  </a:moveTo>
                  <a:cubicBezTo>
                    <a:pt x="2394" y="1730"/>
                    <a:pt x="2589" y="1927"/>
                    <a:pt x="2589" y="2167"/>
                  </a:cubicBezTo>
                  <a:cubicBezTo>
                    <a:pt x="2589" y="2392"/>
                    <a:pt x="2394" y="2589"/>
                    <a:pt x="2153" y="2589"/>
                  </a:cubicBezTo>
                  <a:cubicBezTo>
                    <a:pt x="1912" y="2589"/>
                    <a:pt x="1732" y="2392"/>
                    <a:pt x="1732" y="2167"/>
                  </a:cubicBezTo>
                  <a:cubicBezTo>
                    <a:pt x="1732" y="1927"/>
                    <a:pt x="1912" y="1730"/>
                    <a:pt x="2153" y="1730"/>
                  </a:cubicBezTo>
                  <a:close/>
                  <a:moveTo>
                    <a:pt x="12579" y="1730"/>
                  </a:moveTo>
                  <a:cubicBezTo>
                    <a:pt x="12820" y="1730"/>
                    <a:pt x="13016" y="1927"/>
                    <a:pt x="13016" y="2167"/>
                  </a:cubicBezTo>
                  <a:cubicBezTo>
                    <a:pt x="13016" y="2392"/>
                    <a:pt x="12820" y="2589"/>
                    <a:pt x="12579" y="2589"/>
                  </a:cubicBezTo>
                  <a:lnTo>
                    <a:pt x="3883" y="2589"/>
                  </a:lnTo>
                  <a:cubicBezTo>
                    <a:pt x="3642" y="2589"/>
                    <a:pt x="3447" y="2392"/>
                    <a:pt x="3447" y="2167"/>
                  </a:cubicBezTo>
                  <a:cubicBezTo>
                    <a:pt x="3447" y="1927"/>
                    <a:pt x="3642" y="1730"/>
                    <a:pt x="3883" y="1730"/>
                  </a:cubicBezTo>
                  <a:close/>
                  <a:moveTo>
                    <a:pt x="2153" y="3461"/>
                  </a:moveTo>
                  <a:cubicBezTo>
                    <a:pt x="2394" y="3461"/>
                    <a:pt x="2589" y="3656"/>
                    <a:pt x="2589" y="3882"/>
                  </a:cubicBezTo>
                  <a:cubicBezTo>
                    <a:pt x="2589" y="4123"/>
                    <a:pt x="2394" y="4318"/>
                    <a:pt x="2153" y="4318"/>
                  </a:cubicBezTo>
                  <a:cubicBezTo>
                    <a:pt x="1912" y="4318"/>
                    <a:pt x="1732" y="4123"/>
                    <a:pt x="1732" y="3882"/>
                  </a:cubicBezTo>
                  <a:cubicBezTo>
                    <a:pt x="1732" y="3656"/>
                    <a:pt x="1912" y="3461"/>
                    <a:pt x="2153" y="3461"/>
                  </a:cubicBezTo>
                  <a:close/>
                  <a:moveTo>
                    <a:pt x="12579" y="3461"/>
                  </a:moveTo>
                  <a:cubicBezTo>
                    <a:pt x="12820" y="3461"/>
                    <a:pt x="13016" y="3656"/>
                    <a:pt x="13016" y="3882"/>
                  </a:cubicBezTo>
                  <a:cubicBezTo>
                    <a:pt x="13016" y="4123"/>
                    <a:pt x="12820" y="4318"/>
                    <a:pt x="12579" y="4318"/>
                  </a:cubicBezTo>
                  <a:lnTo>
                    <a:pt x="3883" y="4318"/>
                  </a:lnTo>
                  <a:cubicBezTo>
                    <a:pt x="3642" y="4318"/>
                    <a:pt x="3447" y="4123"/>
                    <a:pt x="3447" y="3882"/>
                  </a:cubicBezTo>
                  <a:cubicBezTo>
                    <a:pt x="3447" y="3656"/>
                    <a:pt x="3642" y="3461"/>
                    <a:pt x="3883" y="3461"/>
                  </a:cubicBezTo>
                  <a:close/>
                  <a:moveTo>
                    <a:pt x="2153" y="1"/>
                  </a:moveTo>
                  <a:cubicBezTo>
                    <a:pt x="964" y="1"/>
                    <a:pt x="1" y="964"/>
                    <a:pt x="1" y="2167"/>
                  </a:cubicBezTo>
                  <a:lnTo>
                    <a:pt x="1" y="4755"/>
                  </a:lnTo>
                  <a:cubicBezTo>
                    <a:pt x="1" y="5793"/>
                    <a:pt x="739" y="6695"/>
                    <a:pt x="1732" y="6906"/>
                  </a:cubicBezTo>
                  <a:lnTo>
                    <a:pt x="1732" y="9103"/>
                  </a:lnTo>
                  <a:cubicBezTo>
                    <a:pt x="1732" y="9283"/>
                    <a:pt x="1837" y="9434"/>
                    <a:pt x="1987" y="9509"/>
                  </a:cubicBezTo>
                  <a:cubicBezTo>
                    <a:pt x="2041" y="9529"/>
                    <a:pt x="2096" y="9539"/>
                    <a:pt x="2151" y="9539"/>
                  </a:cubicBezTo>
                  <a:cubicBezTo>
                    <a:pt x="2265" y="9539"/>
                    <a:pt x="2377" y="9495"/>
                    <a:pt x="2468" y="9404"/>
                  </a:cubicBezTo>
                  <a:lnTo>
                    <a:pt x="4921" y="6936"/>
                  </a:lnTo>
                  <a:lnTo>
                    <a:pt x="12579" y="6936"/>
                  </a:lnTo>
                  <a:cubicBezTo>
                    <a:pt x="13768" y="6936"/>
                    <a:pt x="14745" y="5943"/>
                    <a:pt x="14745" y="4755"/>
                  </a:cubicBezTo>
                  <a:lnTo>
                    <a:pt x="14745" y="2167"/>
                  </a:lnTo>
                  <a:cubicBezTo>
                    <a:pt x="14745" y="964"/>
                    <a:pt x="13768" y="1"/>
                    <a:pt x="12579" y="1"/>
                  </a:cubicBez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1"/>
        <p:cNvGrpSpPr/>
        <p:nvPr/>
      </p:nvGrpSpPr>
      <p:grpSpPr>
        <a:xfrm>
          <a:off x="0" y="0"/>
          <a:ext cx="0" cy="0"/>
          <a:chOff x="0" y="0"/>
          <a:chExt cx="0" cy="0"/>
        </a:xfrm>
      </p:grpSpPr>
      <p:sp>
        <p:nvSpPr>
          <p:cNvPr id="1674" name="Google Shape;1674;p79"/>
          <p:cNvSpPr txBox="1">
            <a:spLocks noGrp="1"/>
          </p:cNvSpPr>
          <p:nvPr>
            <p:ph type="title"/>
          </p:nvPr>
        </p:nvSpPr>
        <p:spPr>
          <a:xfrm>
            <a:off x="5708059" y="1439916"/>
            <a:ext cx="2806262" cy="19580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3600" dirty="0" smtClean="0"/>
              <a:t>Pantallas lista de registro</a:t>
            </a:r>
            <a:endParaRPr sz="3600" dirty="0"/>
          </a:p>
        </p:txBody>
      </p:sp>
      <p:pic>
        <p:nvPicPr>
          <p:cNvPr id="6" name="Imagen 5"/>
          <p:cNvPicPr/>
          <p:nvPr/>
        </p:nvPicPr>
        <p:blipFill>
          <a:blip r:embed="rId3" cstate="print">
            <a:extLst>
              <a:ext uri="{28A0092B-C50C-407E-A947-70E740481C1C}">
                <a14:useLocalDpi xmlns:a14="http://schemas.microsoft.com/office/drawing/2010/main" val="0"/>
              </a:ext>
            </a:extLst>
          </a:blip>
          <a:stretch>
            <a:fillRect/>
          </a:stretch>
        </p:blipFill>
        <p:spPr>
          <a:xfrm>
            <a:off x="505438" y="828204"/>
            <a:ext cx="1616710" cy="3592195"/>
          </a:xfrm>
          <a:prstGeom prst="rect">
            <a:avLst/>
          </a:prstGeom>
        </p:spPr>
      </p:pic>
      <p:pic>
        <p:nvPicPr>
          <p:cNvPr id="10" name="Imagen 9"/>
          <p:cNvPicPr/>
          <p:nvPr/>
        </p:nvPicPr>
        <p:blipFill>
          <a:blip r:embed="rId4" cstate="print">
            <a:extLst>
              <a:ext uri="{28A0092B-C50C-407E-A947-70E740481C1C}">
                <a14:useLocalDpi xmlns:a14="http://schemas.microsoft.com/office/drawing/2010/main" val="0"/>
              </a:ext>
            </a:extLst>
          </a:blip>
          <a:stretch>
            <a:fillRect/>
          </a:stretch>
        </p:blipFill>
        <p:spPr>
          <a:xfrm>
            <a:off x="2239645" y="828204"/>
            <a:ext cx="1616710" cy="3592195"/>
          </a:xfrm>
          <a:prstGeom prst="rect">
            <a:avLst/>
          </a:prstGeom>
        </p:spPr>
      </p:pic>
      <p:pic>
        <p:nvPicPr>
          <p:cNvPr id="11" name="Imagen 10" descr="Interfaz de usuario gráfica, Texto, Aplicación&#10;&#10;Descripción generada automáticamente con confianza media"/>
          <p:cNvPicPr/>
          <p:nvPr/>
        </p:nvPicPr>
        <p:blipFill>
          <a:blip r:embed="rId5" cstate="print">
            <a:extLst>
              <a:ext uri="{28A0092B-C50C-407E-A947-70E740481C1C}">
                <a14:useLocalDpi xmlns:a14="http://schemas.microsoft.com/office/drawing/2010/main" val="0"/>
              </a:ext>
            </a:extLst>
          </a:blip>
          <a:stretch>
            <a:fillRect/>
          </a:stretch>
        </p:blipFill>
        <p:spPr>
          <a:xfrm>
            <a:off x="3973852" y="828203"/>
            <a:ext cx="1616710" cy="3592195"/>
          </a:xfrm>
          <a:prstGeom prst="rect">
            <a:avLst/>
          </a:prstGeom>
        </p:spPr>
      </p:pic>
    </p:spTree>
    <p:extLst>
      <p:ext uri="{BB962C8B-B14F-4D97-AF65-F5344CB8AC3E}">
        <p14:creationId xmlns:p14="http://schemas.microsoft.com/office/powerpoint/2010/main" val="140212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74"/>
                                        </p:tgtEl>
                                        <p:attrNameLst>
                                          <p:attrName>style.visibility</p:attrName>
                                        </p:attrNameLst>
                                      </p:cBhvr>
                                      <p:to>
                                        <p:strVal val="visible"/>
                                      </p:to>
                                    </p:set>
                                    <p:animEffect transition="in" filter="fade">
                                      <p:cBhvr>
                                        <p:cTn id="7" dur="1000"/>
                                        <p:tgtEl>
                                          <p:spTgt spid="1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1"/>
        <p:cNvGrpSpPr/>
        <p:nvPr/>
      </p:nvGrpSpPr>
      <p:grpSpPr>
        <a:xfrm>
          <a:off x="0" y="0"/>
          <a:ext cx="0" cy="0"/>
          <a:chOff x="0" y="0"/>
          <a:chExt cx="0" cy="0"/>
        </a:xfrm>
      </p:grpSpPr>
      <p:sp>
        <p:nvSpPr>
          <p:cNvPr id="1674" name="Google Shape;1674;p79"/>
          <p:cNvSpPr txBox="1">
            <a:spLocks noGrp="1"/>
          </p:cNvSpPr>
          <p:nvPr>
            <p:ph type="title"/>
          </p:nvPr>
        </p:nvSpPr>
        <p:spPr>
          <a:xfrm>
            <a:off x="5024886" y="1376854"/>
            <a:ext cx="2806262" cy="19580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3600" dirty="0" smtClean="0"/>
              <a:t>Alertas y cierre de sesión </a:t>
            </a:r>
            <a:endParaRPr sz="3600" dirty="0"/>
          </a:p>
        </p:txBody>
      </p:sp>
      <p:pic>
        <p:nvPicPr>
          <p:cNvPr id="7" name="Imagen 6"/>
          <p:cNvPicPr/>
          <p:nvPr/>
        </p:nvPicPr>
        <p:blipFill>
          <a:blip r:embed="rId3" cstate="print">
            <a:extLst>
              <a:ext uri="{28A0092B-C50C-407E-A947-70E740481C1C}">
                <a14:useLocalDpi xmlns:a14="http://schemas.microsoft.com/office/drawing/2010/main" val="0"/>
              </a:ext>
            </a:extLst>
          </a:blip>
          <a:stretch>
            <a:fillRect/>
          </a:stretch>
        </p:blipFill>
        <p:spPr>
          <a:xfrm>
            <a:off x="705135" y="891266"/>
            <a:ext cx="1616710" cy="3592195"/>
          </a:xfrm>
          <a:prstGeom prst="rect">
            <a:avLst/>
          </a:prstGeom>
        </p:spPr>
      </p:pic>
      <p:pic>
        <p:nvPicPr>
          <p:cNvPr id="8" name="Imagen 7"/>
          <p:cNvPicPr/>
          <p:nvPr/>
        </p:nvPicPr>
        <p:blipFill>
          <a:blip r:embed="rId4" cstate="print">
            <a:extLst>
              <a:ext uri="{28A0092B-C50C-407E-A947-70E740481C1C}">
                <a14:useLocalDpi xmlns:a14="http://schemas.microsoft.com/office/drawing/2010/main" val="0"/>
              </a:ext>
            </a:extLst>
          </a:blip>
          <a:stretch>
            <a:fillRect/>
          </a:stretch>
        </p:blipFill>
        <p:spPr>
          <a:xfrm>
            <a:off x="2744141" y="891266"/>
            <a:ext cx="1616710" cy="3592195"/>
          </a:xfrm>
          <a:prstGeom prst="rect">
            <a:avLst/>
          </a:prstGeom>
        </p:spPr>
      </p:pic>
    </p:spTree>
    <p:extLst>
      <p:ext uri="{BB962C8B-B14F-4D97-AF65-F5344CB8AC3E}">
        <p14:creationId xmlns:p14="http://schemas.microsoft.com/office/powerpoint/2010/main" val="289786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74"/>
                                        </p:tgtEl>
                                        <p:attrNameLst>
                                          <p:attrName>style.visibility</p:attrName>
                                        </p:attrNameLst>
                                      </p:cBhvr>
                                      <p:to>
                                        <p:strVal val="visible"/>
                                      </p:to>
                                    </p:set>
                                    <p:animEffect transition="in" filter="fade">
                                      <p:cBhvr>
                                        <p:cTn id="7" dur="1000"/>
                                        <p:tgtEl>
                                          <p:spTgt spid="1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38" name="Google Shape;1038;p66"/>
          <p:cNvSpPr txBox="1">
            <a:spLocks noGrp="1"/>
          </p:cNvSpPr>
          <p:nvPr>
            <p:ph type="title"/>
          </p:nvPr>
        </p:nvSpPr>
        <p:spPr>
          <a:xfrm>
            <a:off x="741021" y="103360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HN" dirty="0" smtClean="0"/>
              <a:t>Ventajas </a:t>
            </a:r>
            <a:endParaRPr dirty="0"/>
          </a:p>
        </p:txBody>
      </p:sp>
      <p:sp>
        <p:nvSpPr>
          <p:cNvPr id="1066" name="Google Shape;1066;p66"/>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6">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6">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6">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ángulo 1"/>
          <p:cNvSpPr/>
          <p:nvPr/>
        </p:nvSpPr>
        <p:spPr>
          <a:xfrm>
            <a:off x="1077310" y="1796795"/>
            <a:ext cx="5418084" cy="2513509"/>
          </a:xfrm>
          <a:prstGeom prst="rect">
            <a:avLst/>
          </a:prstGeom>
        </p:spPr>
        <p:txBody>
          <a:bodyPr wrap="square">
            <a:spAutoFit/>
          </a:bodyPr>
          <a:lstStyle/>
          <a:p>
            <a:pPr>
              <a:spcAft>
                <a:spcPts val="800"/>
              </a:spcAft>
            </a:pPr>
            <a:r>
              <a:rPr lang="es-HN" sz="1600" b="1" dirty="0">
                <a:solidFill>
                  <a:srgbClr val="111111"/>
                </a:solidFill>
                <a:latin typeface="Segoe UI Symbol" panose="020B0502040204020203" pitchFamily="34" charset="0"/>
                <a:ea typeface="Times New Roman" panose="02020603050405020304" pitchFamily="18" charset="0"/>
                <a:cs typeface="Segoe UI Symbol" panose="020B0502040204020203" pitchFamily="34" charset="0"/>
              </a:rPr>
              <a:t>✅</a:t>
            </a:r>
            <a:r>
              <a:rPr lang="es-HN" sz="1600" b="1" dirty="0">
                <a:solidFill>
                  <a:srgbClr val="111111"/>
                </a:solidFill>
                <a:latin typeface="Arial" panose="020B0604020202020204" pitchFamily="34" charset="0"/>
                <a:ea typeface="Times New Roman" panose="02020603050405020304" pitchFamily="18" charset="0"/>
                <a:cs typeface="Times New Roman" panose="02020603050405020304" pitchFamily="18" charset="0"/>
              </a:rPr>
              <a:t> Accesibilidad y </a:t>
            </a:r>
            <a:r>
              <a:rPr lang="es-HN" sz="1600" b="1" dirty="0" smtClean="0">
                <a:solidFill>
                  <a:srgbClr val="111111"/>
                </a:solidFill>
                <a:latin typeface="Arial" panose="020B0604020202020204" pitchFamily="34" charset="0"/>
                <a:ea typeface="Times New Roman" panose="02020603050405020304" pitchFamily="18" charset="0"/>
                <a:cs typeface="Times New Roman" panose="02020603050405020304" pitchFamily="18" charset="0"/>
              </a:rPr>
              <a:t>portabilidad</a:t>
            </a:r>
            <a:endParaRPr lang="es-HN" dirty="0" smtClean="0">
              <a:latin typeface="Calibri" panose="020F0502020204030204" pitchFamily="34" charset="0"/>
              <a:ea typeface="Times New Roman" panose="02020603050405020304" pitchFamily="18" charset="0"/>
              <a:cs typeface="Times New Roman" panose="02020603050405020304" pitchFamily="18" charset="0"/>
            </a:endParaRPr>
          </a:p>
          <a:p>
            <a:pPr>
              <a:spcAft>
                <a:spcPts val="800"/>
              </a:spcAft>
            </a:pPr>
            <a:r>
              <a:rPr lang="es-HN" sz="1600" b="1" dirty="0" smtClean="0">
                <a:solidFill>
                  <a:srgbClr val="111111"/>
                </a:solidFill>
                <a:latin typeface="Segoe UI Symbol" panose="020B0502040204020203" pitchFamily="34" charset="0"/>
                <a:ea typeface="Times New Roman" panose="02020603050405020304" pitchFamily="18" charset="0"/>
                <a:cs typeface="Segoe UI Symbol" panose="020B0502040204020203" pitchFamily="34" charset="0"/>
              </a:rPr>
              <a:t>✅</a:t>
            </a:r>
            <a:r>
              <a:rPr lang="es-HN" sz="1600" b="1" dirty="0" smtClean="0">
                <a:solidFill>
                  <a:srgbClr val="111111"/>
                </a:solidFill>
                <a:latin typeface="Arial" panose="020B0604020202020204" pitchFamily="34" charset="0"/>
                <a:ea typeface="Times New Roman" panose="02020603050405020304" pitchFamily="18" charset="0"/>
              </a:rPr>
              <a:t> </a:t>
            </a:r>
            <a:r>
              <a:rPr lang="es-HN" sz="1600" b="1" dirty="0">
                <a:solidFill>
                  <a:srgbClr val="111111"/>
                </a:solidFill>
                <a:latin typeface="Arial" panose="020B0604020202020204" pitchFamily="34" charset="0"/>
                <a:ea typeface="Times New Roman" panose="02020603050405020304" pitchFamily="18" charset="0"/>
              </a:rPr>
              <a:t>Fácil de usar</a:t>
            </a:r>
            <a:endParaRPr lang="es-HN" sz="1600" b="1" dirty="0">
              <a:latin typeface="Times New Roman" panose="02020603050405020304" pitchFamily="18" charset="0"/>
              <a:ea typeface="Times New Roman" panose="02020603050405020304" pitchFamily="18" charset="0"/>
            </a:endParaRPr>
          </a:p>
          <a:p>
            <a:r>
              <a:rPr lang="es-HN" sz="1600" b="1" dirty="0">
                <a:solidFill>
                  <a:srgbClr val="111111"/>
                </a:solidFill>
                <a:latin typeface="Segoe UI Symbol" panose="020B0502040204020203" pitchFamily="34" charset="0"/>
                <a:ea typeface="Times New Roman" panose="02020603050405020304" pitchFamily="18" charset="0"/>
                <a:cs typeface="Segoe UI Symbol" panose="020B0502040204020203" pitchFamily="34" charset="0"/>
              </a:rPr>
              <a:t>✅</a:t>
            </a:r>
            <a:r>
              <a:rPr lang="es-HN" sz="1600" b="1" dirty="0">
                <a:solidFill>
                  <a:srgbClr val="111111"/>
                </a:solidFill>
                <a:latin typeface="Arial" panose="020B0604020202020204" pitchFamily="34" charset="0"/>
                <a:ea typeface="Times New Roman" panose="02020603050405020304" pitchFamily="18" charset="0"/>
              </a:rPr>
              <a:t> Ahorro de </a:t>
            </a:r>
            <a:r>
              <a:rPr lang="es-HN" sz="1600" b="1" dirty="0" smtClean="0">
                <a:solidFill>
                  <a:srgbClr val="111111"/>
                </a:solidFill>
                <a:latin typeface="Arial" panose="020B0604020202020204" pitchFamily="34" charset="0"/>
                <a:ea typeface="Times New Roman" panose="02020603050405020304" pitchFamily="18" charset="0"/>
              </a:rPr>
              <a:t>tiempo</a:t>
            </a:r>
            <a:endParaRPr lang="es-HN" sz="1600" b="1" dirty="0">
              <a:latin typeface="Times New Roman" panose="02020603050405020304" pitchFamily="18" charset="0"/>
              <a:ea typeface="Times New Roman" panose="02020603050405020304" pitchFamily="18" charset="0"/>
            </a:endParaRPr>
          </a:p>
          <a:p>
            <a:pPr>
              <a:lnSpc>
                <a:spcPct val="150000"/>
              </a:lnSpc>
            </a:pPr>
            <a:r>
              <a:rPr lang="es-HN" sz="1600" b="1" dirty="0" smtClean="0">
                <a:solidFill>
                  <a:srgbClr val="111111"/>
                </a:solidFill>
                <a:latin typeface="Segoe UI Symbol" panose="020B0502040204020203" pitchFamily="34" charset="0"/>
                <a:ea typeface="Times New Roman" panose="02020603050405020304" pitchFamily="18" charset="0"/>
                <a:cs typeface="Segoe UI Symbol" panose="020B0502040204020203" pitchFamily="34" charset="0"/>
              </a:rPr>
              <a:t>✅</a:t>
            </a:r>
            <a:r>
              <a:rPr lang="es-HN" sz="1600" b="1" dirty="0" smtClean="0">
                <a:solidFill>
                  <a:srgbClr val="111111"/>
                </a:solidFill>
                <a:latin typeface="Arial" panose="020B0604020202020204" pitchFamily="34" charset="0"/>
                <a:ea typeface="Times New Roman" panose="02020603050405020304" pitchFamily="18" charset="0"/>
              </a:rPr>
              <a:t> </a:t>
            </a:r>
            <a:r>
              <a:rPr lang="es-HN" sz="1600" b="1" dirty="0">
                <a:solidFill>
                  <a:srgbClr val="111111"/>
                </a:solidFill>
                <a:latin typeface="Arial" panose="020B0604020202020204" pitchFamily="34" charset="0"/>
                <a:ea typeface="Times New Roman" panose="02020603050405020304" pitchFamily="18" charset="0"/>
              </a:rPr>
              <a:t>Sincronización en tiempo real</a:t>
            </a:r>
            <a:endParaRPr lang="es-HN" sz="1600" b="1" dirty="0">
              <a:latin typeface="Times New Roman" panose="02020603050405020304" pitchFamily="18" charset="0"/>
              <a:ea typeface="Times New Roman" panose="02020603050405020304" pitchFamily="18" charset="0"/>
            </a:endParaRPr>
          </a:p>
          <a:p>
            <a:pPr>
              <a:lnSpc>
                <a:spcPct val="150000"/>
              </a:lnSpc>
            </a:pPr>
            <a:r>
              <a:rPr lang="es-HN" sz="1600" b="1" dirty="0">
                <a:solidFill>
                  <a:srgbClr val="111111"/>
                </a:solidFill>
                <a:latin typeface="Segoe UI Symbol" panose="020B0502040204020203" pitchFamily="34" charset="0"/>
                <a:ea typeface="Times New Roman" panose="02020603050405020304" pitchFamily="18" charset="0"/>
                <a:cs typeface="Segoe UI Symbol" panose="020B0502040204020203" pitchFamily="34" charset="0"/>
              </a:rPr>
              <a:t>✅</a:t>
            </a:r>
            <a:r>
              <a:rPr lang="es-HN" sz="1600" b="1" dirty="0">
                <a:solidFill>
                  <a:srgbClr val="111111"/>
                </a:solidFill>
                <a:latin typeface="Arial" panose="020B0604020202020204" pitchFamily="34" charset="0"/>
                <a:ea typeface="Times New Roman" panose="02020603050405020304" pitchFamily="18" charset="0"/>
              </a:rPr>
              <a:t> Organización</a:t>
            </a:r>
            <a:endParaRPr lang="es-HN" sz="1600" b="1" dirty="0">
              <a:latin typeface="Times New Roman" panose="02020603050405020304" pitchFamily="18" charset="0"/>
              <a:ea typeface="Times New Roman" panose="02020603050405020304" pitchFamily="18" charset="0"/>
            </a:endParaRPr>
          </a:p>
          <a:p>
            <a:pPr>
              <a:lnSpc>
                <a:spcPct val="150000"/>
              </a:lnSpc>
            </a:pPr>
            <a:r>
              <a:rPr lang="es-HN" sz="1600" b="1" dirty="0">
                <a:solidFill>
                  <a:srgbClr val="111111"/>
                </a:solidFill>
                <a:latin typeface="Segoe UI Symbol" panose="020B0502040204020203" pitchFamily="34" charset="0"/>
                <a:ea typeface="Times New Roman" panose="02020603050405020304" pitchFamily="18" charset="0"/>
                <a:cs typeface="Segoe UI Symbol" panose="020B0502040204020203" pitchFamily="34" charset="0"/>
              </a:rPr>
              <a:t>✅</a:t>
            </a:r>
            <a:r>
              <a:rPr lang="es-HN" sz="1600" b="1" dirty="0">
                <a:solidFill>
                  <a:srgbClr val="111111"/>
                </a:solidFill>
                <a:latin typeface="Arial" panose="020B0604020202020204" pitchFamily="34" charset="0"/>
                <a:ea typeface="Times New Roman" panose="02020603050405020304" pitchFamily="18" charset="0"/>
              </a:rPr>
              <a:t> Personalización</a:t>
            </a:r>
            <a:endParaRPr lang="es-HN" sz="1600" b="1" dirty="0">
              <a:latin typeface="Times New Roman" panose="02020603050405020304" pitchFamily="18" charset="0"/>
              <a:ea typeface="Times New Roman" panose="02020603050405020304" pitchFamily="18" charset="0"/>
            </a:endParaRPr>
          </a:p>
          <a:p>
            <a:pPr>
              <a:lnSpc>
                <a:spcPct val="150000"/>
              </a:lnSpc>
            </a:pPr>
            <a:r>
              <a:rPr lang="es-HN" sz="1600" b="1" dirty="0">
                <a:solidFill>
                  <a:srgbClr val="111111"/>
                </a:solidFill>
                <a:latin typeface="Segoe UI Symbol" panose="020B0502040204020203" pitchFamily="34" charset="0"/>
                <a:ea typeface="Times New Roman" panose="02020603050405020304" pitchFamily="18" charset="0"/>
                <a:cs typeface="Segoe UI Symbol" panose="020B0502040204020203" pitchFamily="34" charset="0"/>
              </a:rPr>
              <a:t>✅</a:t>
            </a:r>
            <a:r>
              <a:rPr lang="es-HN" sz="1600" b="1" dirty="0">
                <a:solidFill>
                  <a:srgbClr val="111111"/>
                </a:solidFill>
                <a:latin typeface="Arial" panose="020B0604020202020204" pitchFamily="34" charset="0"/>
                <a:ea typeface="Times New Roman" panose="02020603050405020304" pitchFamily="18" charset="0"/>
              </a:rPr>
              <a:t> Ahorro de espacio y respeto al medio ambiente</a:t>
            </a:r>
            <a:endParaRPr lang="es-HN" sz="16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05291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38" name="Google Shape;1038;p66"/>
          <p:cNvSpPr txBox="1">
            <a:spLocks noGrp="1"/>
          </p:cNvSpPr>
          <p:nvPr>
            <p:ph type="title"/>
          </p:nvPr>
        </p:nvSpPr>
        <p:spPr>
          <a:xfrm>
            <a:off x="741021" y="103360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HN" dirty="0" smtClean="0"/>
              <a:t>Desventajas</a:t>
            </a:r>
            <a:endParaRPr dirty="0"/>
          </a:p>
        </p:txBody>
      </p:sp>
      <p:sp>
        <p:nvSpPr>
          <p:cNvPr id="1066" name="Google Shape;1066;p66"/>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6">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6">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6">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ángulo 2"/>
          <p:cNvSpPr/>
          <p:nvPr/>
        </p:nvSpPr>
        <p:spPr>
          <a:xfrm>
            <a:off x="1340069" y="1730646"/>
            <a:ext cx="4572000" cy="1525097"/>
          </a:xfrm>
          <a:prstGeom prst="rect">
            <a:avLst/>
          </a:prstGeom>
        </p:spPr>
        <p:txBody>
          <a:bodyPr>
            <a:spAutoFit/>
          </a:bodyPr>
          <a:lstStyle/>
          <a:p>
            <a:pPr>
              <a:lnSpc>
                <a:spcPct val="150000"/>
              </a:lnSpc>
            </a:pPr>
            <a:r>
              <a:rPr lang="es-HN" sz="1600" b="1" dirty="0">
                <a:solidFill>
                  <a:srgbClr val="111111"/>
                </a:solidFill>
                <a:latin typeface="Segoe UI Symbol" panose="020B0502040204020203" pitchFamily="34" charset="0"/>
                <a:ea typeface="Times New Roman" panose="02020603050405020304" pitchFamily="18" charset="0"/>
                <a:cs typeface="Segoe UI Symbol" panose="020B0502040204020203" pitchFamily="34" charset="0"/>
              </a:rPr>
              <a:t>❌</a:t>
            </a:r>
            <a:r>
              <a:rPr lang="es-HN" sz="1600" b="1" dirty="0">
                <a:solidFill>
                  <a:srgbClr val="111111"/>
                </a:solidFill>
                <a:latin typeface="Arial" panose="020B0604020202020204" pitchFamily="34" charset="0"/>
                <a:ea typeface="Times New Roman" panose="02020603050405020304" pitchFamily="18" charset="0"/>
              </a:rPr>
              <a:t> Vulnerabilidad a fallos técnicos</a:t>
            </a:r>
            <a:endParaRPr lang="es-HN" sz="1600" b="1" dirty="0">
              <a:latin typeface="Times New Roman" panose="02020603050405020304" pitchFamily="18" charset="0"/>
              <a:ea typeface="Times New Roman" panose="02020603050405020304" pitchFamily="18" charset="0"/>
            </a:endParaRPr>
          </a:p>
          <a:p>
            <a:pPr>
              <a:lnSpc>
                <a:spcPct val="150000"/>
              </a:lnSpc>
            </a:pPr>
            <a:r>
              <a:rPr lang="es-HN" sz="1600" b="1" dirty="0">
                <a:solidFill>
                  <a:srgbClr val="111111"/>
                </a:solidFill>
                <a:latin typeface="Segoe UI Symbol" panose="020B0502040204020203" pitchFamily="34" charset="0"/>
                <a:ea typeface="Times New Roman" panose="02020603050405020304" pitchFamily="18" charset="0"/>
                <a:cs typeface="Segoe UI Symbol" panose="020B0502040204020203" pitchFamily="34" charset="0"/>
              </a:rPr>
              <a:t>❌</a:t>
            </a:r>
            <a:r>
              <a:rPr lang="es-HN" sz="1600" b="1" dirty="0">
                <a:solidFill>
                  <a:srgbClr val="111111"/>
                </a:solidFill>
                <a:latin typeface="Arial" panose="020B0604020202020204" pitchFamily="34" charset="0"/>
                <a:ea typeface="Times New Roman" panose="02020603050405020304" pitchFamily="18" charset="0"/>
              </a:rPr>
              <a:t> Falta de privacidad y seguridad</a:t>
            </a:r>
            <a:endParaRPr lang="es-HN" sz="1600" b="1" dirty="0">
              <a:latin typeface="Times New Roman" panose="02020603050405020304" pitchFamily="18" charset="0"/>
              <a:ea typeface="Times New Roman" panose="02020603050405020304" pitchFamily="18" charset="0"/>
            </a:endParaRPr>
          </a:p>
          <a:p>
            <a:pPr>
              <a:lnSpc>
                <a:spcPct val="150000"/>
              </a:lnSpc>
            </a:pPr>
            <a:r>
              <a:rPr lang="es-HN" sz="1600" b="1" dirty="0">
                <a:solidFill>
                  <a:srgbClr val="111111"/>
                </a:solidFill>
                <a:latin typeface="Segoe UI Symbol" panose="020B0502040204020203" pitchFamily="34" charset="0"/>
                <a:ea typeface="Times New Roman" panose="02020603050405020304" pitchFamily="18" charset="0"/>
                <a:cs typeface="Segoe UI Symbol" panose="020B0502040204020203" pitchFamily="34" charset="0"/>
              </a:rPr>
              <a:t>❌</a:t>
            </a:r>
            <a:r>
              <a:rPr lang="es-HN" sz="1600" b="1" dirty="0">
                <a:solidFill>
                  <a:srgbClr val="111111"/>
                </a:solidFill>
                <a:latin typeface="Arial" panose="020B0604020202020204" pitchFamily="34" charset="0"/>
                <a:ea typeface="Times New Roman" panose="02020603050405020304" pitchFamily="18" charset="0"/>
              </a:rPr>
              <a:t> Limitaciones en la edición de texto</a:t>
            </a:r>
            <a:endParaRPr lang="es-HN" sz="1600" b="1" dirty="0">
              <a:latin typeface="Times New Roman" panose="02020603050405020304" pitchFamily="18" charset="0"/>
              <a:ea typeface="Times New Roman" panose="02020603050405020304" pitchFamily="18" charset="0"/>
            </a:endParaRPr>
          </a:p>
          <a:p>
            <a:pPr>
              <a:lnSpc>
                <a:spcPct val="150000"/>
              </a:lnSpc>
            </a:pPr>
            <a:r>
              <a:rPr lang="es-HN" sz="1600" b="1" dirty="0">
                <a:solidFill>
                  <a:srgbClr val="111111"/>
                </a:solidFill>
                <a:latin typeface="Segoe UI Symbol" panose="020B0502040204020203" pitchFamily="34" charset="0"/>
                <a:ea typeface="Times New Roman" panose="02020603050405020304" pitchFamily="18" charset="0"/>
                <a:cs typeface="Segoe UI Symbol" panose="020B0502040204020203" pitchFamily="34" charset="0"/>
              </a:rPr>
              <a:t>❌</a:t>
            </a:r>
            <a:r>
              <a:rPr lang="es-HN" sz="1600" b="1" dirty="0">
                <a:solidFill>
                  <a:srgbClr val="111111"/>
                </a:solidFill>
                <a:latin typeface="Arial" panose="020B0604020202020204" pitchFamily="34" charset="0"/>
                <a:ea typeface="Times New Roman" panose="02020603050405020304" pitchFamily="18" charset="0"/>
              </a:rPr>
              <a:t> Falta de comodidad en la escritura</a:t>
            </a:r>
            <a:endParaRPr lang="es-HN" sz="16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25094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4"/>
        <p:cNvGrpSpPr/>
        <p:nvPr/>
      </p:nvGrpSpPr>
      <p:grpSpPr>
        <a:xfrm>
          <a:off x="0" y="0"/>
          <a:ext cx="0" cy="0"/>
          <a:chOff x="0" y="0"/>
          <a:chExt cx="0" cy="0"/>
        </a:xfrm>
      </p:grpSpPr>
      <p:sp>
        <p:nvSpPr>
          <p:cNvPr id="3795" name="Google Shape;3795;p115"/>
          <p:cNvSpPr/>
          <p:nvPr/>
        </p:nvSpPr>
        <p:spPr>
          <a:xfrm>
            <a:off x="2677350" y="3253188"/>
            <a:ext cx="3789300" cy="4026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15"/>
          <p:cNvSpPr/>
          <p:nvPr/>
        </p:nvSpPr>
        <p:spPr>
          <a:xfrm>
            <a:off x="4126350" y="1487700"/>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15"/>
          <p:cNvSpPr txBox="1">
            <a:spLocks noGrp="1"/>
          </p:cNvSpPr>
          <p:nvPr>
            <p:ph type="title"/>
          </p:nvPr>
        </p:nvSpPr>
        <p:spPr>
          <a:xfrm>
            <a:off x="2381660" y="2226633"/>
            <a:ext cx="4677834" cy="9644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4000" dirty="0" smtClean="0"/>
              <a:t>Conclusiones </a:t>
            </a:r>
            <a:endParaRPr sz="4000" dirty="0"/>
          </a:p>
        </p:txBody>
      </p:sp>
      <p:sp>
        <p:nvSpPr>
          <p:cNvPr id="3800" name="Google Shape;3800;p115"/>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15">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15">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15">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15"/>
          <p:cNvSpPr/>
          <p:nvPr/>
        </p:nvSpPr>
        <p:spPr>
          <a:xfrm>
            <a:off x="1716021" y="5461903"/>
            <a:ext cx="95381" cy="87185"/>
          </a:xfrm>
          <a:custGeom>
            <a:avLst/>
            <a:gdLst/>
            <a:ahLst/>
            <a:cxnLst/>
            <a:rect l="l" t="t" r="r" b="b"/>
            <a:pathLst>
              <a:path w="3561" h="3255" extrusionOk="0">
                <a:moveTo>
                  <a:pt x="430" y="1"/>
                </a:moveTo>
                <a:cubicBezTo>
                  <a:pt x="194" y="1"/>
                  <a:pt x="0" y="279"/>
                  <a:pt x="215" y="458"/>
                </a:cubicBezTo>
                <a:cubicBezTo>
                  <a:pt x="1242" y="1257"/>
                  <a:pt x="2155" y="2170"/>
                  <a:pt x="2977" y="3152"/>
                </a:cubicBezTo>
                <a:cubicBezTo>
                  <a:pt x="3033" y="3224"/>
                  <a:pt x="3100" y="3255"/>
                  <a:pt x="3166" y="3255"/>
                </a:cubicBezTo>
                <a:cubicBezTo>
                  <a:pt x="3369" y="3255"/>
                  <a:pt x="3560" y="2970"/>
                  <a:pt x="3388" y="2764"/>
                </a:cubicBezTo>
                <a:cubicBezTo>
                  <a:pt x="2566" y="1759"/>
                  <a:pt x="1630" y="869"/>
                  <a:pt x="626" y="70"/>
                </a:cubicBezTo>
                <a:cubicBezTo>
                  <a:pt x="563" y="21"/>
                  <a:pt x="495" y="1"/>
                  <a:pt x="430" y="1"/>
                </a:cubicBezTo>
                <a:close/>
              </a:path>
            </a:pathLst>
          </a:custGeom>
          <a:solidFill>
            <a:schemeClr val="lt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5" name="Google Shape;3805;p115"/>
          <p:cNvGrpSpPr/>
          <p:nvPr/>
        </p:nvGrpSpPr>
        <p:grpSpPr>
          <a:xfrm>
            <a:off x="1174307" y="3130680"/>
            <a:ext cx="637081" cy="1133514"/>
            <a:chOff x="1609282" y="5092055"/>
            <a:chExt cx="637081" cy="1133514"/>
          </a:xfrm>
        </p:grpSpPr>
        <p:sp>
          <p:nvSpPr>
            <p:cNvPr id="3806" name="Google Shape;3806;p115"/>
            <p:cNvSpPr/>
            <p:nvPr/>
          </p:nvSpPr>
          <p:spPr>
            <a:xfrm>
              <a:off x="1609282" y="5092055"/>
              <a:ext cx="375847" cy="809523"/>
            </a:xfrm>
            <a:custGeom>
              <a:avLst/>
              <a:gdLst/>
              <a:ahLst/>
              <a:cxnLst/>
              <a:rect l="l" t="t" r="r" b="b"/>
              <a:pathLst>
                <a:path w="14032" h="30223" extrusionOk="0">
                  <a:moveTo>
                    <a:pt x="8091" y="0"/>
                  </a:moveTo>
                  <a:cubicBezTo>
                    <a:pt x="7784" y="0"/>
                    <a:pt x="7471" y="83"/>
                    <a:pt x="7168" y="274"/>
                  </a:cubicBezTo>
                  <a:cubicBezTo>
                    <a:pt x="5638" y="1210"/>
                    <a:pt x="6529" y="2922"/>
                    <a:pt x="5935" y="4223"/>
                  </a:cubicBezTo>
                  <a:cubicBezTo>
                    <a:pt x="5387" y="5433"/>
                    <a:pt x="3767" y="5958"/>
                    <a:pt x="3379" y="7259"/>
                  </a:cubicBezTo>
                  <a:cubicBezTo>
                    <a:pt x="2922" y="8742"/>
                    <a:pt x="3767" y="10386"/>
                    <a:pt x="3538" y="11892"/>
                  </a:cubicBezTo>
                  <a:cubicBezTo>
                    <a:pt x="3401" y="12851"/>
                    <a:pt x="2854" y="13513"/>
                    <a:pt x="2100" y="14175"/>
                  </a:cubicBezTo>
                  <a:cubicBezTo>
                    <a:pt x="1598" y="14631"/>
                    <a:pt x="1119" y="15088"/>
                    <a:pt x="913" y="15704"/>
                  </a:cubicBezTo>
                  <a:cubicBezTo>
                    <a:pt x="388" y="17256"/>
                    <a:pt x="1575" y="18831"/>
                    <a:pt x="2374" y="20224"/>
                  </a:cubicBezTo>
                  <a:cubicBezTo>
                    <a:pt x="2854" y="21068"/>
                    <a:pt x="3310" y="22141"/>
                    <a:pt x="3036" y="23031"/>
                  </a:cubicBezTo>
                  <a:cubicBezTo>
                    <a:pt x="2740" y="23944"/>
                    <a:pt x="1712" y="24195"/>
                    <a:pt x="1005" y="24789"/>
                  </a:cubicBezTo>
                  <a:cubicBezTo>
                    <a:pt x="0" y="25610"/>
                    <a:pt x="137" y="27025"/>
                    <a:pt x="959" y="28030"/>
                  </a:cubicBezTo>
                  <a:cubicBezTo>
                    <a:pt x="1370" y="28532"/>
                    <a:pt x="1918" y="28920"/>
                    <a:pt x="2511" y="29171"/>
                  </a:cubicBezTo>
                  <a:cubicBezTo>
                    <a:pt x="3744" y="29924"/>
                    <a:pt x="5273" y="30153"/>
                    <a:pt x="6711" y="30198"/>
                  </a:cubicBezTo>
                  <a:cubicBezTo>
                    <a:pt x="7052" y="30213"/>
                    <a:pt x="7425" y="30223"/>
                    <a:pt x="7817" y="30223"/>
                  </a:cubicBezTo>
                  <a:cubicBezTo>
                    <a:pt x="10496" y="30223"/>
                    <a:pt x="14032" y="29751"/>
                    <a:pt x="13833" y="27003"/>
                  </a:cubicBezTo>
                  <a:cubicBezTo>
                    <a:pt x="13741" y="25747"/>
                    <a:pt x="12532" y="24789"/>
                    <a:pt x="12166" y="23625"/>
                  </a:cubicBezTo>
                  <a:cubicBezTo>
                    <a:pt x="11915" y="22803"/>
                    <a:pt x="12417" y="22232"/>
                    <a:pt x="12691" y="21502"/>
                  </a:cubicBezTo>
                  <a:cubicBezTo>
                    <a:pt x="12920" y="20954"/>
                    <a:pt x="12920" y="20361"/>
                    <a:pt x="12691" y="19767"/>
                  </a:cubicBezTo>
                  <a:cubicBezTo>
                    <a:pt x="12258" y="18626"/>
                    <a:pt x="11094" y="17644"/>
                    <a:pt x="10911" y="16457"/>
                  </a:cubicBezTo>
                  <a:cubicBezTo>
                    <a:pt x="10706" y="15019"/>
                    <a:pt x="12326" y="14061"/>
                    <a:pt x="12851" y="12851"/>
                  </a:cubicBezTo>
                  <a:cubicBezTo>
                    <a:pt x="13330" y="11733"/>
                    <a:pt x="12851" y="10591"/>
                    <a:pt x="12189" y="9541"/>
                  </a:cubicBezTo>
                  <a:cubicBezTo>
                    <a:pt x="11847" y="8971"/>
                    <a:pt x="11436" y="8400"/>
                    <a:pt x="11162" y="7784"/>
                  </a:cubicBezTo>
                  <a:cubicBezTo>
                    <a:pt x="10728" y="6916"/>
                    <a:pt x="10820" y="6095"/>
                    <a:pt x="10979" y="5227"/>
                  </a:cubicBezTo>
                  <a:cubicBezTo>
                    <a:pt x="11276" y="3789"/>
                    <a:pt x="11116" y="2397"/>
                    <a:pt x="10066" y="1119"/>
                  </a:cubicBezTo>
                  <a:cubicBezTo>
                    <a:pt x="9579" y="502"/>
                    <a:pt x="8850" y="0"/>
                    <a:pt x="8091" y="0"/>
                  </a:cubicBezTo>
                  <a:close/>
                </a:path>
              </a:pathLst>
            </a:custGeom>
            <a:solidFill>
              <a:schemeClr val="accent4"/>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15"/>
            <p:cNvSpPr/>
            <p:nvPr/>
          </p:nvSpPr>
          <p:spPr>
            <a:xfrm>
              <a:off x="1792706" y="5358459"/>
              <a:ext cx="15294" cy="836549"/>
            </a:xfrm>
            <a:custGeom>
              <a:avLst/>
              <a:gdLst/>
              <a:ahLst/>
              <a:cxnLst/>
              <a:rect l="l" t="t" r="r" b="b"/>
              <a:pathLst>
                <a:path w="571" h="31232" extrusionOk="0">
                  <a:moveTo>
                    <a:pt x="285" y="0"/>
                  </a:moveTo>
                  <a:cubicBezTo>
                    <a:pt x="143" y="0"/>
                    <a:pt x="0" y="86"/>
                    <a:pt x="0" y="257"/>
                  </a:cubicBezTo>
                  <a:lnTo>
                    <a:pt x="0" y="30957"/>
                  </a:lnTo>
                  <a:cubicBezTo>
                    <a:pt x="0" y="31140"/>
                    <a:pt x="143" y="31231"/>
                    <a:pt x="285" y="31231"/>
                  </a:cubicBezTo>
                  <a:cubicBezTo>
                    <a:pt x="428" y="31231"/>
                    <a:pt x="571" y="31140"/>
                    <a:pt x="571" y="30957"/>
                  </a:cubicBezTo>
                  <a:lnTo>
                    <a:pt x="571" y="257"/>
                  </a:lnTo>
                  <a:cubicBezTo>
                    <a:pt x="571" y="86"/>
                    <a:pt x="428" y="0"/>
                    <a:pt x="285" y="0"/>
                  </a:cubicBezTo>
                  <a:close/>
                </a:path>
              </a:pathLst>
            </a:custGeom>
            <a:solidFill>
              <a:schemeClr val="lt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15"/>
            <p:cNvSpPr/>
            <p:nvPr/>
          </p:nvSpPr>
          <p:spPr>
            <a:xfrm>
              <a:off x="1680343" y="5754663"/>
              <a:ext cx="127925" cy="94337"/>
            </a:xfrm>
            <a:custGeom>
              <a:avLst/>
              <a:gdLst/>
              <a:ahLst/>
              <a:cxnLst/>
              <a:rect l="l" t="t" r="r" b="b"/>
              <a:pathLst>
                <a:path w="4776" h="3522" extrusionOk="0">
                  <a:moveTo>
                    <a:pt x="373" y="1"/>
                  </a:moveTo>
                  <a:cubicBezTo>
                    <a:pt x="147" y="1"/>
                    <a:pt x="0" y="359"/>
                    <a:pt x="246" y="530"/>
                  </a:cubicBezTo>
                  <a:cubicBezTo>
                    <a:pt x="1616" y="1420"/>
                    <a:pt x="2940" y="2379"/>
                    <a:pt x="4172" y="3452"/>
                  </a:cubicBezTo>
                  <a:cubicBezTo>
                    <a:pt x="4231" y="3500"/>
                    <a:pt x="4295" y="3521"/>
                    <a:pt x="4356" y="3521"/>
                  </a:cubicBezTo>
                  <a:cubicBezTo>
                    <a:pt x="4582" y="3521"/>
                    <a:pt x="4776" y="3243"/>
                    <a:pt x="4560" y="3064"/>
                  </a:cubicBezTo>
                  <a:cubicBezTo>
                    <a:pt x="3282" y="1968"/>
                    <a:pt x="1935" y="964"/>
                    <a:pt x="520" y="51"/>
                  </a:cubicBezTo>
                  <a:cubicBezTo>
                    <a:pt x="470" y="16"/>
                    <a:pt x="420" y="1"/>
                    <a:pt x="373" y="1"/>
                  </a:cubicBezTo>
                  <a:close/>
                </a:path>
              </a:pathLst>
            </a:custGeom>
            <a:solidFill>
              <a:schemeClr val="lt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15"/>
            <p:cNvSpPr/>
            <p:nvPr/>
          </p:nvSpPr>
          <p:spPr>
            <a:xfrm>
              <a:off x="1792465" y="5593122"/>
              <a:ext cx="103203" cy="111185"/>
            </a:xfrm>
            <a:custGeom>
              <a:avLst/>
              <a:gdLst/>
              <a:ahLst/>
              <a:cxnLst/>
              <a:rect l="l" t="t" r="r" b="b"/>
              <a:pathLst>
                <a:path w="3853" h="4151" extrusionOk="0">
                  <a:moveTo>
                    <a:pt x="3430" y="0"/>
                  </a:moveTo>
                  <a:cubicBezTo>
                    <a:pt x="3368" y="0"/>
                    <a:pt x="3305" y="23"/>
                    <a:pt x="3250" y="79"/>
                  </a:cubicBezTo>
                  <a:cubicBezTo>
                    <a:pt x="2086" y="1197"/>
                    <a:pt x="1059" y="2430"/>
                    <a:pt x="146" y="3731"/>
                  </a:cubicBezTo>
                  <a:cubicBezTo>
                    <a:pt x="1" y="3940"/>
                    <a:pt x="198" y="4150"/>
                    <a:pt x="398" y="4150"/>
                  </a:cubicBezTo>
                  <a:cubicBezTo>
                    <a:pt x="482" y="4150"/>
                    <a:pt x="565" y="4114"/>
                    <a:pt x="625" y="4027"/>
                  </a:cubicBezTo>
                  <a:cubicBezTo>
                    <a:pt x="1516" y="2749"/>
                    <a:pt x="2520" y="1562"/>
                    <a:pt x="3638" y="489"/>
                  </a:cubicBezTo>
                  <a:cubicBezTo>
                    <a:pt x="3852" y="293"/>
                    <a:pt x="3649" y="0"/>
                    <a:pt x="3430" y="0"/>
                  </a:cubicBezTo>
                  <a:close/>
                </a:path>
              </a:pathLst>
            </a:custGeom>
            <a:solidFill>
              <a:schemeClr val="lt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15"/>
            <p:cNvSpPr/>
            <p:nvPr/>
          </p:nvSpPr>
          <p:spPr>
            <a:xfrm>
              <a:off x="1724833" y="6087359"/>
              <a:ext cx="147987" cy="138211"/>
            </a:xfrm>
            <a:custGeom>
              <a:avLst/>
              <a:gdLst/>
              <a:ahLst/>
              <a:cxnLst/>
              <a:rect l="l" t="t" r="r" b="b"/>
              <a:pathLst>
                <a:path w="5525" h="5160" extrusionOk="0">
                  <a:moveTo>
                    <a:pt x="0" y="1"/>
                  </a:moveTo>
                  <a:lnTo>
                    <a:pt x="731" y="5159"/>
                  </a:lnTo>
                  <a:lnTo>
                    <a:pt x="4680" y="5159"/>
                  </a:lnTo>
                  <a:lnTo>
                    <a:pt x="5524" y="1"/>
                  </a:lnTo>
                  <a:close/>
                </a:path>
              </a:pathLst>
            </a:custGeom>
            <a:solidFill>
              <a:schemeClr val="accent2"/>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15"/>
            <p:cNvSpPr/>
            <p:nvPr/>
          </p:nvSpPr>
          <p:spPr>
            <a:xfrm>
              <a:off x="1970023" y="5384574"/>
              <a:ext cx="276341" cy="595136"/>
            </a:xfrm>
            <a:custGeom>
              <a:avLst/>
              <a:gdLst/>
              <a:ahLst/>
              <a:cxnLst/>
              <a:rect l="l" t="t" r="r" b="b"/>
              <a:pathLst>
                <a:path w="10317" h="22219" extrusionOk="0">
                  <a:moveTo>
                    <a:pt x="4384" y="0"/>
                  </a:moveTo>
                  <a:cubicBezTo>
                    <a:pt x="3826" y="0"/>
                    <a:pt x="3280" y="371"/>
                    <a:pt x="2921" y="812"/>
                  </a:cubicBezTo>
                  <a:cubicBezTo>
                    <a:pt x="2145" y="1770"/>
                    <a:pt x="2031" y="2797"/>
                    <a:pt x="2259" y="3847"/>
                  </a:cubicBezTo>
                  <a:cubicBezTo>
                    <a:pt x="2373" y="4486"/>
                    <a:pt x="2442" y="5080"/>
                    <a:pt x="2122" y="5719"/>
                  </a:cubicBezTo>
                  <a:cubicBezTo>
                    <a:pt x="1917" y="6175"/>
                    <a:pt x="1620" y="6586"/>
                    <a:pt x="1369" y="7020"/>
                  </a:cubicBezTo>
                  <a:cubicBezTo>
                    <a:pt x="890" y="7796"/>
                    <a:pt x="524" y="8618"/>
                    <a:pt x="867" y="9440"/>
                  </a:cubicBezTo>
                  <a:cubicBezTo>
                    <a:pt x="1255" y="10330"/>
                    <a:pt x="2442" y="11037"/>
                    <a:pt x="2305" y="12087"/>
                  </a:cubicBezTo>
                  <a:cubicBezTo>
                    <a:pt x="2168" y="12977"/>
                    <a:pt x="1323" y="13685"/>
                    <a:pt x="1004" y="14530"/>
                  </a:cubicBezTo>
                  <a:cubicBezTo>
                    <a:pt x="844" y="14963"/>
                    <a:pt x="821" y="15397"/>
                    <a:pt x="1004" y="15808"/>
                  </a:cubicBezTo>
                  <a:cubicBezTo>
                    <a:pt x="1209" y="16333"/>
                    <a:pt x="1574" y="16744"/>
                    <a:pt x="1392" y="17360"/>
                  </a:cubicBezTo>
                  <a:cubicBezTo>
                    <a:pt x="1118" y="18227"/>
                    <a:pt x="228" y="18912"/>
                    <a:pt x="159" y="19848"/>
                  </a:cubicBezTo>
                  <a:cubicBezTo>
                    <a:pt x="0" y="21855"/>
                    <a:pt x="2594" y="22219"/>
                    <a:pt x="4563" y="22219"/>
                  </a:cubicBezTo>
                  <a:cubicBezTo>
                    <a:pt x="4854" y="22219"/>
                    <a:pt x="5133" y="22211"/>
                    <a:pt x="5386" y="22199"/>
                  </a:cubicBezTo>
                  <a:cubicBezTo>
                    <a:pt x="6436" y="22153"/>
                    <a:pt x="7577" y="21993"/>
                    <a:pt x="8468" y="21446"/>
                  </a:cubicBezTo>
                  <a:cubicBezTo>
                    <a:pt x="8901" y="21240"/>
                    <a:pt x="9312" y="20966"/>
                    <a:pt x="9609" y="20601"/>
                  </a:cubicBezTo>
                  <a:cubicBezTo>
                    <a:pt x="10225" y="19848"/>
                    <a:pt x="10316" y="18821"/>
                    <a:pt x="9586" y="18204"/>
                  </a:cubicBezTo>
                  <a:cubicBezTo>
                    <a:pt x="9061" y="17771"/>
                    <a:pt x="8308" y="17588"/>
                    <a:pt x="8102" y="16926"/>
                  </a:cubicBezTo>
                  <a:cubicBezTo>
                    <a:pt x="7874" y="16264"/>
                    <a:pt x="8217" y="15488"/>
                    <a:pt x="8582" y="14849"/>
                  </a:cubicBezTo>
                  <a:cubicBezTo>
                    <a:pt x="9152" y="13845"/>
                    <a:pt x="10043" y="12681"/>
                    <a:pt x="9655" y="11539"/>
                  </a:cubicBezTo>
                  <a:cubicBezTo>
                    <a:pt x="9495" y="11083"/>
                    <a:pt x="9130" y="10741"/>
                    <a:pt x="8764" y="10421"/>
                  </a:cubicBezTo>
                  <a:cubicBezTo>
                    <a:pt x="8239" y="9919"/>
                    <a:pt x="7828" y="9462"/>
                    <a:pt x="7714" y="8755"/>
                  </a:cubicBezTo>
                  <a:cubicBezTo>
                    <a:pt x="7555" y="7636"/>
                    <a:pt x="8171" y="6427"/>
                    <a:pt x="7851" y="5331"/>
                  </a:cubicBezTo>
                  <a:cubicBezTo>
                    <a:pt x="7555" y="4395"/>
                    <a:pt x="6368" y="4007"/>
                    <a:pt x="5957" y="3117"/>
                  </a:cubicBezTo>
                  <a:cubicBezTo>
                    <a:pt x="5523" y="2158"/>
                    <a:pt x="6162" y="880"/>
                    <a:pt x="5044" y="195"/>
                  </a:cubicBezTo>
                  <a:cubicBezTo>
                    <a:pt x="4829" y="59"/>
                    <a:pt x="4606" y="0"/>
                    <a:pt x="4384" y="0"/>
                  </a:cubicBezTo>
                  <a:close/>
                </a:path>
              </a:pathLst>
            </a:custGeom>
            <a:solidFill>
              <a:schemeClr val="accent3"/>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15"/>
            <p:cNvSpPr/>
            <p:nvPr/>
          </p:nvSpPr>
          <p:spPr>
            <a:xfrm>
              <a:off x="2100225" y="5580400"/>
              <a:ext cx="11035" cy="614609"/>
            </a:xfrm>
            <a:custGeom>
              <a:avLst/>
              <a:gdLst/>
              <a:ahLst/>
              <a:cxnLst/>
              <a:rect l="l" t="t" r="r" b="b"/>
              <a:pathLst>
                <a:path w="412" h="22946" extrusionOk="0">
                  <a:moveTo>
                    <a:pt x="206" y="0"/>
                  </a:moveTo>
                  <a:cubicBezTo>
                    <a:pt x="103" y="0"/>
                    <a:pt x="0" y="63"/>
                    <a:pt x="0" y="188"/>
                  </a:cubicBezTo>
                  <a:lnTo>
                    <a:pt x="0" y="22740"/>
                  </a:lnTo>
                  <a:cubicBezTo>
                    <a:pt x="0" y="22877"/>
                    <a:pt x="103" y="22945"/>
                    <a:pt x="206" y="22945"/>
                  </a:cubicBezTo>
                  <a:cubicBezTo>
                    <a:pt x="308" y="22945"/>
                    <a:pt x="411" y="22877"/>
                    <a:pt x="411" y="22740"/>
                  </a:cubicBezTo>
                  <a:lnTo>
                    <a:pt x="411" y="188"/>
                  </a:lnTo>
                  <a:cubicBezTo>
                    <a:pt x="411" y="63"/>
                    <a:pt x="308" y="0"/>
                    <a:pt x="206" y="0"/>
                  </a:cubicBezTo>
                  <a:close/>
                </a:path>
              </a:pathLst>
            </a:custGeom>
            <a:solidFill>
              <a:schemeClr val="lt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15"/>
            <p:cNvSpPr/>
            <p:nvPr/>
          </p:nvSpPr>
          <p:spPr>
            <a:xfrm>
              <a:off x="2100144" y="5871311"/>
              <a:ext cx="94497" cy="69427"/>
            </a:xfrm>
            <a:custGeom>
              <a:avLst/>
              <a:gdLst/>
              <a:ahLst/>
              <a:cxnLst/>
              <a:rect l="l" t="t" r="r" b="b"/>
              <a:pathLst>
                <a:path w="3528" h="2592" extrusionOk="0">
                  <a:moveTo>
                    <a:pt x="3237" y="1"/>
                  </a:moveTo>
                  <a:cubicBezTo>
                    <a:pt x="3203" y="1"/>
                    <a:pt x="3167" y="10"/>
                    <a:pt x="3130" y="32"/>
                  </a:cubicBezTo>
                  <a:cubicBezTo>
                    <a:pt x="2080" y="717"/>
                    <a:pt x="1099" y="1448"/>
                    <a:pt x="163" y="2246"/>
                  </a:cubicBezTo>
                  <a:cubicBezTo>
                    <a:pt x="1" y="2390"/>
                    <a:pt x="151" y="2591"/>
                    <a:pt x="312" y="2591"/>
                  </a:cubicBezTo>
                  <a:cubicBezTo>
                    <a:pt x="355" y="2591"/>
                    <a:pt x="398" y="2577"/>
                    <a:pt x="437" y="2543"/>
                  </a:cubicBezTo>
                  <a:cubicBezTo>
                    <a:pt x="1350" y="1767"/>
                    <a:pt x="2331" y="1037"/>
                    <a:pt x="3336" y="398"/>
                  </a:cubicBezTo>
                  <a:cubicBezTo>
                    <a:pt x="3527" y="264"/>
                    <a:pt x="3413" y="1"/>
                    <a:pt x="3237" y="1"/>
                  </a:cubicBezTo>
                  <a:close/>
                </a:path>
              </a:pathLst>
            </a:custGeom>
            <a:solidFill>
              <a:schemeClr val="lt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15"/>
            <p:cNvSpPr/>
            <p:nvPr/>
          </p:nvSpPr>
          <p:spPr>
            <a:xfrm>
              <a:off x="2036021" y="5752627"/>
              <a:ext cx="75748" cy="81882"/>
            </a:xfrm>
            <a:custGeom>
              <a:avLst/>
              <a:gdLst/>
              <a:ahLst/>
              <a:cxnLst/>
              <a:rect l="l" t="t" r="r" b="b"/>
              <a:pathLst>
                <a:path w="2828" h="3057" extrusionOk="0">
                  <a:moveTo>
                    <a:pt x="303" y="1"/>
                  </a:moveTo>
                  <a:cubicBezTo>
                    <a:pt x="145" y="1"/>
                    <a:pt x="0" y="213"/>
                    <a:pt x="160" y="355"/>
                  </a:cubicBezTo>
                  <a:cubicBezTo>
                    <a:pt x="982" y="1154"/>
                    <a:pt x="1712" y="2021"/>
                    <a:pt x="2374" y="2957"/>
                  </a:cubicBezTo>
                  <a:cubicBezTo>
                    <a:pt x="2417" y="3027"/>
                    <a:pt x="2480" y="3056"/>
                    <a:pt x="2544" y="3056"/>
                  </a:cubicBezTo>
                  <a:cubicBezTo>
                    <a:pt x="2687" y="3056"/>
                    <a:pt x="2827" y="2909"/>
                    <a:pt x="2717" y="2752"/>
                  </a:cubicBezTo>
                  <a:cubicBezTo>
                    <a:pt x="2055" y="1793"/>
                    <a:pt x="1302" y="880"/>
                    <a:pt x="434" y="58"/>
                  </a:cubicBezTo>
                  <a:cubicBezTo>
                    <a:pt x="394" y="18"/>
                    <a:pt x="348" y="1"/>
                    <a:pt x="303" y="1"/>
                  </a:cubicBezTo>
                  <a:close/>
                </a:path>
              </a:pathLst>
            </a:custGeom>
            <a:solidFill>
              <a:schemeClr val="lt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15"/>
            <p:cNvSpPr/>
            <p:nvPr/>
          </p:nvSpPr>
          <p:spPr>
            <a:xfrm>
              <a:off x="2098189" y="5656335"/>
              <a:ext cx="70043" cy="64257"/>
            </a:xfrm>
            <a:custGeom>
              <a:avLst/>
              <a:gdLst/>
              <a:ahLst/>
              <a:cxnLst/>
              <a:rect l="l" t="t" r="r" b="b"/>
              <a:pathLst>
                <a:path w="2615" h="2399" extrusionOk="0">
                  <a:moveTo>
                    <a:pt x="2284" y="1"/>
                  </a:moveTo>
                  <a:cubicBezTo>
                    <a:pt x="2240" y="1"/>
                    <a:pt x="2195" y="15"/>
                    <a:pt x="2153" y="47"/>
                  </a:cubicBezTo>
                  <a:cubicBezTo>
                    <a:pt x="1400" y="640"/>
                    <a:pt x="738" y="1302"/>
                    <a:pt x="122" y="2033"/>
                  </a:cubicBezTo>
                  <a:cubicBezTo>
                    <a:pt x="0" y="2189"/>
                    <a:pt x="130" y="2399"/>
                    <a:pt x="280" y="2399"/>
                  </a:cubicBezTo>
                  <a:cubicBezTo>
                    <a:pt x="326" y="2399"/>
                    <a:pt x="375" y="2378"/>
                    <a:pt x="419" y="2329"/>
                  </a:cubicBezTo>
                  <a:cubicBezTo>
                    <a:pt x="1012" y="1599"/>
                    <a:pt x="1697" y="937"/>
                    <a:pt x="2450" y="343"/>
                  </a:cubicBezTo>
                  <a:cubicBezTo>
                    <a:pt x="2614" y="216"/>
                    <a:pt x="2458" y="1"/>
                    <a:pt x="2284" y="1"/>
                  </a:cubicBezTo>
                  <a:close/>
                </a:path>
              </a:pathLst>
            </a:custGeom>
            <a:solidFill>
              <a:schemeClr val="lt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15"/>
            <p:cNvSpPr/>
            <p:nvPr/>
          </p:nvSpPr>
          <p:spPr>
            <a:xfrm>
              <a:off x="2036021" y="6087359"/>
              <a:ext cx="147987" cy="138211"/>
            </a:xfrm>
            <a:custGeom>
              <a:avLst/>
              <a:gdLst/>
              <a:ahLst/>
              <a:cxnLst/>
              <a:rect l="l" t="t" r="r" b="b"/>
              <a:pathLst>
                <a:path w="5525" h="5160" extrusionOk="0">
                  <a:moveTo>
                    <a:pt x="1" y="1"/>
                  </a:moveTo>
                  <a:lnTo>
                    <a:pt x="731" y="5159"/>
                  </a:lnTo>
                  <a:lnTo>
                    <a:pt x="4703" y="5159"/>
                  </a:lnTo>
                  <a:lnTo>
                    <a:pt x="5524" y="1"/>
                  </a:lnTo>
                  <a:close/>
                </a:path>
              </a:pathLst>
            </a:custGeom>
            <a:solidFill>
              <a:schemeClr val="accent2"/>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7" name="Google Shape;3817;p115"/>
          <p:cNvGrpSpPr/>
          <p:nvPr/>
        </p:nvGrpSpPr>
        <p:grpSpPr>
          <a:xfrm>
            <a:off x="1058419" y="1214304"/>
            <a:ext cx="1675804" cy="560664"/>
            <a:chOff x="1326219" y="4083279"/>
            <a:chExt cx="1675804" cy="560664"/>
          </a:xfrm>
        </p:grpSpPr>
        <p:sp>
          <p:nvSpPr>
            <p:cNvPr id="3818" name="Google Shape;3818;p115"/>
            <p:cNvSpPr/>
            <p:nvPr/>
          </p:nvSpPr>
          <p:spPr>
            <a:xfrm>
              <a:off x="1940024" y="4130367"/>
              <a:ext cx="978242" cy="44651"/>
            </a:xfrm>
            <a:custGeom>
              <a:avLst/>
              <a:gdLst/>
              <a:ahLst/>
              <a:cxnLst/>
              <a:rect l="l" t="t" r="r" b="b"/>
              <a:pathLst>
                <a:path w="36522" h="1667" extrusionOk="0">
                  <a:moveTo>
                    <a:pt x="1" y="0"/>
                  </a:moveTo>
                  <a:lnTo>
                    <a:pt x="1" y="1666"/>
                  </a:lnTo>
                  <a:lnTo>
                    <a:pt x="36521" y="1666"/>
                  </a:lnTo>
                  <a:lnTo>
                    <a:pt x="36521" y="0"/>
                  </a:lnTo>
                  <a:close/>
                </a:path>
              </a:pathLst>
            </a:custGeom>
            <a:solidFill>
              <a:srgbClr val="CDCDCD"/>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15"/>
            <p:cNvSpPr/>
            <p:nvPr/>
          </p:nvSpPr>
          <p:spPr>
            <a:xfrm>
              <a:off x="1940024" y="4130367"/>
              <a:ext cx="429230" cy="44651"/>
            </a:xfrm>
            <a:custGeom>
              <a:avLst/>
              <a:gdLst/>
              <a:ahLst/>
              <a:cxnLst/>
              <a:rect l="l" t="t" r="r" b="b"/>
              <a:pathLst>
                <a:path w="16025" h="1667" extrusionOk="0">
                  <a:moveTo>
                    <a:pt x="16024" y="1666"/>
                  </a:moveTo>
                  <a:lnTo>
                    <a:pt x="1" y="1666"/>
                  </a:lnTo>
                  <a:lnTo>
                    <a:pt x="1" y="0"/>
                  </a:lnTo>
                  <a:lnTo>
                    <a:pt x="16024" y="0"/>
                  </a:lnTo>
                  <a:close/>
                </a:path>
              </a:pathLst>
            </a:custGeom>
            <a:solidFill>
              <a:srgbClr val="FF957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15"/>
            <p:cNvSpPr/>
            <p:nvPr/>
          </p:nvSpPr>
          <p:spPr>
            <a:xfrm>
              <a:off x="1326219" y="4083279"/>
              <a:ext cx="1675804" cy="560664"/>
            </a:xfrm>
            <a:custGeom>
              <a:avLst/>
              <a:gdLst/>
              <a:ahLst/>
              <a:cxnLst/>
              <a:rect l="l" t="t" r="r" b="b"/>
              <a:pathLst>
                <a:path w="62565" h="20932" extrusionOk="0">
                  <a:moveTo>
                    <a:pt x="60647" y="20931"/>
                  </a:moveTo>
                  <a:lnTo>
                    <a:pt x="1895" y="20931"/>
                  </a:lnTo>
                  <a:cubicBezTo>
                    <a:pt x="845" y="20931"/>
                    <a:pt x="0" y="20064"/>
                    <a:pt x="0" y="19014"/>
                  </a:cubicBezTo>
                  <a:lnTo>
                    <a:pt x="0" y="1895"/>
                  </a:lnTo>
                  <a:cubicBezTo>
                    <a:pt x="0" y="845"/>
                    <a:pt x="845" y="1"/>
                    <a:pt x="1895" y="1"/>
                  </a:cubicBezTo>
                  <a:lnTo>
                    <a:pt x="60647" y="1"/>
                  </a:lnTo>
                  <a:cubicBezTo>
                    <a:pt x="61720" y="1"/>
                    <a:pt x="62565" y="845"/>
                    <a:pt x="62565" y="1895"/>
                  </a:cubicBezTo>
                  <a:lnTo>
                    <a:pt x="62565" y="19014"/>
                  </a:lnTo>
                  <a:cubicBezTo>
                    <a:pt x="62565" y="20064"/>
                    <a:pt x="61720" y="20931"/>
                    <a:pt x="60647" y="20931"/>
                  </a:cubicBezTo>
                  <a:close/>
                </a:path>
              </a:pathLst>
            </a:custGeom>
            <a:solidFill>
              <a:schemeClr val="lt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1" name="Google Shape;3821;p115"/>
            <p:cNvGrpSpPr/>
            <p:nvPr/>
          </p:nvGrpSpPr>
          <p:grpSpPr>
            <a:xfrm rot="-5400000">
              <a:off x="1429967" y="4141212"/>
              <a:ext cx="445036" cy="445036"/>
              <a:chOff x="5289166" y="402821"/>
              <a:chExt cx="801000" cy="801000"/>
            </a:xfrm>
          </p:grpSpPr>
          <p:sp>
            <p:nvSpPr>
              <p:cNvPr id="3822" name="Google Shape;3822;p115"/>
              <p:cNvSpPr/>
              <p:nvPr/>
            </p:nvSpPr>
            <p:spPr>
              <a:xfrm>
                <a:off x="5289166" y="402821"/>
                <a:ext cx="801000" cy="801000"/>
              </a:xfrm>
              <a:prstGeom prst="blockArc">
                <a:avLst>
                  <a:gd name="adj1" fmla="val 10800000"/>
                  <a:gd name="adj2" fmla="val 0"/>
                  <a:gd name="adj3" fmla="val 25000"/>
                </a:avLst>
              </a:prstGeom>
              <a:solidFill>
                <a:schemeClr val="lt2"/>
              </a:solidFill>
              <a:ln>
                <a:noFill/>
              </a:ln>
              <a:effectLst>
                <a:outerShdw blurRad="485775" dist="114300" dir="2940000" algn="bl" rotWithShape="0">
                  <a:schemeClr val="dk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15"/>
              <p:cNvSpPr/>
              <p:nvPr/>
            </p:nvSpPr>
            <p:spPr>
              <a:xfrm rot="10800000" flipH="1">
                <a:off x="5289166" y="402821"/>
                <a:ext cx="801000" cy="801000"/>
              </a:xfrm>
              <a:prstGeom prst="blockArc">
                <a:avLst>
                  <a:gd name="adj1" fmla="val 10800000"/>
                  <a:gd name="adj2" fmla="val 0"/>
                  <a:gd name="adj3" fmla="val 25000"/>
                </a:avLst>
              </a:prstGeom>
              <a:solidFill>
                <a:schemeClr val="accent3"/>
              </a:solidFill>
              <a:ln>
                <a:noFill/>
              </a:ln>
              <a:effectLst>
                <a:outerShdw blurRad="485775" dist="114300" dir="2940000" algn="bl" rotWithShape="0">
                  <a:schemeClr val="dk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4" name="Google Shape;3824;p115"/>
            <p:cNvSpPr/>
            <p:nvPr/>
          </p:nvSpPr>
          <p:spPr>
            <a:xfrm>
              <a:off x="1985135" y="4199068"/>
              <a:ext cx="834392" cy="62098"/>
            </a:xfrm>
            <a:custGeom>
              <a:avLst/>
              <a:gdLst/>
              <a:ahLst/>
              <a:cxnLst/>
              <a:rect l="l" t="t" r="r" b="b"/>
              <a:pathLst>
                <a:path w="37233" h="2771" extrusionOk="0">
                  <a:moveTo>
                    <a:pt x="1386" y="1"/>
                  </a:moveTo>
                  <a:cubicBezTo>
                    <a:pt x="615" y="1"/>
                    <a:pt x="1" y="615"/>
                    <a:pt x="1" y="1386"/>
                  </a:cubicBezTo>
                  <a:cubicBezTo>
                    <a:pt x="1" y="2157"/>
                    <a:pt x="615" y="2770"/>
                    <a:pt x="1386" y="2770"/>
                  </a:cubicBezTo>
                  <a:lnTo>
                    <a:pt x="35848" y="2770"/>
                  </a:lnTo>
                  <a:cubicBezTo>
                    <a:pt x="36601" y="2770"/>
                    <a:pt x="37232" y="2157"/>
                    <a:pt x="37232" y="1386"/>
                  </a:cubicBezTo>
                  <a:cubicBezTo>
                    <a:pt x="37232" y="615"/>
                    <a:pt x="36601" y="1"/>
                    <a:pt x="35848" y="1"/>
                  </a:cubicBezTo>
                  <a:close/>
                </a:path>
              </a:pathLst>
            </a:custGeom>
            <a:solidFill>
              <a:schemeClr val="lt2"/>
            </a:solidFill>
            <a:ln>
              <a:noFill/>
            </a:ln>
            <a:effectLst>
              <a:outerShdw blurRad="57150" dist="19050" dir="5400000" algn="bl" rotWithShape="0">
                <a:schemeClr val="dk1">
                  <a:alpha val="16000"/>
                </a:schemeClr>
              </a:outerShdw>
              <a:reflection stA="8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15"/>
            <p:cNvSpPr/>
            <p:nvPr/>
          </p:nvSpPr>
          <p:spPr>
            <a:xfrm>
              <a:off x="1985135" y="4329830"/>
              <a:ext cx="834392" cy="62098"/>
            </a:xfrm>
            <a:custGeom>
              <a:avLst/>
              <a:gdLst/>
              <a:ahLst/>
              <a:cxnLst/>
              <a:rect l="l" t="t" r="r" b="b"/>
              <a:pathLst>
                <a:path w="37233" h="2771" extrusionOk="0">
                  <a:moveTo>
                    <a:pt x="1386" y="1"/>
                  </a:moveTo>
                  <a:cubicBezTo>
                    <a:pt x="615" y="1"/>
                    <a:pt x="1" y="615"/>
                    <a:pt x="1" y="1386"/>
                  </a:cubicBezTo>
                  <a:cubicBezTo>
                    <a:pt x="1" y="2157"/>
                    <a:pt x="615" y="2770"/>
                    <a:pt x="1386" y="2770"/>
                  </a:cubicBezTo>
                  <a:lnTo>
                    <a:pt x="35848" y="2770"/>
                  </a:lnTo>
                  <a:cubicBezTo>
                    <a:pt x="36601" y="2770"/>
                    <a:pt x="37232" y="2157"/>
                    <a:pt x="37232" y="1386"/>
                  </a:cubicBezTo>
                  <a:cubicBezTo>
                    <a:pt x="37232" y="615"/>
                    <a:pt x="36601" y="1"/>
                    <a:pt x="35848" y="1"/>
                  </a:cubicBezTo>
                  <a:close/>
                </a:path>
              </a:pathLst>
            </a:custGeom>
            <a:solidFill>
              <a:schemeClr val="lt2"/>
            </a:solidFill>
            <a:ln>
              <a:noFill/>
            </a:ln>
            <a:effectLst>
              <a:outerShdw blurRad="57150" dist="19050" dir="5400000" algn="bl" rotWithShape="0">
                <a:schemeClr val="dk1">
                  <a:alpha val="16000"/>
                </a:schemeClr>
              </a:outerShdw>
              <a:reflection stA="8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15"/>
            <p:cNvSpPr/>
            <p:nvPr/>
          </p:nvSpPr>
          <p:spPr>
            <a:xfrm>
              <a:off x="1985135" y="4460593"/>
              <a:ext cx="834392" cy="62098"/>
            </a:xfrm>
            <a:custGeom>
              <a:avLst/>
              <a:gdLst/>
              <a:ahLst/>
              <a:cxnLst/>
              <a:rect l="l" t="t" r="r" b="b"/>
              <a:pathLst>
                <a:path w="37233" h="2771" extrusionOk="0">
                  <a:moveTo>
                    <a:pt x="1386" y="1"/>
                  </a:moveTo>
                  <a:cubicBezTo>
                    <a:pt x="615" y="1"/>
                    <a:pt x="1" y="615"/>
                    <a:pt x="1" y="1386"/>
                  </a:cubicBezTo>
                  <a:cubicBezTo>
                    <a:pt x="1" y="2157"/>
                    <a:pt x="615" y="2770"/>
                    <a:pt x="1386" y="2770"/>
                  </a:cubicBezTo>
                  <a:lnTo>
                    <a:pt x="35848" y="2770"/>
                  </a:lnTo>
                  <a:cubicBezTo>
                    <a:pt x="36601" y="2770"/>
                    <a:pt x="37232" y="2157"/>
                    <a:pt x="37232" y="1386"/>
                  </a:cubicBezTo>
                  <a:cubicBezTo>
                    <a:pt x="37232" y="615"/>
                    <a:pt x="36601" y="1"/>
                    <a:pt x="35848" y="1"/>
                  </a:cubicBezTo>
                  <a:close/>
                </a:path>
              </a:pathLst>
            </a:custGeom>
            <a:solidFill>
              <a:schemeClr val="lt2"/>
            </a:solidFill>
            <a:ln>
              <a:noFill/>
            </a:ln>
            <a:effectLst>
              <a:outerShdw blurRad="57150" dist="19050" dir="5400000" algn="bl" rotWithShape="0">
                <a:schemeClr val="dk1">
                  <a:alpha val="16000"/>
                </a:schemeClr>
              </a:outerShdw>
              <a:reflection stA="8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7" name="Google Shape;3827;p115"/>
          <p:cNvSpPr/>
          <p:nvPr/>
        </p:nvSpPr>
        <p:spPr>
          <a:xfrm>
            <a:off x="6643332" y="1262782"/>
            <a:ext cx="352169" cy="352785"/>
          </a:xfrm>
          <a:custGeom>
            <a:avLst/>
            <a:gdLst/>
            <a:ahLst/>
            <a:cxnLst/>
            <a:rect l="l" t="t" r="r" b="b"/>
            <a:pathLst>
              <a:path w="13148" h="13171" extrusionOk="0">
                <a:moveTo>
                  <a:pt x="7784" y="7966"/>
                </a:moveTo>
                <a:cubicBezTo>
                  <a:pt x="7030" y="8651"/>
                  <a:pt x="5866" y="8560"/>
                  <a:pt x="5181" y="7806"/>
                </a:cubicBezTo>
                <a:cubicBezTo>
                  <a:pt x="4519" y="7030"/>
                  <a:pt x="4588" y="5866"/>
                  <a:pt x="5364" y="5182"/>
                </a:cubicBezTo>
                <a:cubicBezTo>
                  <a:pt x="6117" y="4520"/>
                  <a:pt x="7281" y="4588"/>
                  <a:pt x="7966" y="5364"/>
                </a:cubicBezTo>
                <a:cubicBezTo>
                  <a:pt x="8628" y="6140"/>
                  <a:pt x="8560" y="7304"/>
                  <a:pt x="7784" y="7966"/>
                </a:cubicBezTo>
                <a:close/>
                <a:moveTo>
                  <a:pt x="10500" y="10066"/>
                </a:moveTo>
                <a:lnTo>
                  <a:pt x="12189" y="10272"/>
                </a:lnTo>
                <a:lnTo>
                  <a:pt x="12919" y="8788"/>
                </a:lnTo>
                <a:lnTo>
                  <a:pt x="11732" y="7555"/>
                </a:lnTo>
                <a:lnTo>
                  <a:pt x="11824" y="6277"/>
                </a:lnTo>
                <a:lnTo>
                  <a:pt x="13147" y="5204"/>
                </a:lnTo>
                <a:lnTo>
                  <a:pt x="12622" y="3652"/>
                </a:lnTo>
                <a:lnTo>
                  <a:pt x="10911" y="3629"/>
                </a:lnTo>
                <a:lnTo>
                  <a:pt x="10066" y="2671"/>
                </a:lnTo>
                <a:lnTo>
                  <a:pt x="10271" y="959"/>
                </a:lnTo>
                <a:lnTo>
                  <a:pt x="8788" y="228"/>
                </a:lnTo>
                <a:lnTo>
                  <a:pt x="7555" y="1415"/>
                </a:lnTo>
                <a:lnTo>
                  <a:pt x="6277" y="1347"/>
                </a:lnTo>
                <a:lnTo>
                  <a:pt x="5204" y="0"/>
                </a:lnTo>
                <a:lnTo>
                  <a:pt x="3652" y="525"/>
                </a:lnTo>
                <a:lnTo>
                  <a:pt x="3629" y="2237"/>
                </a:lnTo>
                <a:lnTo>
                  <a:pt x="2648" y="3082"/>
                </a:lnTo>
                <a:lnTo>
                  <a:pt x="959" y="2899"/>
                </a:lnTo>
                <a:lnTo>
                  <a:pt x="228" y="4360"/>
                </a:lnTo>
                <a:lnTo>
                  <a:pt x="1415" y="5592"/>
                </a:lnTo>
                <a:lnTo>
                  <a:pt x="1347" y="6871"/>
                </a:lnTo>
                <a:lnTo>
                  <a:pt x="0" y="7943"/>
                </a:lnTo>
                <a:lnTo>
                  <a:pt x="525" y="9495"/>
                </a:lnTo>
                <a:lnTo>
                  <a:pt x="2237" y="9518"/>
                </a:lnTo>
                <a:lnTo>
                  <a:pt x="3081" y="10500"/>
                </a:lnTo>
                <a:lnTo>
                  <a:pt x="2876" y="12212"/>
                </a:lnTo>
                <a:lnTo>
                  <a:pt x="4360" y="12919"/>
                </a:lnTo>
                <a:lnTo>
                  <a:pt x="5592" y="11732"/>
                </a:lnTo>
                <a:lnTo>
                  <a:pt x="6870" y="11824"/>
                </a:lnTo>
                <a:lnTo>
                  <a:pt x="7943" y="13170"/>
                </a:lnTo>
                <a:lnTo>
                  <a:pt x="9495" y="12645"/>
                </a:lnTo>
                <a:lnTo>
                  <a:pt x="9518" y="10911"/>
                </a:lnTo>
                <a:close/>
              </a:path>
            </a:pathLst>
          </a:custGeom>
          <a:solidFill>
            <a:schemeClr val="accent6"/>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15"/>
          <p:cNvSpPr/>
          <p:nvPr/>
        </p:nvSpPr>
        <p:spPr>
          <a:xfrm>
            <a:off x="6409766" y="1179025"/>
            <a:ext cx="259868" cy="259841"/>
          </a:xfrm>
          <a:custGeom>
            <a:avLst/>
            <a:gdLst/>
            <a:ahLst/>
            <a:cxnLst/>
            <a:rect l="l" t="t" r="r" b="b"/>
            <a:pathLst>
              <a:path w="9702" h="9701" extrusionOk="0">
                <a:moveTo>
                  <a:pt x="5319" y="6094"/>
                </a:moveTo>
                <a:cubicBezTo>
                  <a:pt x="4612" y="6346"/>
                  <a:pt x="3858" y="5980"/>
                  <a:pt x="3607" y="5296"/>
                </a:cubicBezTo>
                <a:cubicBezTo>
                  <a:pt x="3356" y="4588"/>
                  <a:pt x="3721" y="3835"/>
                  <a:pt x="4406" y="3584"/>
                </a:cubicBezTo>
                <a:cubicBezTo>
                  <a:pt x="5114" y="3333"/>
                  <a:pt x="5867" y="3698"/>
                  <a:pt x="6118" y="4383"/>
                </a:cubicBezTo>
                <a:cubicBezTo>
                  <a:pt x="6369" y="5090"/>
                  <a:pt x="6004" y="5843"/>
                  <a:pt x="5319" y="6094"/>
                </a:cubicBezTo>
                <a:close/>
                <a:moveTo>
                  <a:pt x="6575" y="8240"/>
                </a:moveTo>
                <a:lnTo>
                  <a:pt x="7670" y="8811"/>
                </a:lnTo>
                <a:lnTo>
                  <a:pt x="8537" y="8035"/>
                </a:lnTo>
                <a:lnTo>
                  <a:pt x="8058" y="6871"/>
                </a:lnTo>
                <a:lnTo>
                  <a:pt x="8469" y="6026"/>
                </a:lnTo>
                <a:lnTo>
                  <a:pt x="9656" y="5684"/>
                </a:lnTo>
                <a:lnTo>
                  <a:pt x="9702" y="4497"/>
                </a:lnTo>
                <a:lnTo>
                  <a:pt x="8560" y="4017"/>
                </a:lnTo>
                <a:lnTo>
                  <a:pt x="8241" y="3127"/>
                </a:lnTo>
                <a:lnTo>
                  <a:pt x="8834" y="2032"/>
                </a:lnTo>
                <a:lnTo>
                  <a:pt x="8035" y="1164"/>
                </a:lnTo>
                <a:lnTo>
                  <a:pt x="6894" y="1644"/>
                </a:lnTo>
                <a:lnTo>
                  <a:pt x="6050" y="1233"/>
                </a:lnTo>
                <a:lnTo>
                  <a:pt x="5684" y="46"/>
                </a:lnTo>
                <a:lnTo>
                  <a:pt x="4497" y="0"/>
                </a:lnTo>
                <a:lnTo>
                  <a:pt x="4041" y="1141"/>
                </a:lnTo>
                <a:lnTo>
                  <a:pt x="3151" y="1461"/>
                </a:lnTo>
                <a:lnTo>
                  <a:pt x="2055" y="867"/>
                </a:lnTo>
                <a:lnTo>
                  <a:pt x="1188" y="1666"/>
                </a:lnTo>
                <a:lnTo>
                  <a:pt x="1644" y="2808"/>
                </a:lnTo>
                <a:lnTo>
                  <a:pt x="1256" y="3652"/>
                </a:lnTo>
                <a:lnTo>
                  <a:pt x="69" y="4017"/>
                </a:lnTo>
                <a:lnTo>
                  <a:pt x="1" y="5204"/>
                </a:lnTo>
                <a:lnTo>
                  <a:pt x="1165" y="5661"/>
                </a:lnTo>
                <a:lnTo>
                  <a:pt x="1462" y="6551"/>
                </a:lnTo>
                <a:lnTo>
                  <a:pt x="891" y="7647"/>
                </a:lnTo>
                <a:lnTo>
                  <a:pt x="1690" y="8537"/>
                </a:lnTo>
                <a:lnTo>
                  <a:pt x="2831" y="8057"/>
                </a:lnTo>
                <a:lnTo>
                  <a:pt x="3676" y="8445"/>
                </a:lnTo>
                <a:lnTo>
                  <a:pt x="4018" y="9632"/>
                </a:lnTo>
                <a:lnTo>
                  <a:pt x="5205" y="9701"/>
                </a:lnTo>
                <a:lnTo>
                  <a:pt x="5684" y="8560"/>
                </a:lnTo>
                <a:close/>
              </a:path>
            </a:pathLst>
          </a:custGeom>
          <a:solidFill>
            <a:schemeClr val="accent6"/>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9" name="Google Shape;3829;p115"/>
          <p:cNvGrpSpPr/>
          <p:nvPr/>
        </p:nvGrpSpPr>
        <p:grpSpPr>
          <a:xfrm>
            <a:off x="1811389" y="1552434"/>
            <a:ext cx="1074309" cy="356822"/>
            <a:chOff x="1725115" y="1291147"/>
            <a:chExt cx="519090" cy="172403"/>
          </a:xfrm>
        </p:grpSpPr>
        <p:sp>
          <p:nvSpPr>
            <p:cNvPr id="3830" name="Google Shape;3830;p115"/>
            <p:cNvSpPr/>
            <p:nvPr/>
          </p:nvSpPr>
          <p:spPr>
            <a:xfrm>
              <a:off x="1725115" y="1291147"/>
              <a:ext cx="519090" cy="172403"/>
            </a:xfrm>
            <a:custGeom>
              <a:avLst/>
              <a:gdLst/>
              <a:ahLst/>
              <a:cxnLst/>
              <a:rect l="l" t="t" r="r" b="b"/>
              <a:pathLst>
                <a:path w="28959" h="9618" extrusionOk="0">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15"/>
            <p:cNvSpPr/>
            <p:nvPr/>
          </p:nvSpPr>
          <p:spPr>
            <a:xfrm>
              <a:off x="1953865" y="1296811"/>
              <a:ext cx="269951" cy="147971"/>
            </a:xfrm>
            <a:custGeom>
              <a:avLst/>
              <a:gdLst/>
              <a:ahLst/>
              <a:cxnLst/>
              <a:rect l="l" t="t" r="r" b="b"/>
              <a:pathLst>
                <a:path w="15060" h="8255" extrusionOk="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115"/>
            <p:cNvSpPr/>
            <p:nvPr/>
          </p:nvSpPr>
          <p:spPr>
            <a:xfrm>
              <a:off x="1773837" y="1396227"/>
              <a:ext cx="83907" cy="48523"/>
            </a:xfrm>
            <a:custGeom>
              <a:avLst/>
              <a:gdLst/>
              <a:ahLst/>
              <a:cxnLst/>
              <a:rect l="l" t="t" r="r" b="b"/>
              <a:pathLst>
                <a:path w="4681" h="2707" extrusionOk="0">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3" name="Google Shape;3833;p115"/>
          <p:cNvGrpSpPr/>
          <p:nvPr/>
        </p:nvGrpSpPr>
        <p:grpSpPr>
          <a:xfrm>
            <a:off x="7442631" y="2616366"/>
            <a:ext cx="606268" cy="384783"/>
            <a:chOff x="1779700" y="2799700"/>
            <a:chExt cx="835425" cy="530150"/>
          </a:xfrm>
        </p:grpSpPr>
        <p:sp>
          <p:nvSpPr>
            <p:cNvPr id="3834" name="Google Shape;3834;p115"/>
            <p:cNvSpPr/>
            <p:nvPr/>
          </p:nvSpPr>
          <p:spPr>
            <a:xfrm>
              <a:off x="1779700" y="2799700"/>
              <a:ext cx="835425" cy="530150"/>
            </a:xfrm>
            <a:custGeom>
              <a:avLst/>
              <a:gdLst/>
              <a:ahLst/>
              <a:cxnLst/>
              <a:rect l="l" t="t" r="r" b="b"/>
              <a:pathLst>
                <a:path w="33417" h="21206" extrusionOk="0">
                  <a:moveTo>
                    <a:pt x="3835" y="1"/>
                  </a:moveTo>
                  <a:cubicBezTo>
                    <a:pt x="1713" y="1"/>
                    <a:pt x="1" y="1736"/>
                    <a:pt x="1" y="3836"/>
                  </a:cubicBezTo>
                  <a:lnTo>
                    <a:pt x="1" y="17371"/>
                  </a:lnTo>
                  <a:cubicBezTo>
                    <a:pt x="1" y="19494"/>
                    <a:pt x="1713" y="21206"/>
                    <a:pt x="3835" y="21206"/>
                  </a:cubicBezTo>
                  <a:lnTo>
                    <a:pt x="29582" y="21206"/>
                  </a:lnTo>
                  <a:cubicBezTo>
                    <a:pt x="31705" y="21206"/>
                    <a:pt x="33417" y="19494"/>
                    <a:pt x="33417" y="17371"/>
                  </a:cubicBezTo>
                  <a:lnTo>
                    <a:pt x="33417" y="3836"/>
                  </a:lnTo>
                  <a:cubicBezTo>
                    <a:pt x="33417" y="1736"/>
                    <a:pt x="31705" y="1"/>
                    <a:pt x="29582" y="1"/>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115"/>
            <p:cNvSpPr/>
            <p:nvPr/>
          </p:nvSpPr>
          <p:spPr>
            <a:xfrm>
              <a:off x="2013650" y="2880750"/>
              <a:ext cx="368100" cy="368075"/>
            </a:xfrm>
            <a:custGeom>
              <a:avLst/>
              <a:gdLst/>
              <a:ahLst/>
              <a:cxnLst/>
              <a:rect l="l" t="t" r="r" b="b"/>
              <a:pathLst>
                <a:path w="14724" h="14723" extrusionOk="0">
                  <a:moveTo>
                    <a:pt x="7351" y="0"/>
                  </a:moveTo>
                  <a:cubicBezTo>
                    <a:pt x="3288" y="0"/>
                    <a:pt x="1" y="3287"/>
                    <a:pt x="1" y="7373"/>
                  </a:cubicBezTo>
                  <a:cubicBezTo>
                    <a:pt x="1" y="11436"/>
                    <a:pt x="3288" y="14722"/>
                    <a:pt x="7351" y="14722"/>
                  </a:cubicBezTo>
                  <a:cubicBezTo>
                    <a:pt x="11414" y="14722"/>
                    <a:pt x="14723" y="11436"/>
                    <a:pt x="14723" y="7373"/>
                  </a:cubicBezTo>
                  <a:cubicBezTo>
                    <a:pt x="14723" y="3287"/>
                    <a:pt x="11414" y="0"/>
                    <a:pt x="7351" y="0"/>
                  </a:cubicBezTo>
                  <a:close/>
                </a:path>
              </a:pathLst>
            </a:custGeom>
            <a:solidFill>
              <a:schemeClr val="accent1"/>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115"/>
            <p:cNvSpPr/>
            <p:nvPr/>
          </p:nvSpPr>
          <p:spPr>
            <a:xfrm>
              <a:off x="2116075" y="2970325"/>
              <a:ext cx="163225" cy="188900"/>
            </a:xfrm>
            <a:custGeom>
              <a:avLst/>
              <a:gdLst/>
              <a:ahLst/>
              <a:cxnLst/>
              <a:rect l="l" t="t" r="r" b="b"/>
              <a:pathLst>
                <a:path w="6529" h="7556" extrusionOk="0">
                  <a:moveTo>
                    <a:pt x="1" y="1"/>
                  </a:moveTo>
                  <a:lnTo>
                    <a:pt x="1" y="7556"/>
                  </a:lnTo>
                  <a:lnTo>
                    <a:pt x="6529" y="3790"/>
                  </a:lnTo>
                  <a:lnTo>
                    <a:pt x="1" y="1"/>
                  </a:ln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7" name="Google Shape;3837;p115"/>
          <p:cNvGrpSpPr/>
          <p:nvPr/>
        </p:nvGrpSpPr>
        <p:grpSpPr>
          <a:xfrm>
            <a:off x="7228854" y="2435677"/>
            <a:ext cx="458443" cy="319334"/>
            <a:chOff x="3487600" y="3021125"/>
            <a:chExt cx="631725" cy="439975"/>
          </a:xfrm>
        </p:grpSpPr>
        <p:sp>
          <p:nvSpPr>
            <p:cNvPr id="3838" name="Google Shape;3838;p115"/>
            <p:cNvSpPr/>
            <p:nvPr/>
          </p:nvSpPr>
          <p:spPr>
            <a:xfrm>
              <a:off x="3487600" y="3021125"/>
              <a:ext cx="631725" cy="198025"/>
            </a:xfrm>
            <a:custGeom>
              <a:avLst/>
              <a:gdLst/>
              <a:ahLst/>
              <a:cxnLst/>
              <a:rect l="l" t="t" r="r" b="b"/>
              <a:pathLst>
                <a:path w="25269" h="7921" extrusionOk="0">
                  <a:moveTo>
                    <a:pt x="3972" y="0"/>
                  </a:moveTo>
                  <a:cubicBezTo>
                    <a:pt x="1781" y="0"/>
                    <a:pt x="1" y="1780"/>
                    <a:pt x="1" y="3949"/>
                  </a:cubicBezTo>
                  <a:cubicBezTo>
                    <a:pt x="1" y="6140"/>
                    <a:pt x="1781" y="7920"/>
                    <a:pt x="3972" y="7920"/>
                  </a:cubicBezTo>
                  <a:lnTo>
                    <a:pt x="21297" y="7920"/>
                  </a:lnTo>
                  <a:cubicBezTo>
                    <a:pt x="23488" y="7920"/>
                    <a:pt x="25268" y="6140"/>
                    <a:pt x="25268" y="3949"/>
                  </a:cubicBezTo>
                  <a:cubicBezTo>
                    <a:pt x="25268" y="1780"/>
                    <a:pt x="23488" y="0"/>
                    <a:pt x="21297" y="0"/>
                  </a:cubicBezTo>
                  <a:close/>
                </a:path>
              </a:pathLst>
            </a:custGeom>
            <a:gradFill>
              <a:gsLst>
                <a:gs pos="0">
                  <a:srgbClr val="5352EE"/>
                </a:gs>
                <a:gs pos="100000">
                  <a:srgbClr val="7882F3"/>
                </a:gs>
              </a:gsLst>
              <a:lin ang="10801400" scaled="0"/>
            </a:gra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115"/>
            <p:cNvSpPr/>
            <p:nvPr/>
          </p:nvSpPr>
          <p:spPr>
            <a:xfrm>
              <a:off x="3551525" y="3050800"/>
              <a:ext cx="138100" cy="138675"/>
            </a:xfrm>
            <a:custGeom>
              <a:avLst/>
              <a:gdLst/>
              <a:ahLst/>
              <a:cxnLst/>
              <a:rect l="l" t="t" r="r" b="b"/>
              <a:pathLst>
                <a:path w="5524" h="5547" extrusionOk="0">
                  <a:moveTo>
                    <a:pt x="2762" y="0"/>
                  </a:moveTo>
                  <a:cubicBezTo>
                    <a:pt x="1233" y="0"/>
                    <a:pt x="0" y="1233"/>
                    <a:pt x="0" y="2762"/>
                  </a:cubicBezTo>
                  <a:cubicBezTo>
                    <a:pt x="0" y="4291"/>
                    <a:pt x="1233" y="5547"/>
                    <a:pt x="2762" y="5547"/>
                  </a:cubicBezTo>
                  <a:cubicBezTo>
                    <a:pt x="4291" y="5547"/>
                    <a:pt x="5524" y="4291"/>
                    <a:pt x="5524" y="2762"/>
                  </a:cubicBezTo>
                  <a:cubicBezTo>
                    <a:pt x="5524" y="1233"/>
                    <a:pt x="4291" y="0"/>
                    <a:pt x="2762" y="0"/>
                  </a:cubicBezTo>
                  <a:close/>
                </a:path>
              </a:pathLst>
            </a:custGeom>
            <a:solidFill>
              <a:schemeClr val="accent6"/>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115"/>
            <p:cNvSpPr/>
            <p:nvPr/>
          </p:nvSpPr>
          <p:spPr>
            <a:xfrm>
              <a:off x="3487600" y="3263075"/>
              <a:ext cx="631725" cy="198025"/>
            </a:xfrm>
            <a:custGeom>
              <a:avLst/>
              <a:gdLst/>
              <a:ahLst/>
              <a:cxnLst/>
              <a:rect l="l" t="t" r="r" b="b"/>
              <a:pathLst>
                <a:path w="25269" h="7921" extrusionOk="0">
                  <a:moveTo>
                    <a:pt x="3972" y="0"/>
                  </a:moveTo>
                  <a:cubicBezTo>
                    <a:pt x="1781" y="0"/>
                    <a:pt x="1" y="1780"/>
                    <a:pt x="1" y="3972"/>
                  </a:cubicBezTo>
                  <a:cubicBezTo>
                    <a:pt x="1" y="6163"/>
                    <a:pt x="1781" y="7920"/>
                    <a:pt x="3972" y="7920"/>
                  </a:cubicBezTo>
                  <a:lnTo>
                    <a:pt x="21297" y="7920"/>
                  </a:lnTo>
                  <a:cubicBezTo>
                    <a:pt x="23488" y="7920"/>
                    <a:pt x="25268" y="6163"/>
                    <a:pt x="25268" y="3972"/>
                  </a:cubicBezTo>
                  <a:cubicBezTo>
                    <a:pt x="25268" y="1780"/>
                    <a:pt x="23488" y="0"/>
                    <a:pt x="21297" y="0"/>
                  </a:cubicBezTo>
                  <a:close/>
                </a:path>
              </a:pathLst>
            </a:custGeom>
            <a:gradFill>
              <a:gsLst>
                <a:gs pos="0">
                  <a:srgbClr val="5352EE"/>
                </a:gs>
                <a:gs pos="100000">
                  <a:srgbClr val="7882F3"/>
                </a:gs>
              </a:gsLst>
              <a:lin ang="10801400" scaled="0"/>
            </a:gra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115"/>
            <p:cNvSpPr/>
            <p:nvPr/>
          </p:nvSpPr>
          <p:spPr>
            <a:xfrm>
              <a:off x="3916725" y="3293300"/>
              <a:ext cx="138675" cy="138125"/>
            </a:xfrm>
            <a:custGeom>
              <a:avLst/>
              <a:gdLst/>
              <a:ahLst/>
              <a:cxnLst/>
              <a:rect l="l" t="t" r="r" b="b"/>
              <a:pathLst>
                <a:path w="5547" h="5525" extrusionOk="0">
                  <a:moveTo>
                    <a:pt x="2762" y="1"/>
                  </a:moveTo>
                  <a:cubicBezTo>
                    <a:pt x="1233" y="1"/>
                    <a:pt x="0" y="1233"/>
                    <a:pt x="0" y="2763"/>
                  </a:cubicBezTo>
                  <a:cubicBezTo>
                    <a:pt x="0" y="4292"/>
                    <a:pt x="1233" y="5524"/>
                    <a:pt x="2762" y="5524"/>
                  </a:cubicBezTo>
                  <a:cubicBezTo>
                    <a:pt x="4292" y="5524"/>
                    <a:pt x="5547" y="4292"/>
                    <a:pt x="5547" y="2763"/>
                  </a:cubicBezTo>
                  <a:cubicBezTo>
                    <a:pt x="5547" y="1233"/>
                    <a:pt x="4292" y="1"/>
                    <a:pt x="2762" y="1"/>
                  </a:cubicBezTo>
                  <a:close/>
                </a:path>
              </a:pathLst>
            </a:custGeom>
            <a:solidFill>
              <a:schemeClr val="accent6"/>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2" name="Google Shape;3842;p115"/>
          <p:cNvGrpSpPr/>
          <p:nvPr/>
        </p:nvGrpSpPr>
        <p:grpSpPr>
          <a:xfrm>
            <a:off x="1274208" y="2783867"/>
            <a:ext cx="472503" cy="472169"/>
            <a:chOff x="3015700" y="2290125"/>
            <a:chExt cx="651100" cy="650550"/>
          </a:xfrm>
        </p:grpSpPr>
        <p:sp>
          <p:nvSpPr>
            <p:cNvPr id="3843" name="Google Shape;3843;p115"/>
            <p:cNvSpPr/>
            <p:nvPr/>
          </p:nvSpPr>
          <p:spPr>
            <a:xfrm>
              <a:off x="3095575" y="2370025"/>
              <a:ext cx="491350" cy="490775"/>
            </a:xfrm>
            <a:custGeom>
              <a:avLst/>
              <a:gdLst/>
              <a:ahLst/>
              <a:cxnLst/>
              <a:rect l="l" t="t" r="r" b="b"/>
              <a:pathLst>
                <a:path w="19654" h="19631" extrusionOk="0">
                  <a:moveTo>
                    <a:pt x="9838" y="0"/>
                  </a:moveTo>
                  <a:cubicBezTo>
                    <a:pt x="4406" y="0"/>
                    <a:pt x="1" y="4406"/>
                    <a:pt x="1" y="9815"/>
                  </a:cubicBezTo>
                  <a:cubicBezTo>
                    <a:pt x="1" y="15248"/>
                    <a:pt x="4406" y="19630"/>
                    <a:pt x="9838" y="19630"/>
                  </a:cubicBezTo>
                  <a:cubicBezTo>
                    <a:pt x="15248" y="19630"/>
                    <a:pt x="19653" y="15248"/>
                    <a:pt x="19653" y="9815"/>
                  </a:cubicBezTo>
                  <a:cubicBezTo>
                    <a:pt x="19653" y="4406"/>
                    <a:pt x="15248" y="0"/>
                    <a:pt x="9838" y="0"/>
                  </a:cubicBezTo>
                  <a:close/>
                </a:path>
              </a:pathLst>
            </a:custGeom>
            <a:solidFill>
              <a:schemeClr val="lt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115"/>
            <p:cNvSpPr/>
            <p:nvPr/>
          </p:nvSpPr>
          <p:spPr>
            <a:xfrm>
              <a:off x="3015700" y="2290125"/>
              <a:ext cx="651100" cy="650550"/>
            </a:xfrm>
            <a:custGeom>
              <a:avLst/>
              <a:gdLst/>
              <a:ahLst/>
              <a:cxnLst/>
              <a:rect l="l" t="t" r="r" b="b"/>
              <a:pathLst>
                <a:path w="26044" h="26022" extrusionOk="0">
                  <a:moveTo>
                    <a:pt x="13033" y="3607"/>
                  </a:moveTo>
                  <a:cubicBezTo>
                    <a:pt x="18215" y="3607"/>
                    <a:pt x="22438" y="7807"/>
                    <a:pt x="22438" y="13011"/>
                  </a:cubicBezTo>
                  <a:cubicBezTo>
                    <a:pt x="22438" y="18215"/>
                    <a:pt x="18215" y="22438"/>
                    <a:pt x="13033" y="22438"/>
                  </a:cubicBezTo>
                  <a:cubicBezTo>
                    <a:pt x="7829" y="22438"/>
                    <a:pt x="3607" y="18215"/>
                    <a:pt x="3607" y="13011"/>
                  </a:cubicBezTo>
                  <a:cubicBezTo>
                    <a:pt x="3607" y="7807"/>
                    <a:pt x="7829" y="3607"/>
                    <a:pt x="13033" y="3607"/>
                  </a:cubicBezTo>
                  <a:close/>
                  <a:moveTo>
                    <a:pt x="13033" y="1"/>
                  </a:moveTo>
                  <a:cubicBezTo>
                    <a:pt x="5844" y="1"/>
                    <a:pt x="0" y="5821"/>
                    <a:pt x="0" y="13011"/>
                  </a:cubicBezTo>
                  <a:cubicBezTo>
                    <a:pt x="0" y="20201"/>
                    <a:pt x="5844" y="26022"/>
                    <a:pt x="13033" y="26022"/>
                  </a:cubicBezTo>
                  <a:cubicBezTo>
                    <a:pt x="20201" y="26022"/>
                    <a:pt x="26044" y="20201"/>
                    <a:pt x="26044" y="13011"/>
                  </a:cubicBezTo>
                  <a:cubicBezTo>
                    <a:pt x="26044" y="5821"/>
                    <a:pt x="20201" y="1"/>
                    <a:pt x="13033" y="1"/>
                  </a:cubicBezTo>
                  <a:close/>
                </a:path>
              </a:pathLst>
            </a:custGeom>
            <a:gradFill>
              <a:gsLst>
                <a:gs pos="0">
                  <a:srgbClr val="5352EE"/>
                </a:gs>
                <a:gs pos="100000">
                  <a:srgbClr val="7882F3"/>
                </a:gs>
              </a:gsLst>
              <a:lin ang="13500032" scaled="0"/>
            </a:gra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115"/>
            <p:cNvSpPr/>
            <p:nvPr/>
          </p:nvSpPr>
          <p:spPr>
            <a:xfrm>
              <a:off x="3233675" y="2508125"/>
              <a:ext cx="215150" cy="214575"/>
            </a:xfrm>
            <a:custGeom>
              <a:avLst/>
              <a:gdLst/>
              <a:ahLst/>
              <a:cxnLst/>
              <a:rect l="l" t="t" r="r" b="b"/>
              <a:pathLst>
                <a:path w="8606" h="8583" extrusionOk="0">
                  <a:moveTo>
                    <a:pt x="4292" y="3059"/>
                  </a:moveTo>
                  <a:cubicBezTo>
                    <a:pt x="4976" y="3059"/>
                    <a:pt x="5547" y="3629"/>
                    <a:pt x="5547" y="4314"/>
                  </a:cubicBezTo>
                  <a:cubicBezTo>
                    <a:pt x="5547" y="4999"/>
                    <a:pt x="4976" y="5570"/>
                    <a:pt x="4292" y="5570"/>
                  </a:cubicBezTo>
                  <a:cubicBezTo>
                    <a:pt x="3584" y="5570"/>
                    <a:pt x="3036" y="4999"/>
                    <a:pt x="3036" y="4314"/>
                  </a:cubicBezTo>
                  <a:cubicBezTo>
                    <a:pt x="3036" y="3629"/>
                    <a:pt x="3584" y="3059"/>
                    <a:pt x="4292" y="3059"/>
                  </a:cubicBezTo>
                  <a:close/>
                  <a:moveTo>
                    <a:pt x="3789" y="0"/>
                  </a:moveTo>
                  <a:cubicBezTo>
                    <a:pt x="3675" y="0"/>
                    <a:pt x="3561" y="91"/>
                    <a:pt x="3538" y="183"/>
                  </a:cubicBezTo>
                  <a:lnTo>
                    <a:pt x="3287" y="1187"/>
                  </a:lnTo>
                  <a:cubicBezTo>
                    <a:pt x="3128" y="1256"/>
                    <a:pt x="2945" y="1324"/>
                    <a:pt x="2785" y="1415"/>
                  </a:cubicBezTo>
                  <a:lnTo>
                    <a:pt x="1918" y="890"/>
                  </a:lnTo>
                  <a:cubicBezTo>
                    <a:pt x="1880" y="871"/>
                    <a:pt x="1834" y="860"/>
                    <a:pt x="1789" y="860"/>
                  </a:cubicBezTo>
                  <a:cubicBezTo>
                    <a:pt x="1725" y="860"/>
                    <a:pt x="1661" y="883"/>
                    <a:pt x="1621" y="936"/>
                  </a:cubicBezTo>
                  <a:lnTo>
                    <a:pt x="914" y="1644"/>
                  </a:lnTo>
                  <a:cubicBezTo>
                    <a:pt x="822" y="1735"/>
                    <a:pt x="799" y="1849"/>
                    <a:pt x="868" y="1963"/>
                  </a:cubicBezTo>
                  <a:lnTo>
                    <a:pt x="1393" y="2808"/>
                  </a:lnTo>
                  <a:cubicBezTo>
                    <a:pt x="1302" y="2967"/>
                    <a:pt x="1233" y="3150"/>
                    <a:pt x="1165" y="3333"/>
                  </a:cubicBezTo>
                  <a:lnTo>
                    <a:pt x="206" y="3561"/>
                  </a:lnTo>
                  <a:cubicBezTo>
                    <a:pt x="92" y="3584"/>
                    <a:pt x="0" y="3698"/>
                    <a:pt x="0" y="3812"/>
                  </a:cubicBezTo>
                  <a:lnTo>
                    <a:pt x="0" y="4816"/>
                  </a:lnTo>
                  <a:cubicBezTo>
                    <a:pt x="0" y="4930"/>
                    <a:pt x="92" y="5022"/>
                    <a:pt x="206" y="5067"/>
                  </a:cubicBezTo>
                  <a:lnTo>
                    <a:pt x="1165" y="5296"/>
                  </a:lnTo>
                  <a:cubicBezTo>
                    <a:pt x="1233" y="5478"/>
                    <a:pt x="1302" y="5661"/>
                    <a:pt x="1393" y="5821"/>
                  </a:cubicBezTo>
                  <a:lnTo>
                    <a:pt x="868" y="6665"/>
                  </a:lnTo>
                  <a:cubicBezTo>
                    <a:pt x="799" y="6779"/>
                    <a:pt x="822" y="6893"/>
                    <a:pt x="914" y="6985"/>
                  </a:cubicBezTo>
                  <a:lnTo>
                    <a:pt x="1621" y="7692"/>
                  </a:lnTo>
                  <a:cubicBezTo>
                    <a:pt x="1661" y="7746"/>
                    <a:pt x="1725" y="7768"/>
                    <a:pt x="1789" y="7768"/>
                  </a:cubicBezTo>
                  <a:cubicBezTo>
                    <a:pt x="1834" y="7768"/>
                    <a:pt x="1880" y="7757"/>
                    <a:pt x="1918" y="7738"/>
                  </a:cubicBezTo>
                  <a:lnTo>
                    <a:pt x="2785" y="7213"/>
                  </a:lnTo>
                  <a:cubicBezTo>
                    <a:pt x="2945" y="7304"/>
                    <a:pt x="3128" y="7373"/>
                    <a:pt x="3287" y="7418"/>
                  </a:cubicBezTo>
                  <a:lnTo>
                    <a:pt x="3538" y="8400"/>
                  </a:lnTo>
                  <a:cubicBezTo>
                    <a:pt x="3561" y="8514"/>
                    <a:pt x="3675" y="8582"/>
                    <a:pt x="3789" y="8582"/>
                  </a:cubicBezTo>
                  <a:lnTo>
                    <a:pt x="4794" y="8582"/>
                  </a:lnTo>
                  <a:cubicBezTo>
                    <a:pt x="4908" y="8582"/>
                    <a:pt x="4999" y="8514"/>
                    <a:pt x="5045" y="8400"/>
                  </a:cubicBezTo>
                  <a:lnTo>
                    <a:pt x="5273" y="7418"/>
                  </a:lnTo>
                  <a:cubicBezTo>
                    <a:pt x="5456" y="7373"/>
                    <a:pt x="5616" y="7304"/>
                    <a:pt x="5798" y="7213"/>
                  </a:cubicBezTo>
                  <a:lnTo>
                    <a:pt x="6643" y="7738"/>
                  </a:lnTo>
                  <a:cubicBezTo>
                    <a:pt x="6690" y="7757"/>
                    <a:pt x="6737" y="7768"/>
                    <a:pt x="6783" y="7768"/>
                  </a:cubicBezTo>
                  <a:cubicBezTo>
                    <a:pt x="6847" y="7768"/>
                    <a:pt x="6909" y="7746"/>
                    <a:pt x="6962" y="7692"/>
                  </a:cubicBezTo>
                  <a:lnTo>
                    <a:pt x="7670" y="6985"/>
                  </a:lnTo>
                  <a:cubicBezTo>
                    <a:pt x="7738" y="6893"/>
                    <a:pt x="7761" y="6779"/>
                    <a:pt x="7715" y="6665"/>
                  </a:cubicBezTo>
                  <a:lnTo>
                    <a:pt x="7190" y="5821"/>
                  </a:lnTo>
                  <a:cubicBezTo>
                    <a:pt x="7282" y="5661"/>
                    <a:pt x="7350" y="5478"/>
                    <a:pt x="7396" y="5296"/>
                  </a:cubicBezTo>
                  <a:lnTo>
                    <a:pt x="8400" y="5067"/>
                  </a:lnTo>
                  <a:cubicBezTo>
                    <a:pt x="8514" y="5022"/>
                    <a:pt x="8606" y="4930"/>
                    <a:pt x="8606" y="4816"/>
                  </a:cubicBezTo>
                  <a:lnTo>
                    <a:pt x="8606" y="3812"/>
                  </a:lnTo>
                  <a:cubicBezTo>
                    <a:pt x="8606" y="3698"/>
                    <a:pt x="8514" y="3584"/>
                    <a:pt x="8400" y="3561"/>
                  </a:cubicBezTo>
                  <a:lnTo>
                    <a:pt x="7396" y="3333"/>
                  </a:lnTo>
                  <a:cubicBezTo>
                    <a:pt x="7350" y="3150"/>
                    <a:pt x="7282" y="2967"/>
                    <a:pt x="7190" y="2808"/>
                  </a:cubicBezTo>
                  <a:lnTo>
                    <a:pt x="7715" y="1963"/>
                  </a:lnTo>
                  <a:cubicBezTo>
                    <a:pt x="7761" y="1849"/>
                    <a:pt x="7738" y="1735"/>
                    <a:pt x="7670" y="1644"/>
                  </a:cubicBezTo>
                  <a:lnTo>
                    <a:pt x="6962" y="936"/>
                  </a:lnTo>
                  <a:cubicBezTo>
                    <a:pt x="6909" y="883"/>
                    <a:pt x="6847" y="860"/>
                    <a:pt x="6783" y="860"/>
                  </a:cubicBezTo>
                  <a:cubicBezTo>
                    <a:pt x="6737" y="860"/>
                    <a:pt x="6690" y="871"/>
                    <a:pt x="6643" y="890"/>
                  </a:cubicBezTo>
                  <a:lnTo>
                    <a:pt x="5798" y="1415"/>
                  </a:lnTo>
                  <a:cubicBezTo>
                    <a:pt x="5616" y="1324"/>
                    <a:pt x="5456" y="1256"/>
                    <a:pt x="5273" y="1187"/>
                  </a:cubicBezTo>
                  <a:lnTo>
                    <a:pt x="5045" y="183"/>
                  </a:lnTo>
                  <a:cubicBezTo>
                    <a:pt x="4999" y="91"/>
                    <a:pt x="4908" y="0"/>
                    <a:pt x="4794" y="0"/>
                  </a:cubicBezTo>
                  <a:close/>
                </a:path>
              </a:pathLst>
            </a:custGeom>
            <a:solidFill>
              <a:schemeClr val="accent2"/>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6" name="Google Shape;3846;p115"/>
          <p:cNvGrpSpPr/>
          <p:nvPr/>
        </p:nvGrpSpPr>
        <p:grpSpPr>
          <a:xfrm>
            <a:off x="6375751" y="1347053"/>
            <a:ext cx="472514" cy="472544"/>
            <a:chOff x="1863575" y="1989975"/>
            <a:chExt cx="525600" cy="525575"/>
          </a:xfrm>
        </p:grpSpPr>
        <p:sp>
          <p:nvSpPr>
            <p:cNvPr id="3847" name="Google Shape;3847;p115"/>
            <p:cNvSpPr/>
            <p:nvPr/>
          </p:nvSpPr>
          <p:spPr>
            <a:xfrm>
              <a:off x="1863575" y="1989975"/>
              <a:ext cx="525600" cy="525575"/>
            </a:xfrm>
            <a:custGeom>
              <a:avLst/>
              <a:gdLst/>
              <a:ahLst/>
              <a:cxnLst/>
              <a:rect l="l" t="t" r="r" b="b"/>
              <a:pathLst>
                <a:path w="21024" h="21023" extrusionOk="0">
                  <a:moveTo>
                    <a:pt x="10523" y="1"/>
                  </a:moveTo>
                  <a:cubicBezTo>
                    <a:pt x="4703" y="1"/>
                    <a:pt x="1" y="4703"/>
                    <a:pt x="1" y="10523"/>
                  </a:cubicBezTo>
                  <a:cubicBezTo>
                    <a:pt x="1" y="16321"/>
                    <a:pt x="4703" y="21023"/>
                    <a:pt x="10523" y="21023"/>
                  </a:cubicBezTo>
                  <a:cubicBezTo>
                    <a:pt x="16321" y="21023"/>
                    <a:pt x="21023" y="16321"/>
                    <a:pt x="21023" y="10523"/>
                  </a:cubicBezTo>
                  <a:cubicBezTo>
                    <a:pt x="21023" y="4703"/>
                    <a:pt x="16321" y="1"/>
                    <a:pt x="10523" y="1"/>
                  </a:cubicBezTo>
                  <a:close/>
                </a:path>
              </a:pathLst>
            </a:custGeom>
            <a:solidFill>
              <a:schemeClr val="dk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115"/>
            <p:cNvSpPr/>
            <p:nvPr/>
          </p:nvSpPr>
          <p:spPr>
            <a:xfrm>
              <a:off x="1962875" y="2089275"/>
              <a:ext cx="327000" cy="327000"/>
            </a:xfrm>
            <a:custGeom>
              <a:avLst/>
              <a:gdLst/>
              <a:ahLst/>
              <a:cxnLst/>
              <a:rect l="l" t="t" r="r" b="b"/>
              <a:pathLst>
                <a:path w="13080" h="13080" extrusionOk="0">
                  <a:moveTo>
                    <a:pt x="6551" y="0"/>
                  </a:moveTo>
                  <a:cubicBezTo>
                    <a:pt x="2922" y="0"/>
                    <a:pt x="1" y="2922"/>
                    <a:pt x="1" y="6551"/>
                  </a:cubicBezTo>
                  <a:cubicBezTo>
                    <a:pt x="1" y="10158"/>
                    <a:pt x="2922" y="13079"/>
                    <a:pt x="6551" y="13079"/>
                  </a:cubicBezTo>
                  <a:cubicBezTo>
                    <a:pt x="10158" y="13079"/>
                    <a:pt x="13079" y="10158"/>
                    <a:pt x="13079" y="6551"/>
                  </a:cubicBezTo>
                  <a:cubicBezTo>
                    <a:pt x="13079" y="2922"/>
                    <a:pt x="10158" y="0"/>
                    <a:pt x="6551" y="0"/>
                  </a:cubicBezTo>
                  <a:close/>
                </a:path>
              </a:pathLst>
            </a:custGeom>
            <a:solidFill>
              <a:schemeClr val="accent6"/>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115"/>
            <p:cNvSpPr/>
            <p:nvPr/>
          </p:nvSpPr>
          <p:spPr>
            <a:xfrm>
              <a:off x="2103250" y="2330650"/>
              <a:ext cx="46250" cy="20575"/>
            </a:xfrm>
            <a:custGeom>
              <a:avLst/>
              <a:gdLst/>
              <a:ahLst/>
              <a:cxnLst/>
              <a:rect l="l" t="t" r="r" b="b"/>
              <a:pathLst>
                <a:path w="1850" h="823" extrusionOk="0">
                  <a:moveTo>
                    <a:pt x="1" y="1"/>
                  </a:moveTo>
                  <a:cubicBezTo>
                    <a:pt x="69" y="457"/>
                    <a:pt x="457" y="822"/>
                    <a:pt x="936" y="822"/>
                  </a:cubicBezTo>
                  <a:cubicBezTo>
                    <a:pt x="1393" y="822"/>
                    <a:pt x="1781" y="457"/>
                    <a:pt x="1849" y="1"/>
                  </a:cubicBezTo>
                  <a:lnTo>
                    <a:pt x="1849" y="1"/>
                  </a:lnTo>
                  <a:cubicBezTo>
                    <a:pt x="1461" y="23"/>
                    <a:pt x="1142" y="23"/>
                    <a:pt x="936" y="23"/>
                  </a:cubicBezTo>
                  <a:cubicBezTo>
                    <a:pt x="708" y="23"/>
                    <a:pt x="389" y="23"/>
                    <a:pt x="1" y="1"/>
                  </a:cubicBezTo>
                  <a:close/>
                </a:path>
              </a:pathLst>
            </a:custGeom>
            <a:solidFill>
              <a:schemeClr val="dk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15"/>
            <p:cNvSpPr/>
            <p:nvPr/>
          </p:nvSpPr>
          <p:spPr>
            <a:xfrm>
              <a:off x="2067300" y="2154325"/>
              <a:ext cx="118150" cy="117000"/>
            </a:xfrm>
            <a:custGeom>
              <a:avLst/>
              <a:gdLst/>
              <a:ahLst/>
              <a:cxnLst/>
              <a:rect l="l" t="t" r="r" b="b"/>
              <a:pathLst>
                <a:path w="4726" h="4680" extrusionOk="0">
                  <a:moveTo>
                    <a:pt x="2374" y="1"/>
                  </a:moveTo>
                  <a:cubicBezTo>
                    <a:pt x="1279" y="1"/>
                    <a:pt x="389" y="891"/>
                    <a:pt x="389" y="1964"/>
                  </a:cubicBezTo>
                  <a:cubicBezTo>
                    <a:pt x="389" y="2808"/>
                    <a:pt x="252" y="3630"/>
                    <a:pt x="1" y="4406"/>
                  </a:cubicBezTo>
                  <a:cubicBezTo>
                    <a:pt x="594" y="4566"/>
                    <a:pt x="1393" y="4680"/>
                    <a:pt x="2374" y="4680"/>
                  </a:cubicBezTo>
                  <a:cubicBezTo>
                    <a:pt x="3333" y="4680"/>
                    <a:pt x="4132" y="4566"/>
                    <a:pt x="4725" y="4406"/>
                  </a:cubicBezTo>
                  <a:cubicBezTo>
                    <a:pt x="4474" y="3607"/>
                    <a:pt x="4337" y="2785"/>
                    <a:pt x="4337" y="1964"/>
                  </a:cubicBezTo>
                  <a:cubicBezTo>
                    <a:pt x="4337" y="891"/>
                    <a:pt x="3447" y="1"/>
                    <a:pt x="2374" y="1"/>
                  </a:cubicBez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115"/>
            <p:cNvSpPr/>
            <p:nvPr/>
          </p:nvSpPr>
          <p:spPr>
            <a:xfrm>
              <a:off x="2052475" y="2277000"/>
              <a:ext cx="147800" cy="41125"/>
            </a:xfrm>
            <a:custGeom>
              <a:avLst/>
              <a:gdLst/>
              <a:ahLst/>
              <a:cxnLst/>
              <a:rect l="l" t="t" r="r" b="b"/>
              <a:pathLst>
                <a:path w="5912" h="1645" extrusionOk="0">
                  <a:moveTo>
                    <a:pt x="411" y="1"/>
                  </a:moveTo>
                  <a:cubicBezTo>
                    <a:pt x="320" y="252"/>
                    <a:pt x="206" y="503"/>
                    <a:pt x="69" y="754"/>
                  </a:cubicBezTo>
                  <a:cubicBezTo>
                    <a:pt x="23" y="845"/>
                    <a:pt x="0" y="891"/>
                    <a:pt x="0" y="891"/>
                  </a:cubicBezTo>
                  <a:cubicBezTo>
                    <a:pt x="0" y="1302"/>
                    <a:pt x="1324" y="1644"/>
                    <a:pt x="2967" y="1644"/>
                  </a:cubicBezTo>
                  <a:cubicBezTo>
                    <a:pt x="4588" y="1644"/>
                    <a:pt x="5912" y="1302"/>
                    <a:pt x="5912" y="891"/>
                  </a:cubicBezTo>
                  <a:cubicBezTo>
                    <a:pt x="5912" y="891"/>
                    <a:pt x="5889" y="845"/>
                    <a:pt x="5843" y="754"/>
                  </a:cubicBezTo>
                  <a:cubicBezTo>
                    <a:pt x="5706" y="503"/>
                    <a:pt x="5592" y="252"/>
                    <a:pt x="5501" y="1"/>
                  </a:cubicBezTo>
                  <a:cubicBezTo>
                    <a:pt x="4771" y="206"/>
                    <a:pt x="3858" y="298"/>
                    <a:pt x="2967" y="298"/>
                  </a:cubicBezTo>
                  <a:cubicBezTo>
                    <a:pt x="2054" y="298"/>
                    <a:pt x="1141" y="206"/>
                    <a:pt x="411" y="1"/>
                  </a:cubicBez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2" name="Google Shape;3852;p115"/>
          <p:cNvGrpSpPr/>
          <p:nvPr/>
        </p:nvGrpSpPr>
        <p:grpSpPr>
          <a:xfrm>
            <a:off x="7167853" y="3570022"/>
            <a:ext cx="942039" cy="294615"/>
            <a:chOff x="3132100" y="1876425"/>
            <a:chExt cx="985500" cy="308175"/>
          </a:xfrm>
        </p:grpSpPr>
        <p:sp>
          <p:nvSpPr>
            <p:cNvPr id="3853" name="Google Shape;3853;p115"/>
            <p:cNvSpPr/>
            <p:nvPr/>
          </p:nvSpPr>
          <p:spPr>
            <a:xfrm>
              <a:off x="3132100" y="1876425"/>
              <a:ext cx="985500" cy="308175"/>
            </a:xfrm>
            <a:custGeom>
              <a:avLst/>
              <a:gdLst/>
              <a:ahLst/>
              <a:cxnLst/>
              <a:rect l="l" t="t" r="r" b="b"/>
              <a:pathLst>
                <a:path w="39420" h="12327" extrusionOk="0">
                  <a:moveTo>
                    <a:pt x="2785" y="1"/>
                  </a:moveTo>
                  <a:cubicBezTo>
                    <a:pt x="1256" y="1"/>
                    <a:pt x="1" y="1256"/>
                    <a:pt x="1" y="2808"/>
                  </a:cubicBezTo>
                  <a:lnTo>
                    <a:pt x="1" y="9542"/>
                  </a:lnTo>
                  <a:cubicBezTo>
                    <a:pt x="1" y="11071"/>
                    <a:pt x="1256" y="12326"/>
                    <a:pt x="2785" y="12326"/>
                  </a:cubicBezTo>
                  <a:lnTo>
                    <a:pt x="36635" y="12326"/>
                  </a:lnTo>
                  <a:cubicBezTo>
                    <a:pt x="38187" y="12326"/>
                    <a:pt x="39420" y="11071"/>
                    <a:pt x="39420" y="9542"/>
                  </a:cubicBezTo>
                  <a:lnTo>
                    <a:pt x="39420" y="2808"/>
                  </a:lnTo>
                  <a:cubicBezTo>
                    <a:pt x="39420" y="1256"/>
                    <a:pt x="38187" y="1"/>
                    <a:pt x="36635" y="1"/>
                  </a:cubicBezTo>
                  <a:close/>
                </a:path>
              </a:pathLst>
            </a:custGeom>
            <a:solidFill>
              <a:schemeClr val="accent3"/>
            </a:solidFill>
            <a:ln>
              <a:noFill/>
            </a:ln>
            <a:effectLst>
              <a:outerShdw blurRad="57150" dist="19050" dir="5400000" algn="bl" rotWithShape="0">
                <a:schemeClr val="dk1">
                  <a:alpha val="16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115"/>
            <p:cNvSpPr/>
            <p:nvPr/>
          </p:nvSpPr>
          <p:spPr>
            <a:xfrm>
              <a:off x="3339250" y="1947750"/>
              <a:ext cx="571225" cy="53675"/>
            </a:xfrm>
            <a:custGeom>
              <a:avLst/>
              <a:gdLst/>
              <a:ahLst/>
              <a:cxnLst/>
              <a:rect l="l" t="t" r="r" b="b"/>
              <a:pathLst>
                <a:path w="22849" h="2147" extrusionOk="0">
                  <a:moveTo>
                    <a:pt x="1073" y="1"/>
                  </a:moveTo>
                  <a:cubicBezTo>
                    <a:pt x="480" y="1"/>
                    <a:pt x="0" y="480"/>
                    <a:pt x="0" y="1074"/>
                  </a:cubicBezTo>
                  <a:cubicBezTo>
                    <a:pt x="0" y="1667"/>
                    <a:pt x="480" y="2146"/>
                    <a:pt x="1073" y="2146"/>
                  </a:cubicBezTo>
                  <a:lnTo>
                    <a:pt x="21776" y="2146"/>
                  </a:lnTo>
                  <a:cubicBezTo>
                    <a:pt x="22369" y="2146"/>
                    <a:pt x="22848" y="1667"/>
                    <a:pt x="22848" y="1074"/>
                  </a:cubicBezTo>
                  <a:cubicBezTo>
                    <a:pt x="22848" y="480"/>
                    <a:pt x="22369" y="1"/>
                    <a:pt x="21776" y="1"/>
                  </a:cubicBezTo>
                  <a:close/>
                </a:path>
              </a:pathLst>
            </a:custGeom>
            <a:solidFill>
              <a:schemeClr val="accent6"/>
            </a:solidFill>
            <a:ln>
              <a:noFill/>
            </a:ln>
            <a:effectLst>
              <a:outerShdw blurRad="57150" dist="19050" dir="5400000" algn="bl" rotWithShape="0">
                <a:schemeClr val="dk1">
                  <a:alpha val="19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115"/>
            <p:cNvSpPr/>
            <p:nvPr/>
          </p:nvSpPr>
          <p:spPr>
            <a:xfrm>
              <a:off x="3476775" y="2063025"/>
              <a:ext cx="296175" cy="53100"/>
            </a:xfrm>
            <a:custGeom>
              <a:avLst/>
              <a:gdLst/>
              <a:ahLst/>
              <a:cxnLst/>
              <a:rect l="l" t="t" r="r" b="b"/>
              <a:pathLst>
                <a:path w="11847" h="2124" extrusionOk="0">
                  <a:moveTo>
                    <a:pt x="1073" y="0"/>
                  </a:moveTo>
                  <a:cubicBezTo>
                    <a:pt x="479" y="0"/>
                    <a:pt x="0" y="480"/>
                    <a:pt x="0" y="1050"/>
                  </a:cubicBezTo>
                  <a:cubicBezTo>
                    <a:pt x="0" y="1644"/>
                    <a:pt x="479" y="2123"/>
                    <a:pt x="1073" y="2123"/>
                  </a:cubicBezTo>
                  <a:lnTo>
                    <a:pt x="10774" y="2123"/>
                  </a:lnTo>
                  <a:cubicBezTo>
                    <a:pt x="11367" y="2123"/>
                    <a:pt x="11846" y="1644"/>
                    <a:pt x="11846" y="1050"/>
                  </a:cubicBezTo>
                  <a:cubicBezTo>
                    <a:pt x="11846" y="480"/>
                    <a:pt x="11367" y="0"/>
                    <a:pt x="10774" y="0"/>
                  </a:cubicBezTo>
                  <a:close/>
                </a:path>
              </a:pathLst>
            </a:custGeom>
            <a:solidFill>
              <a:schemeClr val="accent6"/>
            </a:solidFill>
            <a:ln>
              <a:noFill/>
            </a:ln>
            <a:effectLst>
              <a:outerShdw blurRad="57150" dist="19050" dir="5400000" algn="bl" rotWithShape="0">
                <a:schemeClr val="dk1">
                  <a:alpha val="19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9624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97"/>
                                        </p:tgtEl>
                                        <p:attrNameLst>
                                          <p:attrName>style.visibility</p:attrName>
                                        </p:attrNameLst>
                                      </p:cBhvr>
                                      <p:to>
                                        <p:strVal val="visible"/>
                                      </p:to>
                                    </p:set>
                                    <p:animEffect transition="in" filter="fade">
                                      <p:cBhvr>
                                        <p:cTn id="7" dur="1000"/>
                                        <p:tgtEl>
                                          <p:spTgt spid="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68"/>
          <p:cNvSpPr/>
          <p:nvPr/>
        </p:nvSpPr>
        <p:spPr>
          <a:xfrm>
            <a:off x="7678745" y="2157024"/>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8"/>
          <p:cNvSpPr/>
          <p:nvPr/>
        </p:nvSpPr>
        <p:spPr>
          <a:xfrm flipH="1">
            <a:off x="546633" y="1601999"/>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8"/>
          <p:cNvSpPr/>
          <p:nvPr/>
        </p:nvSpPr>
        <p:spPr>
          <a:xfrm>
            <a:off x="7583488" y="1997113"/>
            <a:ext cx="60951" cy="52551"/>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accent2"/>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8"/>
          <p:cNvSpPr/>
          <p:nvPr/>
        </p:nvSpPr>
        <p:spPr>
          <a:xfrm>
            <a:off x="962675" y="1358025"/>
            <a:ext cx="7236600" cy="2329800"/>
          </a:xfrm>
          <a:prstGeom prst="roundRect">
            <a:avLst>
              <a:gd name="adj" fmla="val 5229"/>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8"/>
          <p:cNvSpPr txBox="1">
            <a:spLocks noGrp="1"/>
          </p:cNvSpPr>
          <p:nvPr>
            <p:ph type="subTitle" idx="1"/>
          </p:nvPr>
        </p:nvSpPr>
        <p:spPr>
          <a:xfrm>
            <a:off x="1446664" y="1766358"/>
            <a:ext cx="5713840" cy="1478400"/>
          </a:xfrm>
          <a:prstGeom prst="rect">
            <a:avLst/>
          </a:prstGeom>
        </p:spPr>
        <p:txBody>
          <a:bodyPr spcFirstLastPara="1" wrap="square" lIns="91425" tIns="91425" rIns="91425" bIns="91425" anchor="ctr" anchorCtr="0">
            <a:noAutofit/>
          </a:bodyPr>
          <a:lstStyle/>
          <a:p>
            <a:pPr algn="just"/>
            <a:r>
              <a:rPr lang="es-HN" sz="1800" dirty="0" smtClean="0"/>
              <a:t>     Una</a:t>
            </a:r>
            <a:r>
              <a:rPr lang="es-HN" sz="1800" dirty="0"/>
              <a:t> App notas resulta muy útil y necesaria en nuestras </a:t>
            </a:r>
            <a:r>
              <a:rPr lang="es-HN" sz="1800" dirty="0" smtClean="0"/>
              <a:t>vidas, no </a:t>
            </a:r>
            <a:r>
              <a:rPr lang="es-HN" sz="1800" dirty="0"/>
              <a:t>solo por los beneficios que aporta sino por la tranquilidad que puede llegar a ofrecerte. Somos muchas las personas que olvidamos cosas con relativa facilidad. Sin embargo, con orden, constancia y una aplicación de notas se puede solucionar esto.</a:t>
            </a:r>
          </a:p>
        </p:txBody>
      </p:sp>
      <p:sp>
        <p:nvSpPr>
          <p:cNvPr id="1124" name="Google Shape;1124;p68"/>
          <p:cNvSpPr/>
          <p:nvPr/>
        </p:nvSpPr>
        <p:spPr>
          <a:xfrm>
            <a:off x="5113788" y="3348364"/>
            <a:ext cx="3309000" cy="436800"/>
          </a:xfrm>
          <a:prstGeom prst="roundRect">
            <a:avLst>
              <a:gd name="adj" fmla="val 50000"/>
            </a:avLst>
          </a:prstGeom>
          <a:solidFill>
            <a:schemeClr val="accent6"/>
          </a:solidFill>
          <a:ln w="9525" cap="flat" cmpd="sng">
            <a:solidFill>
              <a:schemeClr val="accent6"/>
            </a:solidFill>
            <a:prstDash val="solid"/>
            <a:round/>
            <a:headEnd type="none" w="sm" len="sm"/>
            <a:tailEnd type="none" w="sm" len="sm"/>
          </a:ln>
          <a:effectLst>
            <a:outerShdw blurRad="242888"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8"/>
          <p:cNvSpPr txBox="1">
            <a:spLocks noGrp="1"/>
          </p:cNvSpPr>
          <p:nvPr>
            <p:ph type="title"/>
          </p:nvPr>
        </p:nvSpPr>
        <p:spPr>
          <a:xfrm>
            <a:off x="5277495" y="3445970"/>
            <a:ext cx="2994600" cy="25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—easynota</a:t>
            </a:r>
            <a:endParaRPr dirty="0"/>
          </a:p>
        </p:txBody>
      </p:sp>
      <p:grpSp>
        <p:nvGrpSpPr>
          <p:cNvPr id="1126" name="Google Shape;1126;p68"/>
          <p:cNvGrpSpPr/>
          <p:nvPr/>
        </p:nvGrpSpPr>
        <p:grpSpPr>
          <a:xfrm>
            <a:off x="1190564" y="3354617"/>
            <a:ext cx="627083" cy="436814"/>
            <a:chOff x="5779976" y="1418876"/>
            <a:chExt cx="421200" cy="293400"/>
          </a:xfrm>
        </p:grpSpPr>
        <p:sp>
          <p:nvSpPr>
            <p:cNvPr id="1127" name="Google Shape;1127;p68"/>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8"/>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29" name="Google Shape;1129;p68"/>
          <p:cNvGrpSpPr/>
          <p:nvPr/>
        </p:nvGrpSpPr>
        <p:grpSpPr>
          <a:xfrm>
            <a:off x="7531488" y="1224238"/>
            <a:ext cx="891300" cy="486300"/>
            <a:chOff x="6930163" y="1358338"/>
            <a:chExt cx="891300" cy="486300"/>
          </a:xfrm>
        </p:grpSpPr>
        <p:sp>
          <p:nvSpPr>
            <p:cNvPr id="1130" name="Google Shape;1130;p68"/>
            <p:cNvSpPr/>
            <p:nvPr/>
          </p:nvSpPr>
          <p:spPr>
            <a:xfrm>
              <a:off x="6930163" y="1358338"/>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1" name="Google Shape;1131;p68"/>
            <p:cNvGrpSpPr/>
            <p:nvPr/>
          </p:nvGrpSpPr>
          <p:grpSpPr>
            <a:xfrm>
              <a:off x="7109579" y="1554476"/>
              <a:ext cx="532464" cy="94014"/>
              <a:chOff x="4703325" y="2297975"/>
              <a:chExt cx="242525" cy="42825"/>
            </a:xfrm>
          </p:grpSpPr>
          <p:sp>
            <p:nvSpPr>
              <p:cNvPr id="1132" name="Google Shape;1132;p68"/>
              <p:cNvSpPr/>
              <p:nvPr/>
            </p:nvSpPr>
            <p:spPr>
              <a:xfrm>
                <a:off x="4703325" y="2297975"/>
                <a:ext cx="50225" cy="42825"/>
              </a:xfrm>
              <a:custGeom>
                <a:avLst/>
                <a:gdLst/>
                <a:ahLst/>
                <a:cxnLst/>
                <a:rect l="l" t="t" r="r" b="b"/>
                <a:pathLst>
                  <a:path w="2009" h="1713" extrusionOk="0">
                    <a:moveTo>
                      <a:pt x="1141" y="1"/>
                    </a:moveTo>
                    <a:cubicBezTo>
                      <a:pt x="571" y="1"/>
                      <a:pt x="0" y="298"/>
                      <a:pt x="0" y="868"/>
                    </a:cubicBezTo>
                    <a:cubicBezTo>
                      <a:pt x="0" y="1439"/>
                      <a:pt x="571" y="1713"/>
                      <a:pt x="1141" y="1713"/>
                    </a:cubicBezTo>
                    <a:cubicBezTo>
                      <a:pt x="1712" y="1713"/>
                      <a:pt x="2009" y="1439"/>
                      <a:pt x="2009" y="868"/>
                    </a:cubicBezTo>
                    <a:cubicBezTo>
                      <a:pt x="2009" y="298"/>
                      <a:pt x="1712" y="1"/>
                      <a:pt x="1141"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8"/>
              <p:cNvSpPr/>
              <p:nvPr/>
            </p:nvSpPr>
            <p:spPr>
              <a:xfrm>
                <a:off x="4803175" y="2297975"/>
                <a:ext cx="42825" cy="42825"/>
              </a:xfrm>
              <a:custGeom>
                <a:avLst/>
                <a:gdLst/>
                <a:ahLst/>
                <a:cxnLst/>
                <a:rect l="l" t="t" r="r" b="b"/>
                <a:pathLst>
                  <a:path w="1713" h="1713" extrusionOk="0">
                    <a:moveTo>
                      <a:pt x="868" y="1"/>
                    </a:moveTo>
                    <a:cubicBezTo>
                      <a:pt x="297" y="1"/>
                      <a:pt x="0" y="298"/>
                      <a:pt x="0" y="868"/>
                    </a:cubicBezTo>
                    <a:cubicBezTo>
                      <a:pt x="0" y="1439"/>
                      <a:pt x="297" y="1713"/>
                      <a:pt x="868" y="1713"/>
                    </a:cubicBezTo>
                    <a:cubicBezTo>
                      <a:pt x="1438" y="1713"/>
                      <a:pt x="1712" y="1439"/>
                      <a:pt x="1712" y="868"/>
                    </a:cubicBezTo>
                    <a:cubicBezTo>
                      <a:pt x="1712" y="298"/>
                      <a:pt x="1438" y="1"/>
                      <a:pt x="868"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8"/>
              <p:cNvSpPr/>
              <p:nvPr/>
            </p:nvSpPr>
            <p:spPr>
              <a:xfrm>
                <a:off x="4896175" y="2297975"/>
                <a:ext cx="49675" cy="42825"/>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5" name="Google Shape;1135;p68"/>
          <p:cNvSpPr/>
          <p:nvPr/>
        </p:nvSpPr>
        <p:spPr>
          <a:xfrm>
            <a:off x="8034120" y="3437577"/>
            <a:ext cx="270900" cy="270900"/>
          </a:xfrm>
          <a:prstGeom prst="ellipse">
            <a:avLst/>
          </a:prstGeom>
          <a:solidFill>
            <a:schemeClr val="dk1"/>
          </a:solidFill>
          <a:ln>
            <a:noFill/>
          </a:ln>
          <a:effectLst>
            <a:outerShdw blurRad="157163" dist="85725" dir="5400000" algn="bl" rotWithShape="0">
              <a:schemeClr val="dk1">
                <a:alpha val="38000"/>
              </a:schemeClr>
            </a:outerShdw>
            <a:reflection stA="24000" endPos="30000" dist="1524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8"/>
          <p:cNvSpPr/>
          <p:nvPr/>
        </p:nvSpPr>
        <p:spPr>
          <a:xfrm>
            <a:off x="618690" y="2979599"/>
            <a:ext cx="94500" cy="945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8"/>
          <p:cNvSpPr/>
          <p:nvPr/>
        </p:nvSpPr>
        <p:spPr>
          <a:xfrm>
            <a:off x="824473" y="3270650"/>
            <a:ext cx="60900" cy="609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8"/>
          <p:cNvSpPr/>
          <p:nvPr/>
        </p:nvSpPr>
        <p:spPr>
          <a:xfrm>
            <a:off x="8272090" y="2034524"/>
            <a:ext cx="94500" cy="945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68"/>
          <p:cNvGrpSpPr/>
          <p:nvPr/>
        </p:nvGrpSpPr>
        <p:grpSpPr>
          <a:xfrm>
            <a:off x="1131900" y="1506184"/>
            <a:ext cx="2008800" cy="146100"/>
            <a:chOff x="847125" y="3296850"/>
            <a:chExt cx="2008800" cy="146100"/>
          </a:xfrm>
        </p:grpSpPr>
        <p:sp>
          <p:nvSpPr>
            <p:cNvPr id="1140" name="Google Shape;1140;p68"/>
            <p:cNvSpPr/>
            <p:nvPr/>
          </p:nvSpPr>
          <p:spPr>
            <a:xfrm>
              <a:off x="847125" y="3296850"/>
              <a:ext cx="2008800" cy="1461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68"/>
            <p:cNvGrpSpPr/>
            <p:nvPr/>
          </p:nvGrpSpPr>
          <p:grpSpPr>
            <a:xfrm rot="10800000" flipH="1">
              <a:off x="878209" y="3322949"/>
              <a:ext cx="429322" cy="93999"/>
              <a:chOff x="5795037" y="809024"/>
              <a:chExt cx="431653" cy="94500"/>
            </a:xfrm>
          </p:grpSpPr>
          <p:sp>
            <p:nvSpPr>
              <p:cNvPr id="1142" name="Google Shape;1142;p68"/>
              <p:cNvSpPr/>
              <p:nvPr/>
            </p:nvSpPr>
            <p:spPr>
              <a:xfrm>
                <a:off x="5795037" y="809024"/>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8"/>
              <p:cNvSpPr/>
              <p:nvPr/>
            </p:nvSpPr>
            <p:spPr>
              <a:xfrm>
                <a:off x="5963614" y="809024"/>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8"/>
              <p:cNvSpPr/>
              <p:nvPr/>
            </p:nvSpPr>
            <p:spPr>
              <a:xfrm>
                <a:off x="6132190" y="809024"/>
                <a:ext cx="94500" cy="94500"/>
              </a:xfrm>
              <a:prstGeom prst="ellipse">
                <a:avLst/>
              </a:prstGeom>
              <a:solidFill>
                <a:schemeClr val="accent3"/>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45" name="Google Shape;1145;p68"/>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8">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8">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8">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grpSp>
        <p:nvGrpSpPr>
          <p:cNvPr id="1153" name="Google Shape;1153;p69"/>
          <p:cNvGrpSpPr/>
          <p:nvPr/>
        </p:nvGrpSpPr>
        <p:grpSpPr>
          <a:xfrm>
            <a:off x="1039496" y="1247175"/>
            <a:ext cx="1781264" cy="2440669"/>
            <a:chOff x="1039496" y="1247175"/>
            <a:chExt cx="1781264" cy="2440669"/>
          </a:xfrm>
        </p:grpSpPr>
        <p:sp>
          <p:nvSpPr>
            <p:cNvPr id="1154" name="Google Shape;1154;p69"/>
            <p:cNvSpPr/>
            <p:nvPr/>
          </p:nvSpPr>
          <p:spPr>
            <a:xfrm>
              <a:off x="1877245" y="2157024"/>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9"/>
            <p:cNvSpPr/>
            <p:nvPr/>
          </p:nvSpPr>
          <p:spPr>
            <a:xfrm>
              <a:off x="2470590" y="2034524"/>
              <a:ext cx="94500" cy="945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9"/>
            <p:cNvSpPr/>
            <p:nvPr/>
          </p:nvSpPr>
          <p:spPr>
            <a:xfrm>
              <a:off x="1039496" y="2919089"/>
              <a:ext cx="305056" cy="711891"/>
            </a:xfrm>
            <a:custGeom>
              <a:avLst/>
              <a:gdLst/>
              <a:ahLst/>
              <a:cxnLst/>
              <a:rect l="l" t="t" r="r" b="b"/>
              <a:pathLst>
                <a:path w="27098" h="63237" extrusionOk="0">
                  <a:moveTo>
                    <a:pt x="3771" y="1"/>
                  </a:moveTo>
                  <a:cubicBezTo>
                    <a:pt x="3500" y="1"/>
                    <a:pt x="3230" y="34"/>
                    <a:pt x="2976" y="102"/>
                  </a:cubicBezTo>
                  <a:cubicBezTo>
                    <a:pt x="1878" y="406"/>
                    <a:pt x="1116" y="1116"/>
                    <a:pt x="728" y="2214"/>
                  </a:cubicBezTo>
                  <a:cubicBezTo>
                    <a:pt x="1" y="4260"/>
                    <a:pt x="744" y="7083"/>
                    <a:pt x="1878" y="8621"/>
                  </a:cubicBezTo>
                  <a:cubicBezTo>
                    <a:pt x="2216" y="9095"/>
                    <a:pt x="2621" y="9568"/>
                    <a:pt x="3010" y="10024"/>
                  </a:cubicBezTo>
                  <a:cubicBezTo>
                    <a:pt x="3922" y="11123"/>
                    <a:pt x="4887" y="12255"/>
                    <a:pt x="5326" y="13659"/>
                  </a:cubicBezTo>
                  <a:cubicBezTo>
                    <a:pt x="6154" y="16228"/>
                    <a:pt x="5410" y="18426"/>
                    <a:pt x="4684" y="20555"/>
                  </a:cubicBezTo>
                  <a:cubicBezTo>
                    <a:pt x="4294" y="21687"/>
                    <a:pt x="3889" y="22871"/>
                    <a:pt x="3719" y="24122"/>
                  </a:cubicBezTo>
                  <a:cubicBezTo>
                    <a:pt x="3365" y="26725"/>
                    <a:pt x="3922" y="29125"/>
                    <a:pt x="5258" y="30748"/>
                  </a:cubicBezTo>
                  <a:cubicBezTo>
                    <a:pt x="5630" y="31187"/>
                    <a:pt x="6086" y="31593"/>
                    <a:pt x="6509" y="31999"/>
                  </a:cubicBezTo>
                  <a:cubicBezTo>
                    <a:pt x="7134" y="32557"/>
                    <a:pt x="7776" y="33148"/>
                    <a:pt x="8233" y="33876"/>
                  </a:cubicBezTo>
                  <a:cubicBezTo>
                    <a:pt x="9670" y="36073"/>
                    <a:pt x="9146" y="38981"/>
                    <a:pt x="8639" y="40975"/>
                  </a:cubicBezTo>
                  <a:cubicBezTo>
                    <a:pt x="8572" y="41262"/>
                    <a:pt x="8486" y="41550"/>
                    <a:pt x="8419" y="41837"/>
                  </a:cubicBezTo>
                  <a:cubicBezTo>
                    <a:pt x="7895" y="43798"/>
                    <a:pt x="7371" y="45810"/>
                    <a:pt x="7794" y="47737"/>
                  </a:cubicBezTo>
                  <a:cubicBezTo>
                    <a:pt x="8335" y="50171"/>
                    <a:pt x="10228" y="51878"/>
                    <a:pt x="12223" y="53687"/>
                  </a:cubicBezTo>
                  <a:cubicBezTo>
                    <a:pt x="13879" y="55174"/>
                    <a:pt x="15586" y="56712"/>
                    <a:pt x="16516" y="58740"/>
                  </a:cubicBezTo>
                  <a:cubicBezTo>
                    <a:pt x="16719" y="59180"/>
                    <a:pt x="16888" y="59637"/>
                    <a:pt x="17040" y="60077"/>
                  </a:cubicBezTo>
                  <a:cubicBezTo>
                    <a:pt x="17328" y="60870"/>
                    <a:pt x="17598" y="61632"/>
                    <a:pt x="18071" y="62256"/>
                  </a:cubicBezTo>
                  <a:cubicBezTo>
                    <a:pt x="18561" y="62916"/>
                    <a:pt x="19221" y="63237"/>
                    <a:pt x="20082" y="63237"/>
                  </a:cubicBezTo>
                  <a:cubicBezTo>
                    <a:pt x="20522" y="63237"/>
                    <a:pt x="21013" y="63153"/>
                    <a:pt x="21536" y="62984"/>
                  </a:cubicBezTo>
                  <a:cubicBezTo>
                    <a:pt x="22162" y="62781"/>
                    <a:pt x="22838" y="62459"/>
                    <a:pt x="23514" y="62054"/>
                  </a:cubicBezTo>
                  <a:cubicBezTo>
                    <a:pt x="25694" y="60753"/>
                    <a:pt x="27098" y="58251"/>
                    <a:pt x="27030" y="55833"/>
                  </a:cubicBezTo>
                  <a:cubicBezTo>
                    <a:pt x="26963" y="53500"/>
                    <a:pt x="25796" y="51489"/>
                    <a:pt x="24579" y="49342"/>
                  </a:cubicBezTo>
                  <a:cubicBezTo>
                    <a:pt x="23700" y="47838"/>
                    <a:pt x="22804" y="46265"/>
                    <a:pt x="22331" y="44559"/>
                  </a:cubicBezTo>
                  <a:cubicBezTo>
                    <a:pt x="21367" y="41212"/>
                    <a:pt x="22111" y="37696"/>
                    <a:pt x="22838" y="34298"/>
                  </a:cubicBezTo>
                  <a:cubicBezTo>
                    <a:pt x="22922" y="33926"/>
                    <a:pt x="22990" y="33554"/>
                    <a:pt x="23075" y="33182"/>
                  </a:cubicBezTo>
                  <a:cubicBezTo>
                    <a:pt x="23801" y="29616"/>
                    <a:pt x="24292" y="25559"/>
                    <a:pt x="22331" y="22381"/>
                  </a:cubicBezTo>
                  <a:cubicBezTo>
                    <a:pt x="20995" y="20234"/>
                    <a:pt x="18714" y="18831"/>
                    <a:pt x="16516" y="17479"/>
                  </a:cubicBezTo>
                  <a:cubicBezTo>
                    <a:pt x="14082" y="15974"/>
                    <a:pt x="11563" y="14436"/>
                    <a:pt x="10244" y="11883"/>
                  </a:cubicBezTo>
                  <a:cubicBezTo>
                    <a:pt x="9484" y="10429"/>
                    <a:pt x="9196" y="8773"/>
                    <a:pt x="8926" y="7184"/>
                  </a:cubicBezTo>
                  <a:lnTo>
                    <a:pt x="8842" y="6728"/>
                  </a:lnTo>
                  <a:cubicBezTo>
                    <a:pt x="8554" y="5054"/>
                    <a:pt x="8182" y="3314"/>
                    <a:pt x="7168" y="1928"/>
                  </a:cubicBezTo>
                  <a:cubicBezTo>
                    <a:pt x="6323" y="760"/>
                    <a:pt x="4988" y="1"/>
                    <a:pt x="3771" y="1"/>
                  </a:cubicBezTo>
                  <a:close/>
                </a:path>
              </a:pathLst>
            </a:custGeom>
            <a:solidFill>
              <a:schemeClr val="accent4"/>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9"/>
            <p:cNvSpPr/>
            <p:nvPr/>
          </p:nvSpPr>
          <p:spPr>
            <a:xfrm>
              <a:off x="1231447" y="1358016"/>
              <a:ext cx="1196796" cy="2329827"/>
            </a:xfrm>
            <a:custGeom>
              <a:avLst/>
              <a:gdLst/>
              <a:ahLst/>
              <a:cxnLst/>
              <a:rect l="l" t="t" r="r" b="b"/>
              <a:pathLst>
                <a:path w="29993" h="58388" extrusionOk="0">
                  <a:moveTo>
                    <a:pt x="3082" y="1"/>
                  </a:moveTo>
                  <a:cubicBezTo>
                    <a:pt x="1392" y="1"/>
                    <a:pt x="23" y="1576"/>
                    <a:pt x="0" y="3516"/>
                  </a:cubicBezTo>
                  <a:lnTo>
                    <a:pt x="0" y="54850"/>
                  </a:lnTo>
                  <a:cubicBezTo>
                    <a:pt x="0" y="56813"/>
                    <a:pt x="1370" y="58388"/>
                    <a:pt x="3082" y="58388"/>
                  </a:cubicBezTo>
                  <a:lnTo>
                    <a:pt x="26934" y="58388"/>
                  </a:lnTo>
                  <a:cubicBezTo>
                    <a:pt x="28623" y="58388"/>
                    <a:pt x="29993" y="56813"/>
                    <a:pt x="29993" y="54850"/>
                  </a:cubicBezTo>
                  <a:lnTo>
                    <a:pt x="29993" y="3516"/>
                  </a:lnTo>
                  <a:cubicBezTo>
                    <a:pt x="29993" y="1576"/>
                    <a:pt x="28623" y="1"/>
                    <a:pt x="26934" y="1"/>
                  </a:cubicBezTo>
                  <a:close/>
                </a:path>
              </a:pathLst>
            </a:custGeom>
            <a:solidFill>
              <a:schemeClr val="accent1"/>
            </a:solidFill>
            <a:ln>
              <a:noFill/>
            </a:ln>
            <a:effectLst>
              <a:outerShdw blurRad="57150" dist="19050" dir="5400000" algn="bl" rotWithShape="0">
                <a:schemeClr val="dk1">
                  <a:alpha val="50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9"/>
            <p:cNvSpPr/>
            <p:nvPr/>
          </p:nvSpPr>
          <p:spPr>
            <a:xfrm>
              <a:off x="1291540" y="1418150"/>
              <a:ext cx="1077487" cy="2209601"/>
            </a:xfrm>
            <a:custGeom>
              <a:avLst/>
              <a:gdLst/>
              <a:ahLst/>
              <a:cxnLst/>
              <a:rect l="l" t="t" r="r" b="b"/>
              <a:pathLst>
                <a:path w="27003" h="55375" extrusionOk="0">
                  <a:moveTo>
                    <a:pt x="2192" y="0"/>
                  </a:moveTo>
                  <a:cubicBezTo>
                    <a:pt x="982" y="0"/>
                    <a:pt x="1" y="982"/>
                    <a:pt x="1" y="2191"/>
                  </a:cubicBezTo>
                  <a:lnTo>
                    <a:pt x="1" y="53183"/>
                  </a:lnTo>
                  <a:cubicBezTo>
                    <a:pt x="1" y="54393"/>
                    <a:pt x="982" y="55374"/>
                    <a:pt x="2192" y="55374"/>
                  </a:cubicBezTo>
                  <a:lnTo>
                    <a:pt x="24812" y="55374"/>
                  </a:lnTo>
                  <a:cubicBezTo>
                    <a:pt x="26021" y="55374"/>
                    <a:pt x="27003" y="54393"/>
                    <a:pt x="27003" y="53183"/>
                  </a:cubicBezTo>
                  <a:lnTo>
                    <a:pt x="27003" y="2191"/>
                  </a:lnTo>
                  <a:cubicBezTo>
                    <a:pt x="27003" y="982"/>
                    <a:pt x="26021" y="0"/>
                    <a:pt x="248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9"/>
            <p:cNvSpPr/>
            <p:nvPr/>
          </p:nvSpPr>
          <p:spPr>
            <a:xfrm>
              <a:off x="1397202" y="1683182"/>
              <a:ext cx="866203" cy="1885353"/>
            </a:xfrm>
            <a:custGeom>
              <a:avLst/>
              <a:gdLst/>
              <a:ahLst/>
              <a:cxnLst/>
              <a:rect l="l" t="t" r="r" b="b"/>
              <a:pathLst>
                <a:path w="21708" h="47249" extrusionOk="0">
                  <a:moveTo>
                    <a:pt x="0" y="0"/>
                  </a:moveTo>
                  <a:lnTo>
                    <a:pt x="0" y="47249"/>
                  </a:lnTo>
                  <a:lnTo>
                    <a:pt x="21707" y="47249"/>
                  </a:lnTo>
                  <a:lnTo>
                    <a:pt x="21707" y="0"/>
                  </a:ln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1000"/>
                </a:schemeClr>
              </a:outerShdw>
              <a:reflection stA="10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9"/>
            <p:cNvSpPr/>
            <p:nvPr/>
          </p:nvSpPr>
          <p:spPr>
            <a:xfrm>
              <a:off x="1598470" y="1407216"/>
              <a:ext cx="487329" cy="84753"/>
            </a:xfrm>
            <a:custGeom>
              <a:avLst/>
              <a:gdLst/>
              <a:ahLst/>
              <a:cxnLst/>
              <a:rect l="l" t="t" r="r" b="b"/>
              <a:pathLst>
                <a:path w="12213" h="2124" extrusionOk="0">
                  <a:moveTo>
                    <a:pt x="1" y="0"/>
                  </a:moveTo>
                  <a:cubicBezTo>
                    <a:pt x="1" y="1164"/>
                    <a:pt x="959" y="2123"/>
                    <a:pt x="2123" y="2123"/>
                  </a:cubicBezTo>
                  <a:lnTo>
                    <a:pt x="10067" y="2123"/>
                  </a:lnTo>
                  <a:cubicBezTo>
                    <a:pt x="11254" y="2123"/>
                    <a:pt x="12212" y="1164"/>
                    <a:pt x="12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9"/>
            <p:cNvSpPr/>
            <p:nvPr/>
          </p:nvSpPr>
          <p:spPr>
            <a:xfrm>
              <a:off x="1073872" y="2093938"/>
              <a:ext cx="1048358" cy="757828"/>
            </a:xfrm>
            <a:custGeom>
              <a:avLst/>
              <a:gdLst/>
              <a:ahLst/>
              <a:cxnLst/>
              <a:rect l="l" t="t" r="r" b="b"/>
              <a:pathLst>
                <a:path w="26273" h="18992" extrusionOk="0">
                  <a:moveTo>
                    <a:pt x="2443" y="1"/>
                  </a:moveTo>
                  <a:cubicBezTo>
                    <a:pt x="1096" y="1"/>
                    <a:pt x="0" y="1073"/>
                    <a:pt x="0" y="2420"/>
                  </a:cubicBezTo>
                  <a:lnTo>
                    <a:pt x="0" y="16549"/>
                  </a:lnTo>
                  <a:cubicBezTo>
                    <a:pt x="0" y="17896"/>
                    <a:pt x="1096" y="18991"/>
                    <a:pt x="2443" y="18991"/>
                  </a:cubicBezTo>
                  <a:lnTo>
                    <a:pt x="23830" y="18991"/>
                  </a:lnTo>
                  <a:cubicBezTo>
                    <a:pt x="25177" y="18991"/>
                    <a:pt x="26272" y="17896"/>
                    <a:pt x="26272" y="16549"/>
                  </a:cubicBezTo>
                  <a:lnTo>
                    <a:pt x="26272" y="2420"/>
                  </a:lnTo>
                  <a:cubicBezTo>
                    <a:pt x="26272" y="1073"/>
                    <a:pt x="25177" y="1"/>
                    <a:pt x="23830" y="1"/>
                  </a:cubicBezTo>
                  <a:close/>
                </a:path>
              </a:pathLst>
            </a:cu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9"/>
            <p:cNvSpPr/>
            <p:nvPr/>
          </p:nvSpPr>
          <p:spPr>
            <a:xfrm>
              <a:off x="1269674" y="2437299"/>
              <a:ext cx="123019" cy="303339"/>
            </a:xfrm>
            <a:custGeom>
              <a:avLst/>
              <a:gdLst/>
              <a:ahLst/>
              <a:cxnLst/>
              <a:rect l="l" t="t" r="r" b="b"/>
              <a:pathLst>
                <a:path w="3083" h="7602" extrusionOk="0">
                  <a:moveTo>
                    <a:pt x="1530" y="1"/>
                  </a:moveTo>
                  <a:cubicBezTo>
                    <a:pt x="686" y="1"/>
                    <a:pt x="1" y="708"/>
                    <a:pt x="1" y="1553"/>
                  </a:cubicBezTo>
                  <a:lnTo>
                    <a:pt x="1" y="6049"/>
                  </a:lnTo>
                  <a:cubicBezTo>
                    <a:pt x="1" y="6917"/>
                    <a:pt x="686" y="7602"/>
                    <a:pt x="1530" y="7602"/>
                  </a:cubicBezTo>
                  <a:cubicBezTo>
                    <a:pt x="2397" y="7602"/>
                    <a:pt x="3082" y="6917"/>
                    <a:pt x="3082" y="6049"/>
                  </a:cubicBezTo>
                  <a:lnTo>
                    <a:pt x="3082" y="1553"/>
                  </a:lnTo>
                  <a:cubicBezTo>
                    <a:pt x="3082" y="708"/>
                    <a:pt x="2397" y="1"/>
                    <a:pt x="1530" y="1"/>
                  </a:cubicBezTo>
                  <a:close/>
                </a:path>
              </a:pathLst>
            </a:custGeom>
            <a:solidFill>
              <a:schemeClr val="accent6"/>
            </a:solidFill>
            <a:ln>
              <a:noFill/>
            </a:ln>
            <a:effectLst>
              <a:outerShdw blurRad="57150" dist="19050" dir="5400000" algn="bl" rotWithShape="0">
                <a:schemeClr val="dk1">
                  <a:alpha val="11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9"/>
            <p:cNvSpPr/>
            <p:nvPr/>
          </p:nvSpPr>
          <p:spPr>
            <a:xfrm>
              <a:off x="1447280" y="2307975"/>
              <a:ext cx="123897" cy="432663"/>
            </a:xfrm>
            <a:custGeom>
              <a:avLst/>
              <a:gdLst/>
              <a:ahLst/>
              <a:cxnLst/>
              <a:rect l="l" t="t" r="r" b="b"/>
              <a:pathLst>
                <a:path w="3105" h="10843" extrusionOk="0">
                  <a:moveTo>
                    <a:pt x="1553" y="1"/>
                  </a:moveTo>
                  <a:cubicBezTo>
                    <a:pt x="686" y="1"/>
                    <a:pt x="1" y="685"/>
                    <a:pt x="1" y="1530"/>
                  </a:cubicBezTo>
                  <a:lnTo>
                    <a:pt x="1" y="9290"/>
                  </a:lnTo>
                  <a:cubicBezTo>
                    <a:pt x="1" y="10158"/>
                    <a:pt x="686" y="10843"/>
                    <a:pt x="1553" y="10843"/>
                  </a:cubicBezTo>
                  <a:cubicBezTo>
                    <a:pt x="2397" y="10843"/>
                    <a:pt x="3105" y="10158"/>
                    <a:pt x="3105" y="9290"/>
                  </a:cubicBezTo>
                  <a:lnTo>
                    <a:pt x="3105" y="1530"/>
                  </a:lnTo>
                  <a:cubicBezTo>
                    <a:pt x="3105" y="685"/>
                    <a:pt x="2397" y="1"/>
                    <a:pt x="1553" y="1"/>
                  </a:cubicBezTo>
                  <a:close/>
                </a:path>
              </a:pathLst>
            </a:custGeom>
            <a:solidFill>
              <a:schemeClr val="accent6"/>
            </a:solidFill>
            <a:ln>
              <a:noFill/>
            </a:ln>
            <a:effectLst>
              <a:outerShdw blurRad="57150" dist="19050" dir="5400000" algn="bl" rotWithShape="0">
                <a:schemeClr val="dk1">
                  <a:alpha val="11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9"/>
            <p:cNvSpPr/>
            <p:nvPr/>
          </p:nvSpPr>
          <p:spPr>
            <a:xfrm>
              <a:off x="1625803" y="2204149"/>
              <a:ext cx="122980" cy="536489"/>
            </a:xfrm>
            <a:custGeom>
              <a:avLst/>
              <a:gdLst/>
              <a:ahLst/>
              <a:cxnLst/>
              <a:rect l="l" t="t" r="r" b="b"/>
              <a:pathLst>
                <a:path w="3082" h="13445" extrusionOk="0">
                  <a:moveTo>
                    <a:pt x="1530" y="0"/>
                  </a:moveTo>
                  <a:cubicBezTo>
                    <a:pt x="685" y="0"/>
                    <a:pt x="1" y="685"/>
                    <a:pt x="1" y="1553"/>
                  </a:cubicBezTo>
                  <a:lnTo>
                    <a:pt x="1" y="11892"/>
                  </a:lnTo>
                  <a:cubicBezTo>
                    <a:pt x="1" y="12760"/>
                    <a:pt x="685" y="13445"/>
                    <a:pt x="1530" y="13445"/>
                  </a:cubicBezTo>
                  <a:cubicBezTo>
                    <a:pt x="2397" y="13445"/>
                    <a:pt x="3082" y="12760"/>
                    <a:pt x="3082" y="11892"/>
                  </a:cubicBezTo>
                  <a:lnTo>
                    <a:pt x="3082" y="1553"/>
                  </a:lnTo>
                  <a:cubicBezTo>
                    <a:pt x="3082" y="685"/>
                    <a:pt x="2397" y="0"/>
                    <a:pt x="1530" y="0"/>
                  </a:cubicBezTo>
                  <a:close/>
                </a:path>
              </a:pathLst>
            </a:custGeom>
            <a:solidFill>
              <a:schemeClr val="accent6"/>
            </a:solidFill>
            <a:ln>
              <a:noFill/>
            </a:ln>
            <a:effectLst>
              <a:outerShdw blurRad="57150" dist="19050" dir="5400000" algn="bl" rotWithShape="0">
                <a:schemeClr val="dk1">
                  <a:alpha val="11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9"/>
            <p:cNvSpPr/>
            <p:nvPr/>
          </p:nvSpPr>
          <p:spPr>
            <a:xfrm>
              <a:off x="1803409" y="2403622"/>
              <a:ext cx="123897" cy="337017"/>
            </a:xfrm>
            <a:custGeom>
              <a:avLst/>
              <a:gdLst/>
              <a:ahLst/>
              <a:cxnLst/>
              <a:rect l="l" t="t" r="r" b="b"/>
              <a:pathLst>
                <a:path w="3105" h="8446" extrusionOk="0">
                  <a:moveTo>
                    <a:pt x="1553" y="0"/>
                  </a:moveTo>
                  <a:cubicBezTo>
                    <a:pt x="685" y="0"/>
                    <a:pt x="0" y="708"/>
                    <a:pt x="0" y="1552"/>
                  </a:cubicBezTo>
                  <a:lnTo>
                    <a:pt x="0" y="6893"/>
                  </a:lnTo>
                  <a:cubicBezTo>
                    <a:pt x="0" y="7761"/>
                    <a:pt x="685" y="8446"/>
                    <a:pt x="1553" y="8446"/>
                  </a:cubicBezTo>
                  <a:cubicBezTo>
                    <a:pt x="2397" y="8446"/>
                    <a:pt x="3105" y="7761"/>
                    <a:pt x="3105" y="6893"/>
                  </a:cubicBezTo>
                  <a:lnTo>
                    <a:pt x="3105" y="1552"/>
                  </a:lnTo>
                  <a:cubicBezTo>
                    <a:pt x="3105" y="708"/>
                    <a:pt x="2397" y="0"/>
                    <a:pt x="1553" y="0"/>
                  </a:cubicBezTo>
                  <a:close/>
                </a:path>
              </a:pathLst>
            </a:custGeom>
            <a:solidFill>
              <a:schemeClr val="accent6"/>
            </a:solidFill>
            <a:ln>
              <a:noFill/>
            </a:ln>
            <a:effectLst>
              <a:outerShdw blurRad="57150" dist="19050" dir="5400000" algn="bl" rotWithShape="0">
                <a:schemeClr val="dk1">
                  <a:alpha val="11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9"/>
            <p:cNvSpPr/>
            <p:nvPr/>
          </p:nvSpPr>
          <p:spPr>
            <a:xfrm>
              <a:off x="2178288" y="1247175"/>
              <a:ext cx="452525" cy="452525"/>
            </a:xfrm>
            <a:custGeom>
              <a:avLst/>
              <a:gdLst/>
              <a:ahLst/>
              <a:cxnLst/>
              <a:rect l="l" t="t" r="r" b="b"/>
              <a:pathLst>
                <a:path w="18101" h="18101" extrusionOk="0">
                  <a:moveTo>
                    <a:pt x="9062" y="1"/>
                  </a:moveTo>
                  <a:cubicBezTo>
                    <a:pt x="4063" y="1"/>
                    <a:pt x="0" y="4041"/>
                    <a:pt x="0" y="9039"/>
                  </a:cubicBezTo>
                  <a:cubicBezTo>
                    <a:pt x="0" y="14038"/>
                    <a:pt x="4063" y="18101"/>
                    <a:pt x="9062" y="18101"/>
                  </a:cubicBezTo>
                  <a:cubicBezTo>
                    <a:pt x="14061" y="18101"/>
                    <a:pt x="18101" y="14038"/>
                    <a:pt x="18101" y="9039"/>
                  </a:cubicBezTo>
                  <a:cubicBezTo>
                    <a:pt x="18101" y="4041"/>
                    <a:pt x="14061" y="1"/>
                    <a:pt x="9062" y="1"/>
                  </a:cubicBezTo>
                  <a:close/>
                </a:path>
              </a:pathLst>
            </a:custGeom>
            <a:gradFill>
              <a:gsLst>
                <a:gs pos="0">
                  <a:srgbClr val="5352EE"/>
                </a:gs>
                <a:gs pos="100000">
                  <a:srgbClr val="7882F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9"/>
            <p:cNvSpPr/>
            <p:nvPr/>
          </p:nvSpPr>
          <p:spPr>
            <a:xfrm>
              <a:off x="2339188" y="1337325"/>
              <a:ext cx="130700" cy="131275"/>
            </a:xfrm>
            <a:custGeom>
              <a:avLst/>
              <a:gdLst/>
              <a:ahLst/>
              <a:cxnLst/>
              <a:rect l="l" t="t" r="r" b="b"/>
              <a:pathLst>
                <a:path w="5228" h="5251" extrusionOk="0">
                  <a:moveTo>
                    <a:pt x="2626" y="1"/>
                  </a:moveTo>
                  <a:cubicBezTo>
                    <a:pt x="1165" y="1"/>
                    <a:pt x="1" y="1188"/>
                    <a:pt x="1" y="2626"/>
                  </a:cubicBezTo>
                  <a:cubicBezTo>
                    <a:pt x="1" y="4087"/>
                    <a:pt x="1165" y="5251"/>
                    <a:pt x="2626" y="5251"/>
                  </a:cubicBezTo>
                  <a:cubicBezTo>
                    <a:pt x="4064" y="5251"/>
                    <a:pt x="5228" y="4087"/>
                    <a:pt x="5228" y="2626"/>
                  </a:cubicBezTo>
                  <a:cubicBezTo>
                    <a:pt x="5228" y="1188"/>
                    <a:pt x="4064" y="1"/>
                    <a:pt x="2626" y="1"/>
                  </a:cubicBezTo>
                  <a:close/>
                </a:path>
              </a:pathLst>
            </a:custGeom>
            <a:solidFill>
              <a:schemeClr val="accent6"/>
            </a:solidFill>
            <a:ln>
              <a:noFill/>
            </a:ln>
            <a:effectLst>
              <a:outerShdw blurRad="57150" dist="19050" dir="5400000" algn="bl" rotWithShape="0">
                <a:schemeClr val="dk1">
                  <a:alpha val="11000"/>
                </a:schemeClr>
              </a:outerShdw>
              <a:reflection stA="10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9"/>
            <p:cNvSpPr/>
            <p:nvPr/>
          </p:nvSpPr>
          <p:spPr>
            <a:xfrm>
              <a:off x="2294688" y="1490825"/>
              <a:ext cx="219725" cy="118150"/>
            </a:xfrm>
            <a:custGeom>
              <a:avLst/>
              <a:gdLst/>
              <a:ahLst/>
              <a:cxnLst/>
              <a:rect l="l" t="t" r="r" b="b"/>
              <a:pathLst>
                <a:path w="8789" h="4726" extrusionOk="0">
                  <a:moveTo>
                    <a:pt x="4406" y="1"/>
                  </a:moveTo>
                  <a:cubicBezTo>
                    <a:pt x="2397" y="1"/>
                    <a:pt x="708" y="1256"/>
                    <a:pt x="1" y="2991"/>
                  </a:cubicBezTo>
                  <a:cubicBezTo>
                    <a:pt x="1165" y="4064"/>
                    <a:pt x="2694" y="4726"/>
                    <a:pt x="4406" y="4726"/>
                  </a:cubicBezTo>
                  <a:cubicBezTo>
                    <a:pt x="6095" y="4726"/>
                    <a:pt x="7647" y="4064"/>
                    <a:pt x="8788" y="2991"/>
                  </a:cubicBezTo>
                  <a:cubicBezTo>
                    <a:pt x="8104" y="1256"/>
                    <a:pt x="6392" y="1"/>
                    <a:pt x="4406" y="1"/>
                  </a:cubicBezTo>
                  <a:close/>
                </a:path>
              </a:pathLst>
            </a:custGeom>
            <a:solidFill>
              <a:schemeClr val="accent6"/>
            </a:solidFill>
            <a:ln>
              <a:noFill/>
            </a:ln>
            <a:effectLst>
              <a:outerShdw blurRad="57150" dist="19050" dir="5400000" algn="bl" rotWithShape="0">
                <a:schemeClr val="dk1">
                  <a:alpha val="11000"/>
                </a:schemeClr>
              </a:outerShdw>
              <a:reflection stA="10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9" name="Google Shape;1169;p69"/>
          <p:cNvSpPr/>
          <p:nvPr/>
        </p:nvSpPr>
        <p:spPr>
          <a:xfrm flipH="1">
            <a:off x="2723300" y="1358025"/>
            <a:ext cx="5710500" cy="2329800"/>
          </a:xfrm>
          <a:prstGeom prst="roundRect">
            <a:avLst>
              <a:gd name="adj" fmla="val 5229"/>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9"/>
          <p:cNvSpPr txBox="1">
            <a:spLocks noGrp="1"/>
          </p:cNvSpPr>
          <p:nvPr>
            <p:ph type="subTitle" idx="1"/>
          </p:nvPr>
        </p:nvSpPr>
        <p:spPr>
          <a:xfrm flipH="1">
            <a:off x="2482012" y="1751871"/>
            <a:ext cx="5542267" cy="1671706"/>
          </a:xfrm>
          <a:prstGeom prst="rect">
            <a:avLst/>
          </a:prstGeom>
          <a:noFill/>
        </p:spPr>
        <p:txBody>
          <a:bodyPr spcFirstLastPara="1" wrap="square" lIns="91425" tIns="91425" rIns="91425" bIns="91425" anchor="ctr" anchorCtr="0">
            <a:noAutofit/>
          </a:bodyPr>
          <a:lstStyle/>
          <a:p>
            <a:pPr algn="just"/>
            <a:r>
              <a:rPr lang="es-HN" sz="1600" dirty="0" smtClean="0"/>
              <a:t>      Debido </a:t>
            </a:r>
            <a:r>
              <a:rPr lang="es-HN" sz="1600" dirty="0"/>
              <a:t>a que estas aplicaciones son multiplataforma, no importa qué tipo de dispositivo tengas, lo más seguro es que seas capaz de utilizarla. Además, recuerda que mientras más sencilla sea la aplicación menos complicaciones te encontrarás por el camino. Por lo cual es mejor una aplicación simple pero que vaya al grano que una con tantas funciones que terminarán confundiéndote y no sabrás cómo usar.</a:t>
            </a:r>
          </a:p>
        </p:txBody>
      </p:sp>
      <p:sp>
        <p:nvSpPr>
          <p:cNvPr id="1171" name="Google Shape;1171;p69"/>
          <p:cNvSpPr/>
          <p:nvPr/>
        </p:nvSpPr>
        <p:spPr>
          <a:xfrm flipH="1">
            <a:off x="4955588" y="3348364"/>
            <a:ext cx="3309000" cy="436800"/>
          </a:xfrm>
          <a:prstGeom prst="roundRect">
            <a:avLst>
              <a:gd name="adj" fmla="val 50000"/>
            </a:avLst>
          </a:prstGeom>
          <a:solidFill>
            <a:schemeClr val="accent6"/>
          </a:solidFill>
          <a:ln w="9525" cap="flat" cmpd="sng">
            <a:solidFill>
              <a:schemeClr val="accent6"/>
            </a:solidFill>
            <a:prstDash val="solid"/>
            <a:round/>
            <a:headEnd type="none" w="sm" len="sm"/>
            <a:tailEnd type="none" w="sm" len="sm"/>
          </a:ln>
          <a:effectLst>
            <a:outerShdw blurRad="242888"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9"/>
          <p:cNvSpPr txBox="1">
            <a:spLocks noGrp="1"/>
          </p:cNvSpPr>
          <p:nvPr>
            <p:ph type="title"/>
          </p:nvPr>
        </p:nvSpPr>
        <p:spPr>
          <a:xfrm flipH="1">
            <a:off x="5106280" y="3445970"/>
            <a:ext cx="2994600" cy="254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—easynota</a:t>
            </a:r>
            <a:endParaRPr dirty="0"/>
          </a:p>
        </p:txBody>
      </p:sp>
      <p:sp>
        <p:nvSpPr>
          <p:cNvPr id="1173" name="Google Shape;1173;p69"/>
          <p:cNvSpPr/>
          <p:nvPr/>
        </p:nvSpPr>
        <p:spPr>
          <a:xfrm flipH="1">
            <a:off x="5073355" y="3437577"/>
            <a:ext cx="270900" cy="270900"/>
          </a:xfrm>
          <a:prstGeom prst="ellipse">
            <a:avLst/>
          </a:prstGeom>
          <a:solidFill>
            <a:schemeClr val="dk1"/>
          </a:solidFill>
          <a:ln>
            <a:noFill/>
          </a:ln>
          <a:effectLst>
            <a:outerShdw blurRad="157163" dist="85725" dir="5400000" algn="bl" rotWithShape="0">
              <a:schemeClr val="dk1">
                <a:alpha val="38000"/>
              </a:schemeClr>
            </a:outerShdw>
            <a:reflection stA="24000" endPos="30000" dist="1524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69"/>
          <p:cNvGrpSpPr/>
          <p:nvPr/>
        </p:nvGrpSpPr>
        <p:grpSpPr>
          <a:xfrm flipH="1">
            <a:off x="6255775" y="1506184"/>
            <a:ext cx="2008800" cy="146100"/>
            <a:chOff x="847125" y="3296850"/>
            <a:chExt cx="2008800" cy="146100"/>
          </a:xfrm>
        </p:grpSpPr>
        <p:sp>
          <p:nvSpPr>
            <p:cNvPr id="1175" name="Google Shape;1175;p69"/>
            <p:cNvSpPr/>
            <p:nvPr/>
          </p:nvSpPr>
          <p:spPr>
            <a:xfrm>
              <a:off x="847125" y="3296850"/>
              <a:ext cx="2008800" cy="1461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6" name="Google Shape;1176;p69"/>
            <p:cNvGrpSpPr/>
            <p:nvPr/>
          </p:nvGrpSpPr>
          <p:grpSpPr>
            <a:xfrm rot="10800000" flipH="1">
              <a:off x="878209" y="3322949"/>
              <a:ext cx="429322" cy="93999"/>
              <a:chOff x="5795037" y="809024"/>
              <a:chExt cx="431653" cy="94500"/>
            </a:xfrm>
          </p:grpSpPr>
          <p:sp>
            <p:nvSpPr>
              <p:cNvPr id="1177" name="Google Shape;1177;p69"/>
              <p:cNvSpPr/>
              <p:nvPr/>
            </p:nvSpPr>
            <p:spPr>
              <a:xfrm>
                <a:off x="5795037" y="809024"/>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9"/>
              <p:cNvSpPr/>
              <p:nvPr/>
            </p:nvSpPr>
            <p:spPr>
              <a:xfrm>
                <a:off x="5963614" y="809024"/>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9"/>
              <p:cNvSpPr/>
              <p:nvPr/>
            </p:nvSpPr>
            <p:spPr>
              <a:xfrm>
                <a:off x="6132190" y="809024"/>
                <a:ext cx="94500" cy="94500"/>
              </a:xfrm>
              <a:prstGeom prst="ellipse">
                <a:avLst/>
              </a:prstGeom>
              <a:solidFill>
                <a:schemeClr val="accent3"/>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80" name="Google Shape;1180;p69"/>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9">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9">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9">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4" name="Google Shape;1184;p69"/>
          <p:cNvGrpSpPr/>
          <p:nvPr/>
        </p:nvGrpSpPr>
        <p:grpSpPr>
          <a:xfrm>
            <a:off x="3951888" y="954913"/>
            <a:ext cx="891300" cy="486300"/>
            <a:chOff x="6930163" y="1358338"/>
            <a:chExt cx="891300" cy="486300"/>
          </a:xfrm>
        </p:grpSpPr>
        <p:sp>
          <p:nvSpPr>
            <p:cNvPr id="1185" name="Google Shape;1185;p69"/>
            <p:cNvSpPr/>
            <p:nvPr/>
          </p:nvSpPr>
          <p:spPr>
            <a:xfrm>
              <a:off x="6930163" y="1358338"/>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6" name="Google Shape;1186;p69"/>
            <p:cNvGrpSpPr/>
            <p:nvPr/>
          </p:nvGrpSpPr>
          <p:grpSpPr>
            <a:xfrm>
              <a:off x="7109579" y="1554476"/>
              <a:ext cx="532464" cy="94014"/>
              <a:chOff x="4703325" y="2297975"/>
              <a:chExt cx="242525" cy="42825"/>
            </a:xfrm>
          </p:grpSpPr>
          <p:sp>
            <p:nvSpPr>
              <p:cNvPr id="1187" name="Google Shape;1187;p69"/>
              <p:cNvSpPr/>
              <p:nvPr/>
            </p:nvSpPr>
            <p:spPr>
              <a:xfrm>
                <a:off x="4703325" y="2297975"/>
                <a:ext cx="50225" cy="42825"/>
              </a:xfrm>
              <a:custGeom>
                <a:avLst/>
                <a:gdLst/>
                <a:ahLst/>
                <a:cxnLst/>
                <a:rect l="l" t="t" r="r" b="b"/>
                <a:pathLst>
                  <a:path w="2009" h="1713" extrusionOk="0">
                    <a:moveTo>
                      <a:pt x="1141" y="1"/>
                    </a:moveTo>
                    <a:cubicBezTo>
                      <a:pt x="571" y="1"/>
                      <a:pt x="0" y="298"/>
                      <a:pt x="0" y="868"/>
                    </a:cubicBezTo>
                    <a:cubicBezTo>
                      <a:pt x="0" y="1439"/>
                      <a:pt x="571" y="1713"/>
                      <a:pt x="1141" y="1713"/>
                    </a:cubicBezTo>
                    <a:cubicBezTo>
                      <a:pt x="1712" y="1713"/>
                      <a:pt x="2009" y="1439"/>
                      <a:pt x="2009" y="868"/>
                    </a:cubicBezTo>
                    <a:cubicBezTo>
                      <a:pt x="2009" y="298"/>
                      <a:pt x="1712" y="1"/>
                      <a:pt x="1141"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9"/>
              <p:cNvSpPr/>
              <p:nvPr/>
            </p:nvSpPr>
            <p:spPr>
              <a:xfrm>
                <a:off x="4803175" y="2297975"/>
                <a:ext cx="42825" cy="42825"/>
              </a:xfrm>
              <a:custGeom>
                <a:avLst/>
                <a:gdLst/>
                <a:ahLst/>
                <a:cxnLst/>
                <a:rect l="l" t="t" r="r" b="b"/>
                <a:pathLst>
                  <a:path w="1713" h="1713" extrusionOk="0">
                    <a:moveTo>
                      <a:pt x="868" y="1"/>
                    </a:moveTo>
                    <a:cubicBezTo>
                      <a:pt x="297" y="1"/>
                      <a:pt x="0" y="298"/>
                      <a:pt x="0" y="868"/>
                    </a:cubicBezTo>
                    <a:cubicBezTo>
                      <a:pt x="0" y="1439"/>
                      <a:pt x="297" y="1713"/>
                      <a:pt x="868" y="1713"/>
                    </a:cubicBezTo>
                    <a:cubicBezTo>
                      <a:pt x="1438" y="1713"/>
                      <a:pt x="1712" y="1439"/>
                      <a:pt x="1712" y="868"/>
                    </a:cubicBezTo>
                    <a:cubicBezTo>
                      <a:pt x="1712" y="298"/>
                      <a:pt x="1438" y="1"/>
                      <a:pt x="868"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9"/>
              <p:cNvSpPr/>
              <p:nvPr/>
            </p:nvSpPr>
            <p:spPr>
              <a:xfrm>
                <a:off x="4896175" y="2297975"/>
                <a:ext cx="49675" cy="42825"/>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0" name="Google Shape;1190;p69"/>
          <p:cNvGrpSpPr/>
          <p:nvPr/>
        </p:nvGrpSpPr>
        <p:grpSpPr>
          <a:xfrm>
            <a:off x="3110689" y="3597892"/>
            <a:ext cx="627083" cy="436814"/>
            <a:chOff x="5779976" y="1418876"/>
            <a:chExt cx="421200" cy="293400"/>
          </a:xfrm>
        </p:grpSpPr>
        <p:sp>
          <p:nvSpPr>
            <p:cNvPr id="1191" name="Google Shape;1191;p69"/>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9"/>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70"/>
                                        </p:tgtEl>
                                        <p:attrNameLst>
                                          <p:attrName>style.visibility</p:attrName>
                                        </p:attrNameLst>
                                      </p:cBhvr>
                                      <p:to>
                                        <p:strVal val="visible"/>
                                      </p:to>
                                    </p:set>
                                    <p:animEffect transition="in" filter="fade">
                                      <p:cBhvr>
                                        <p:cTn id="7" dur="1000"/>
                                        <p:tgtEl>
                                          <p:spTgt spid="1170"/>
                                        </p:tgtEl>
                                      </p:cBhvr>
                                    </p:animEffect>
                                  </p:childTnLst>
                                </p:cTn>
                              </p:par>
                              <p:par>
                                <p:cTn id="8" presetID="10" presetClass="entr" presetSubtype="0" fill="hold" nodeType="withEffect">
                                  <p:stCondLst>
                                    <p:cond delay="0"/>
                                  </p:stCondLst>
                                  <p:childTnLst>
                                    <p:set>
                                      <p:cBhvr>
                                        <p:cTn id="9" dur="1" fill="hold">
                                          <p:stCondLst>
                                            <p:cond delay="0"/>
                                          </p:stCondLst>
                                        </p:cTn>
                                        <p:tgtEl>
                                          <p:spTgt spid="1172"/>
                                        </p:tgtEl>
                                        <p:attrNameLst>
                                          <p:attrName>style.visibility</p:attrName>
                                        </p:attrNameLst>
                                      </p:cBhvr>
                                      <p:to>
                                        <p:strVal val="visible"/>
                                      </p:to>
                                    </p:set>
                                    <p:animEffect transition="in" filter="fade">
                                      <p:cBhvr>
                                        <p:cTn id="10" dur="1000"/>
                                        <p:tgtEl>
                                          <p:spTgt spid="1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94"/>
        <p:cNvGrpSpPr/>
        <p:nvPr/>
      </p:nvGrpSpPr>
      <p:grpSpPr>
        <a:xfrm>
          <a:off x="0" y="0"/>
          <a:ext cx="0" cy="0"/>
          <a:chOff x="0" y="0"/>
          <a:chExt cx="0" cy="0"/>
        </a:xfrm>
      </p:grpSpPr>
      <p:sp>
        <p:nvSpPr>
          <p:cNvPr id="3795" name="Google Shape;3795;p115"/>
          <p:cNvSpPr/>
          <p:nvPr/>
        </p:nvSpPr>
        <p:spPr>
          <a:xfrm>
            <a:off x="2677350" y="3253188"/>
            <a:ext cx="3789300" cy="4026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15"/>
          <p:cNvSpPr/>
          <p:nvPr/>
        </p:nvSpPr>
        <p:spPr>
          <a:xfrm>
            <a:off x="4126350" y="1487700"/>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15"/>
          <p:cNvSpPr txBox="1">
            <a:spLocks noGrp="1"/>
          </p:cNvSpPr>
          <p:nvPr>
            <p:ph type="title"/>
          </p:nvPr>
        </p:nvSpPr>
        <p:spPr>
          <a:xfrm>
            <a:off x="2381660" y="2226633"/>
            <a:ext cx="4677834" cy="9644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4000" dirty="0" smtClean="0"/>
              <a:t>Fin presentación</a:t>
            </a:r>
            <a:endParaRPr sz="4000" dirty="0"/>
          </a:p>
        </p:txBody>
      </p:sp>
      <p:sp>
        <p:nvSpPr>
          <p:cNvPr id="3800" name="Google Shape;3800;p115"/>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15">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15">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15">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15"/>
          <p:cNvSpPr/>
          <p:nvPr/>
        </p:nvSpPr>
        <p:spPr>
          <a:xfrm>
            <a:off x="1716021" y="5461903"/>
            <a:ext cx="95381" cy="87185"/>
          </a:xfrm>
          <a:custGeom>
            <a:avLst/>
            <a:gdLst/>
            <a:ahLst/>
            <a:cxnLst/>
            <a:rect l="l" t="t" r="r" b="b"/>
            <a:pathLst>
              <a:path w="3561" h="3255" extrusionOk="0">
                <a:moveTo>
                  <a:pt x="430" y="1"/>
                </a:moveTo>
                <a:cubicBezTo>
                  <a:pt x="194" y="1"/>
                  <a:pt x="0" y="279"/>
                  <a:pt x="215" y="458"/>
                </a:cubicBezTo>
                <a:cubicBezTo>
                  <a:pt x="1242" y="1257"/>
                  <a:pt x="2155" y="2170"/>
                  <a:pt x="2977" y="3152"/>
                </a:cubicBezTo>
                <a:cubicBezTo>
                  <a:pt x="3033" y="3224"/>
                  <a:pt x="3100" y="3255"/>
                  <a:pt x="3166" y="3255"/>
                </a:cubicBezTo>
                <a:cubicBezTo>
                  <a:pt x="3369" y="3255"/>
                  <a:pt x="3560" y="2970"/>
                  <a:pt x="3388" y="2764"/>
                </a:cubicBezTo>
                <a:cubicBezTo>
                  <a:pt x="2566" y="1759"/>
                  <a:pt x="1630" y="869"/>
                  <a:pt x="626" y="70"/>
                </a:cubicBezTo>
                <a:cubicBezTo>
                  <a:pt x="563" y="21"/>
                  <a:pt x="495" y="1"/>
                  <a:pt x="430" y="1"/>
                </a:cubicBezTo>
                <a:close/>
              </a:path>
            </a:pathLst>
          </a:custGeom>
          <a:solidFill>
            <a:schemeClr val="lt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5" name="Google Shape;3805;p115"/>
          <p:cNvGrpSpPr/>
          <p:nvPr/>
        </p:nvGrpSpPr>
        <p:grpSpPr>
          <a:xfrm>
            <a:off x="1174307" y="3130680"/>
            <a:ext cx="637081" cy="1133514"/>
            <a:chOff x="1609282" y="5092055"/>
            <a:chExt cx="637081" cy="1133514"/>
          </a:xfrm>
        </p:grpSpPr>
        <p:sp>
          <p:nvSpPr>
            <p:cNvPr id="3806" name="Google Shape;3806;p115"/>
            <p:cNvSpPr/>
            <p:nvPr/>
          </p:nvSpPr>
          <p:spPr>
            <a:xfrm>
              <a:off x="1609282" y="5092055"/>
              <a:ext cx="375847" cy="809523"/>
            </a:xfrm>
            <a:custGeom>
              <a:avLst/>
              <a:gdLst/>
              <a:ahLst/>
              <a:cxnLst/>
              <a:rect l="l" t="t" r="r" b="b"/>
              <a:pathLst>
                <a:path w="14032" h="30223" extrusionOk="0">
                  <a:moveTo>
                    <a:pt x="8091" y="0"/>
                  </a:moveTo>
                  <a:cubicBezTo>
                    <a:pt x="7784" y="0"/>
                    <a:pt x="7471" y="83"/>
                    <a:pt x="7168" y="274"/>
                  </a:cubicBezTo>
                  <a:cubicBezTo>
                    <a:pt x="5638" y="1210"/>
                    <a:pt x="6529" y="2922"/>
                    <a:pt x="5935" y="4223"/>
                  </a:cubicBezTo>
                  <a:cubicBezTo>
                    <a:pt x="5387" y="5433"/>
                    <a:pt x="3767" y="5958"/>
                    <a:pt x="3379" y="7259"/>
                  </a:cubicBezTo>
                  <a:cubicBezTo>
                    <a:pt x="2922" y="8742"/>
                    <a:pt x="3767" y="10386"/>
                    <a:pt x="3538" y="11892"/>
                  </a:cubicBezTo>
                  <a:cubicBezTo>
                    <a:pt x="3401" y="12851"/>
                    <a:pt x="2854" y="13513"/>
                    <a:pt x="2100" y="14175"/>
                  </a:cubicBezTo>
                  <a:cubicBezTo>
                    <a:pt x="1598" y="14631"/>
                    <a:pt x="1119" y="15088"/>
                    <a:pt x="913" y="15704"/>
                  </a:cubicBezTo>
                  <a:cubicBezTo>
                    <a:pt x="388" y="17256"/>
                    <a:pt x="1575" y="18831"/>
                    <a:pt x="2374" y="20224"/>
                  </a:cubicBezTo>
                  <a:cubicBezTo>
                    <a:pt x="2854" y="21068"/>
                    <a:pt x="3310" y="22141"/>
                    <a:pt x="3036" y="23031"/>
                  </a:cubicBezTo>
                  <a:cubicBezTo>
                    <a:pt x="2740" y="23944"/>
                    <a:pt x="1712" y="24195"/>
                    <a:pt x="1005" y="24789"/>
                  </a:cubicBezTo>
                  <a:cubicBezTo>
                    <a:pt x="0" y="25610"/>
                    <a:pt x="137" y="27025"/>
                    <a:pt x="959" y="28030"/>
                  </a:cubicBezTo>
                  <a:cubicBezTo>
                    <a:pt x="1370" y="28532"/>
                    <a:pt x="1918" y="28920"/>
                    <a:pt x="2511" y="29171"/>
                  </a:cubicBezTo>
                  <a:cubicBezTo>
                    <a:pt x="3744" y="29924"/>
                    <a:pt x="5273" y="30153"/>
                    <a:pt x="6711" y="30198"/>
                  </a:cubicBezTo>
                  <a:cubicBezTo>
                    <a:pt x="7052" y="30213"/>
                    <a:pt x="7425" y="30223"/>
                    <a:pt x="7817" y="30223"/>
                  </a:cubicBezTo>
                  <a:cubicBezTo>
                    <a:pt x="10496" y="30223"/>
                    <a:pt x="14032" y="29751"/>
                    <a:pt x="13833" y="27003"/>
                  </a:cubicBezTo>
                  <a:cubicBezTo>
                    <a:pt x="13741" y="25747"/>
                    <a:pt x="12532" y="24789"/>
                    <a:pt x="12166" y="23625"/>
                  </a:cubicBezTo>
                  <a:cubicBezTo>
                    <a:pt x="11915" y="22803"/>
                    <a:pt x="12417" y="22232"/>
                    <a:pt x="12691" y="21502"/>
                  </a:cubicBezTo>
                  <a:cubicBezTo>
                    <a:pt x="12920" y="20954"/>
                    <a:pt x="12920" y="20361"/>
                    <a:pt x="12691" y="19767"/>
                  </a:cubicBezTo>
                  <a:cubicBezTo>
                    <a:pt x="12258" y="18626"/>
                    <a:pt x="11094" y="17644"/>
                    <a:pt x="10911" y="16457"/>
                  </a:cubicBezTo>
                  <a:cubicBezTo>
                    <a:pt x="10706" y="15019"/>
                    <a:pt x="12326" y="14061"/>
                    <a:pt x="12851" y="12851"/>
                  </a:cubicBezTo>
                  <a:cubicBezTo>
                    <a:pt x="13330" y="11733"/>
                    <a:pt x="12851" y="10591"/>
                    <a:pt x="12189" y="9541"/>
                  </a:cubicBezTo>
                  <a:cubicBezTo>
                    <a:pt x="11847" y="8971"/>
                    <a:pt x="11436" y="8400"/>
                    <a:pt x="11162" y="7784"/>
                  </a:cubicBezTo>
                  <a:cubicBezTo>
                    <a:pt x="10728" y="6916"/>
                    <a:pt x="10820" y="6095"/>
                    <a:pt x="10979" y="5227"/>
                  </a:cubicBezTo>
                  <a:cubicBezTo>
                    <a:pt x="11276" y="3789"/>
                    <a:pt x="11116" y="2397"/>
                    <a:pt x="10066" y="1119"/>
                  </a:cubicBezTo>
                  <a:cubicBezTo>
                    <a:pt x="9579" y="502"/>
                    <a:pt x="8850" y="0"/>
                    <a:pt x="8091" y="0"/>
                  </a:cubicBezTo>
                  <a:close/>
                </a:path>
              </a:pathLst>
            </a:custGeom>
            <a:solidFill>
              <a:schemeClr val="accent4"/>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15"/>
            <p:cNvSpPr/>
            <p:nvPr/>
          </p:nvSpPr>
          <p:spPr>
            <a:xfrm>
              <a:off x="1792706" y="5358459"/>
              <a:ext cx="15294" cy="836549"/>
            </a:xfrm>
            <a:custGeom>
              <a:avLst/>
              <a:gdLst/>
              <a:ahLst/>
              <a:cxnLst/>
              <a:rect l="l" t="t" r="r" b="b"/>
              <a:pathLst>
                <a:path w="571" h="31232" extrusionOk="0">
                  <a:moveTo>
                    <a:pt x="285" y="0"/>
                  </a:moveTo>
                  <a:cubicBezTo>
                    <a:pt x="143" y="0"/>
                    <a:pt x="0" y="86"/>
                    <a:pt x="0" y="257"/>
                  </a:cubicBezTo>
                  <a:lnTo>
                    <a:pt x="0" y="30957"/>
                  </a:lnTo>
                  <a:cubicBezTo>
                    <a:pt x="0" y="31140"/>
                    <a:pt x="143" y="31231"/>
                    <a:pt x="285" y="31231"/>
                  </a:cubicBezTo>
                  <a:cubicBezTo>
                    <a:pt x="428" y="31231"/>
                    <a:pt x="571" y="31140"/>
                    <a:pt x="571" y="30957"/>
                  </a:cubicBezTo>
                  <a:lnTo>
                    <a:pt x="571" y="257"/>
                  </a:lnTo>
                  <a:cubicBezTo>
                    <a:pt x="571" y="86"/>
                    <a:pt x="428" y="0"/>
                    <a:pt x="285" y="0"/>
                  </a:cubicBezTo>
                  <a:close/>
                </a:path>
              </a:pathLst>
            </a:custGeom>
            <a:solidFill>
              <a:schemeClr val="lt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15"/>
            <p:cNvSpPr/>
            <p:nvPr/>
          </p:nvSpPr>
          <p:spPr>
            <a:xfrm>
              <a:off x="1680343" y="5754663"/>
              <a:ext cx="127925" cy="94337"/>
            </a:xfrm>
            <a:custGeom>
              <a:avLst/>
              <a:gdLst/>
              <a:ahLst/>
              <a:cxnLst/>
              <a:rect l="l" t="t" r="r" b="b"/>
              <a:pathLst>
                <a:path w="4776" h="3522" extrusionOk="0">
                  <a:moveTo>
                    <a:pt x="373" y="1"/>
                  </a:moveTo>
                  <a:cubicBezTo>
                    <a:pt x="147" y="1"/>
                    <a:pt x="0" y="359"/>
                    <a:pt x="246" y="530"/>
                  </a:cubicBezTo>
                  <a:cubicBezTo>
                    <a:pt x="1616" y="1420"/>
                    <a:pt x="2940" y="2379"/>
                    <a:pt x="4172" y="3452"/>
                  </a:cubicBezTo>
                  <a:cubicBezTo>
                    <a:pt x="4231" y="3500"/>
                    <a:pt x="4295" y="3521"/>
                    <a:pt x="4356" y="3521"/>
                  </a:cubicBezTo>
                  <a:cubicBezTo>
                    <a:pt x="4582" y="3521"/>
                    <a:pt x="4776" y="3243"/>
                    <a:pt x="4560" y="3064"/>
                  </a:cubicBezTo>
                  <a:cubicBezTo>
                    <a:pt x="3282" y="1968"/>
                    <a:pt x="1935" y="964"/>
                    <a:pt x="520" y="51"/>
                  </a:cubicBezTo>
                  <a:cubicBezTo>
                    <a:pt x="470" y="16"/>
                    <a:pt x="420" y="1"/>
                    <a:pt x="373" y="1"/>
                  </a:cubicBezTo>
                  <a:close/>
                </a:path>
              </a:pathLst>
            </a:custGeom>
            <a:solidFill>
              <a:schemeClr val="lt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15"/>
            <p:cNvSpPr/>
            <p:nvPr/>
          </p:nvSpPr>
          <p:spPr>
            <a:xfrm>
              <a:off x="1792465" y="5593122"/>
              <a:ext cx="103203" cy="111185"/>
            </a:xfrm>
            <a:custGeom>
              <a:avLst/>
              <a:gdLst/>
              <a:ahLst/>
              <a:cxnLst/>
              <a:rect l="l" t="t" r="r" b="b"/>
              <a:pathLst>
                <a:path w="3853" h="4151" extrusionOk="0">
                  <a:moveTo>
                    <a:pt x="3430" y="0"/>
                  </a:moveTo>
                  <a:cubicBezTo>
                    <a:pt x="3368" y="0"/>
                    <a:pt x="3305" y="23"/>
                    <a:pt x="3250" y="79"/>
                  </a:cubicBezTo>
                  <a:cubicBezTo>
                    <a:pt x="2086" y="1197"/>
                    <a:pt x="1059" y="2430"/>
                    <a:pt x="146" y="3731"/>
                  </a:cubicBezTo>
                  <a:cubicBezTo>
                    <a:pt x="1" y="3940"/>
                    <a:pt x="198" y="4150"/>
                    <a:pt x="398" y="4150"/>
                  </a:cubicBezTo>
                  <a:cubicBezTo>
                    <a:pt x="482" y="4150"/>
                    <a:pt x="565" y="4114"/>
                    <a:pt x="625" y="4027"/>
                  </a:cubicBezTo>
                  <a:cubicBezTo>
                    <a:pt x="1516" y="2749"/>
                    <a:pt x="2520" y="1562"/>
                    <a:pt x="3638" y="489"/>
                  </a:cubicBezTo>
                  <a:cubicBezTo>
                    <a:pt x="3852" y="293"/>
                    <a:pt x="3649" y="0"/>
                    <a:pt x="3430" y="0"/>
                  </a:cubicBezTo>
                  <a:close/>
                </a:path>
              </a:pathLst>
            </a:custGeom>
            <a:solidFill>
              <a:schemeClr val="lt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15"/>
            <p:cNvSpPr/>
            <p:nvPr/>
          </p:nvSpPr>
          <p:spPr>
            <a:xfrm>
              <a:off x="1724833" y="6087359"/>
              <a:ext cx="147987" cy="138211"/>
            </a:xfrm>
            <a:custGeom>
              <a:avLst/>
              <a:gdLst/>
              <a:ahLst/>
              <a:cxnLst/>
              <a:rect l="l" t="t" r="r" b="b"/>
              <a:pathLst>
                <a:path w="5525" h="5160" extrusionOk="0">
                  <a:moveTo>
                    <a:pt x="0" y="1"/>
                  </a:moveTo>
                  <a:lnTo>
                    <a:pt x="731" y="5159"/>
                  </a:lnTo>
                  <a:lnTo>
                    <a:pt x="4680" y="5159"/>
                  </a:lnTo>
                  <a:lnTo>
                    <a:pt x="5524" y="1"/>
                  </a:lnTo>
                  <a:close/>
                </a:path>
              </a:pathLst>
            </a:custGeom>
            <a:solidFill>
              <a:schemeClr val="accent2"/>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15"/>
            <p:cNvSpPr/>
            <p:nvPr/>
          </p:nvSpPr>
          <p:spPr>
            <a:xfrm>
              <a:off x="1970023" y="5384574"/>
              <a:ext cx="276341" cy="595136"/>
            </a:xfrm>
            <a:custGeom>
              <a:avLst/>
              <a:gdLst/>
              <a:ahLst/>
              <a:cxnLst/>
              <a:rect l="l" t="t" r="r" b="b"/>
              <a:pathLst>
                <a:path w="10317" h="22219" extrusionOk="0">
                  <a:moveTo>
                    <a:pt x="4384" y="0"/>
                  </a:moveTo>
                  <a:cubicBezTo>
                    <a:pt x="3826" y="0"/>
                    <a:pt x="3280" y="371"/>
                    <a:pt x="2921" y="812"/>
                  </a:cubicBezTo>
                  <a:cubicBezTo>
                    <a:pt x="2145" y="1770"/>
                    <a:pt x="2031" y="2797"/>
                    <a:pt x="2259" y="3847"/>
                  </a:cubicBezTo>
                  <a:cubicBezTo>
                    <a:pt x="2373" y="4486"/>
                    <a:pt x="2442" y="5080"/>
                    <a:pt x="2122" y="5719"/>
                  </a:cubicBezTo>
                  <a:cubicBezTo>
                    <a:pt x="1917" y="6175"/>
                    <a:pt x="1620" y="6586"/>
                    <a:pt x="1369" y="7020"/>
                  </a:cubicBezTo>
                  <a:cubicBezTo>
                    <a:pt x="890" y="7796"/>
                    <a:pt x="524" y="8618"/>
                    <a:pt x="867" y="9440"/>
                  </a:cubicBezTo>
                  <a:cubicBezTo>
                    <a:pt x="1255" y="10330"/>
                    <a:pt x="2442" y="11037"/>
                    <a:pt x="2305" y="12087"/>
                  </a:cubicBezTo>
                  <a:cubicBezTo>
                    <a:pt x="2168" y="12977"/>
                    <a:pt x="1323" y="13685"/>
                    <a:pt x="1004" y="14530"/>
                  </a:cubicBezTo>
                  <a:cubicBezTo>
                    <a:pt x="844" y="14963"/>
                    <a:pt x="821" y="15397"/>
                    <a:pt x="1004" y="15808"/>
                  </a:cubicBezTo>
                  <a:cubicBezTo>
                    <a:pt x="1209" y="16333"/>
                    <a:pt x="1574" y="16744"/>
                    <a:pt x="1392" y="17360"/>
                  </a:cubicBezTo>
                  <a:cubicBezTo>
                    <a:pt x="1118" y="18227"/>
                    <a:pt x="228" y="18912"/>
                    <a:pt x="159" y="19848"/>
                  </a:cubicBezTo>
                  <a:cubicBezTo>
                    <a:pt x="0" y="21855"/>
                    <a:pt x="2594" y="22219"/>
                    <a:pt x="4563" y="22219"/>
                  </a:cubicBezTo>
                  <a:cubicBezTo>
                    <a:pt x="4854" y="22219"/>
                    <a:pt x="5133" y="22211"/>
                    <a:pt x="5386" y="22199"/>
                  </a:cubicBezTo>
                  <a:cubicBezTo>
                    <a:pt x="6436" y="22153"/>
                    <a:pt x="7577" y="21993"/>
                    <a:pt x="8468" y="21446"/>
                  </a:cubicBezTo>
                  <a:cubicBezTo>
                    <a:pt x="8901" y="21240"/>
                    <a:pt x="9312" y="20966"/>
                    <a:pt x="9609" y="20601"/>
                  </a:cubicBezTo>
                  <a:cubicBezTo>
                    <a:pt x="10225" y="19848"/>
                    <a:pt x="10316" y="18821"/>
                    <a:pt x="9586" y="18204"/>
                  </a:cubicBezTo>
                  <a:cubicBezTo>
                    <a:pt x="9061" y="17771"/>
                    <a:pt x="8308" y="17588"/>
                    <a:pt x="8102" y="16926"/>
                  </a:cubicBezTo>
                  <a:cubicBezTo>
                    <a:pt x="7874" y="16264"/>
                    <a:pt x="8217" y="15488"/>
                    <a:pt x="8582" y="14849"/>
                  </a:cubicBezTo>
                  <a:cubicBezTo>
                    <a:pt x="9152" y="13845"/>
                    <a:pt x="10043" y="12681"/>
                    <a:pt x="9655" y="11539"/>
                  </a:cubicBezTo>
                  <a:cubicBezTo>
                    <a:pt x="9495" y="11083"/>
                    <a:pt x="9130" y="10741"/>
                    <a:pt x="8764" y="10421"/>
                  </a:cubicBezTo>
                  <a:cubicBezTo>
                    <a:pt x="8239" y="9919"/>
                    <a:pt x="7828" y="9462"/>
                    <a:pt x="7714" y="8755"/>
                  </a:cubicBezTo>
                  <a:cubicBezTo>
                    <a:pt x="7555" y="7636"/>
                    <a:pt x="8171" y="6427"/>
                    <a:pt x="7851" y="5331"/>
                  </a:cubicBezTo>
                  <a:cubicBezTo>
                    <a:pt x="7555" y="4395"/>
                    <a:pt x="6368" y="4007"/>
                    <a:pt x="5957" y="3117"/>
                  </a:cubicBezTo>
                  <a:cubicBezTo>
                    <a:pt x="5523" y="2158"/>
                    <a:pt x="6162" y="880"/>
                    <a:pt x="5044" y="195"/>
                  </a:cubicBezTo>
                  <a:cubicBezTo>
                    <a:pt x="4829" y="59"/>
                    <a:pt x="4606" y="0"/>
                    <a:pt x="4384" y="0"/>
                  </a:cubicBezTo>
                  <a:close/>
                </a:path>
              </a:pathLst>
            </a:custGeom>
            <a:solidFill>
              <a:schemeClr val="accent3"/>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15"/>
            <p:cNvSpPr/>
            <p:nvPr/>
          </p:nvSpPr>
          <p:spPr>
            <a:xfrm>
              <a:off x="2100225" y="5580400"/>
              <a:ext cx="11035" cy="614609"/>
            </a:xfrm>
            <a:custGeom>
              <a:avLst/>
              <a:gdLst/>
              <a:ahLst/>
              <a:cxnLst/>
              <a:rect l="l" t="t" r="r" b="b"/>
              <a:pathLst>
                <a:path w="412" h="22946" extrusionOk="0">
                  <a:moveTo>
                    <a:pt x="206" y="0"/>
                  </a:moveTo>
                  <a:cubicBezTo>
                    <a:pt x="103" y="0"/>
                    <a:pt x="0" y="63"/>
                    <a:pt x="0" y="188"/>
                  </a:cubicBezTo>
                  <a:lnTo>
                    <a:pt x="0" y="22740"/>
                  </a:lnTo>
                  <a:cubicBezTo>
                    <a:pt x="0" y="22877"/>
                    <a:pt x="103" y="22945"/>
                    <a:pt x="206" y="22945"/>
                  </a:cubicBezTo>
                  <a:cubicBezTo>
                    <a:pt x="308" y="22945"/>
                    <a:pt x="411" y="22877"/>
                    <a:pt x="411" y="22740"/>
                  </a:cubicBezTo>
                  <a:lnTo>
                    <a:pt x="411" y="188"/>
                  </a:lnTo>
                  <a:cubicBezTo>
                    <a:pt x="411" y="63"/>
                    <a:pt x="308" y="0"/>
                    <a:pt x="206" y="0"/>
                  </a:cubicBezTo>
                  <a:close/>
                </a:path>
              </a:pathLst>
            </a:custGeom>
            <a:solidFill>
              <a:schemeClr val="lt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15"/>
            <p:cNvSpPr/>
            <p:nvPr/>
          </p:nvSpPr>
          <p:spPr>
            <a:xfrm>
              <a:off x="2100144" y="5871311"/>
              <a:ext cx="94497" cy="69427"/>
            </a:xfrm>
            <a:custGeom>
              <a:avLst/>
              <a:gdLst/>
              <a:ahLst/>
              <a:cxnLst/>
              <a:rect l="l" t="t" r="r" b="b"/>
              <a:pathLst>
                <a:path w="3528" h="2592" extrusionOk="0">
                  <a:moveTo>
                    <a:pt x="3237" y="1"/>
                  </a:moveTo>
                  <a:cubicBezTo>
                    <a:pt x="3203" y="1"/>
                    <a:pt x="3167" y="10"/>
                    <a:pt x="3130" y="32"/>
                  </a:cubicBezTo>
                  <a:cubicBezTo>
                    <a:pt x="2080" y="717"/>
                    <a:pt x="1099" y="1448"/>
                    <a:pt x="163" y="2246"/>
                  </a:cubicBezTo>
                  <a:cubicBezTo>
                    <a:pt x="1" y="2390"/>
                    <a:pt x="151" y="2591"/>
                    <a:pt x="312" y="2591"/>
                  </a:cubicBezTo>
                  <a:cubicBezTo>
                    <a:pt x="355" y="2591"/>
                    <a:pt x="398" y="2577"/>
                    <a:pt x="437" y="2543"/>
                  </a:cubicBezTo>
                  <a:cubicBezTo>
                    <a:pt x="1350" y="1767"/>
                    <a:pt x="2331" y="1037"/>
                    <a:pt x="3336" y="398"/>
                  </a:cubicBezTo>
                  <a:cubicBezTo>
                    <a:pt x="3527" y="264"/>
                    <a:pt x="3413" y="1"/>
                    <a:pt x="3237" y="1"/>
                  </a:cubicBezTo>
                  <a:close/>
                </a:path>
              </a:pathLst>
            </a:custGeom>
            <a:solidFill>
              <a:schemeClr val="lt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15"/>
            <p:cNvSpPr/>
            <p:nvPr/>
          </p:nvSpPr>
          <p:spPr>
            <a:xfrm>
              <a:off x="2036021" y="5752627"/>
              <a:ext cx="75748" cy="81882"/>
            </a:xfrm>
            <a:custGeom>
              <a:avLst/>
              <a:gdLst/>
              <a:ahLst/>
              <a:cxnLst/>
              <a:rect l="l" t="t" r="r" b="b"/>
              <a:pathLst>
                <a:path w="2828" h="3057" extrusionOk="0">
                  <a:moveTo>
                    <a:pt x="303" y="1"/>
                  </a:moveTo>
                  <a:cubicBezTo>
                    <a:pt x="145" y="1"/>
                    <a:pt x="0" y="213"/>
                    <a:pt x="160" y="355"/>
                  </a:cubicBezTo>
                  <a:cubicBezTo>
                    <a:pt x="982" y="1154"/>
                    <a:pt x="1712" y="2021"/>
                    <a:pt x="2374" y="2957"/>
                  </a:cubicBezTo>
                  <a:cubicBezTo>
                    <a:pt x="2417" y="3027"/>
                    <a:pt x="2480" y="3056"/>
                    <a:pt x="2544" y="3056"/>
                  </a:cubicBezTo>
                  <a:cubicBezTo>
                    <a:pt x="2687" y="3056"/>
                    <a:pt x="2827" y="2909"/>
                    <a:pt x="2717" y="2752"/>
                  </a:cubicBezTo>
                  <a:cubicBezTo>
                    <a:pt x="2055" y="1793"/>
                    <a:pt x="1302" y="880"/>
                    <a:pt x="434" y="58"/>
                  </a:cubicBezTo>
                  <a:cubicBezTo>
                    <a:pt x="394" y="18"/>
                    <a:pt x="348" y="1"/>
                    <a:pt x="303" y="1"/>
                  </a:cubicBezTo>
                  <a:close/>
                </a:path>
              </a:pathLst>
            </a:custGeom>
            <a:solidFill>
              <a:schemeClr val="lt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15"/>
            <p:cNvSpPr/>
            <p:nvPr/>
          </p:nvSpPr>
          <p:spPr>
            <a:xfrm>
              <a:off x="2098189" y="5656335"/>
              <a:ext cx="70043" cy="64257"/>
            </a:xfrm>
            <a:custGeom>
              <a:avLst/>
              <a:gdLst/>
              <a:ahLst/>
              <a:cxnLst/>
              <a:rect l="l" t="t" r="r" b="b"/>
              <a:pathLst>
                <a:path w="2615" h="2399" extrusionOk="0">
                  <a:moveTo>
                    <a:pt x="2284" y="1"/>
                  </a:moveTo>
                  <a:cubicBezTo>
                    <a:pt x="2240" y="1"/>
                    <a:pt x="2195" y="15"/>
                    <a:pt x="2153" y="47"/>
                  </a:cubicBezTo>
                  <a:cubicBezTo>
                    <a:pt x="1400" y="640"/>
                    <a:pt x="738" y="1302"/>
                    <a:pt x="122" y="2033"/>
                  </a:cubicBezTo>
                  <a:cubicBezTo>
                    <a:pt x="0" y="2189"/>
                    <a:pt x="130" y="2399"/>
                    <a:pt x="280" y="2399"/>
                  </a:cubicBezTo>
                  <a:cubicBezTo>
                    <a:pt x="326" y="2399"/>
                    <a:pt x="375" y="2378"/>
                    <a:pt x="419" y="2329"/>
                  </a:cubicBezTo>
                  <a:cubicBezTo>
                    <a:pt x="1012" y="1599"/>
                    <a:pt x="1697" y="937"/>
                    <a:pt x="2450" y="343"/>
                  </a:cubicBezTo>
                  <a:cubicBezTo>
                    <a:pt x="2614" y="216"/>
                    <a:pt x="2458" y="1"/>
                    <a:pt x="2284" y="1"/>
                  </a:cubicBezTo>
                  <a:close/>
                </a:path>
              </a:pathLst>
            </a:custGeom>
            <a:solidFill>
              <a:schemeClr val="lt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15"/>
            <p:cNvSpPr/>
            <p:nvPr/>
          </p:nvSpPr>
          <p:spPr>
            <a:xfrm>
              <a:off x="2036021" y="6087359"/>
              <a:ext cx="147987" cy="138211"/>
            </a:xfrm>
            <a:custGeom>
              <a:avLst/>
              <a:gdLst/>
              <a:ahLst/>
              <a:cxnLst/>
              <a:rect l="l" t="t" r="r" b="b"/>
              <a:pathLst>
                <a:path w="5525" h="5160" extrusionOk="0">
                  <a:moveTo>
                    <a:pt x="1" y="1"/>
                  </a:moveTo>
                  <a:lnTo>
                    <a:pt x="731" y="5159"/>
                  </a:lnTo>
                  <a:lnTo>
                    <a:pt x="4703" y="5159"/>
                  </a:lnTo>
                  <a:lnTo>
                    <a:pt x="5524" y="1"/>
                  </a:lnTo>
                  <a:close/>
                </a:path>
              </a:pathLst>
            </a:custGeom>
            <a:solidFill>
              <a:schemeClr val="accent2"/>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7" name="Google Shape;3817;p115"/>
          <p:cNvGrpSpPr/>
          <p:nvPr/>
        </p:nvGrpSpPr>
        <p:grpSpPr>
          <a:xfrm>
            <a:off x="1058419" y="1214304"/>
            <a:ext cx="1675804" cy="560664"/>
            <a:chOff x="1326219" y="4083279"/>
            <a:chExt cx="1675804" cy="560664"/>
          </a:xfrm>
        </p:grpSpPr>
        <p:sp>
          <p:nvSpPr>
            <p:cNvPr id="3818" name="Google Shape;3818;p115"/>
            <p:cNvSpPr/>
            <p:nvPr/>
          </p:nvSpPr>
          <p:spPr>
            <a:xfrm>
              <a:off x="1940024" y="4130367"/>
              <a:ext cx="978242" cy="44651"/>
            </a:xfrm>
            <a:custGeom>
              <a:avLst/>
              <a:gdLst/>
              <a:ahLst/>
              <a:cxnLst/>
              <a:rect l="l" t="t" r="r" b="b"/>
              <a:pathLst>
                <a:path w="36522" h="1667" extrusionOk="0">
                  <a:moveTo>
                    <a:pt x="1" y="0"/>
                  </a:moveTo>
                  <a:lnTo>
                    <a:pt x="1" y="1666"/>
                  </a:lnTo>
                  <a:lnTo>
                    <a:pt x="36521" y="1666"/>
                  </a:lnTo>
                  <a:lnTo>
                    <a:pt x="36521" y="0"/>
                  </a:lnTo>
                  <a:close/>
                </a:path>
              </a:pathLst>
            </a:custGeom>
            <a:solidFill>
              <a:srgbClr val="CDCDCD"/>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15"/>
            <p:cNvSpPr/>
            <p:nvPr/>
          </p:nvSpPr>
          <p:spPr>
            <a:xfrm>
              <a:off x="1940024" y="4130367"/>
              <a:ext cx="429230" cy="44651"/>
            </a:xfrm>
            <a:custGeom>
              <a:avLst/>
              <a:gdLst/>
              <a:ahLst/>
              <a:cxnLst/>
              <a:rect l="l" t="t" r="r" b="b"/>
              <a:pathLst>
                <a:path w="16025" h="1667" extrusionOk="0">
                  <a:moveTo>
                    <a:pt x="16024" y="1666"/>
                  </a:moveTo>
                  <a:lnTo>
                    <a:pt x="1" y="1666"/>
                  </a:lnTo>
                  <a:lnTo>
                    <a:pt x="1" y="0"/>
                  </a:lnTo>
                  <a:lnTo>
                    <a:pt x="16024" y="0"/>
                  </a:lnTo>
                  <a:close/>
                </a:path>
              </a:pathLst>
            </a:custGeom>
            <a:solidFill>
              <a:srgbClr val="FF957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15"/>
            <p:cNvSpPr/>
            <p:nvPr/>
          </p:nvSpPr>
          <p:spPr>
            <a:xfrm>
              <a:off x="1326219" y="4083279"/>
              <a:ext cx="1675804" cy="560664"/>
            </a:xfrm>
            <a:custGeom>
              <a:avLst/>
              <a:gdLst/>
              <a:ahLst/>
              <a:cxnLst/>
              <a:rect l="l" t="t" r="r" b="b"/>
              <a:pathLst>
                <a:path w="62565" h="20932" extrusionOk="0">
                  <a:moveTo>
                    <a:pt x="60647" y="20931"/>
                  </a:moveTo>
                  <a:lnTo>
                    <a:pt x="1895" y="20931"/>
                  </a:lnTo>
                  <a:cubicBezTo>
                    <a:pt x="845" y="20931"/>
                    <a:pt x="0" y="20064"/>
                    <a:pt x="0" y="19014"/>
                  </a:cubicBezTo>
                  <a:lnTo>
                    <a:pt x="0" y="1895"/>
                  </a:lnTo>
                  <a:cubicBezTo>
                    <a:pt x="0" y="845"/>
                    <a:pt x="845" y="1"/>
                    <a:pt x="1895" y="1"/>
                  </a:cubicBezTo>
                  <a:lnTo>
                    <a:pt x="60647" y="1"/>
                  </a:lnTo>
                  <a:cubicBezTo>
                    <a:pt x="61720" y="1"/>
                    <a:pt x="62565" y="845"/>
                    <a:pt x="62565" y="1895"/>
                  </a:cubicBezTo>
                  <a:lnTo>
                    <a:pt x="62565" y="19014"/>
                  </a:lnTo>
                  <a:cubicBezTo>
                    <a:pt x="62565" y="20064"/>
                    <a:pt x="61720" y="20931"/>
                    <a:pt x="60647" y="20931"/>
                  </a:cubicBezTo>
                  <a:close/>
                </a:path>
              </a:pathLst>
            </a:custGeom>
            <a:solidFill>
              <a:schemeClr val="lt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1" name="Google Shape;3821;p115"/>
            <p:cNvGrpSpPr/>
            <p:nvPr/>
          </p:nvGrpSpPr>
          <p:grpSpPr>
            <a:xfrm rot="-5400000">
              <a:off x="1429967" y="4141212"/>
              <a:ext cx="445036" cy="445036"/>
              <a:chOff x="5289166" y="402821"/>
              <a:chExt cx="801000" cy="801000"/>
            </a:xfrm>
          </p:grpSpPr>
          <p:sp>
            <p:nvSpPr>
              <p:cNvPr id="3822" name="Google Shape;3822;p115"/>
              <p:cNvSpPr/>
              <p:nvPr/>
            </p:nvSpPr>
            <p:spPr>
              <a:xfrm>
                <a:off x="5289166" y="402821"/>
                <a:ext cx="801000" cy="801000"/>
              </a:xfrm>
              <a:prstGeom prst="blockArc">
                <a:avLst>
                  <a:gd name="adj1" fmla="val 10800000"/>
                  <a:gd name="adj2" fmla="val 0"/>
                  <a:gd name="adj3" fmla="val 25000"/>
                </a:avLst>
              </a:prstGeom>
              <a:solidFill>
                <a:schemeClr val="lt2"/>
              </a:solidFill>
              <a:ln>
                <a:noFill/>
              </a:ln>
              <a:effectLst>
                <a:outerShdw blurRad="485775" dist="114300" dir="2940000" algn="bl" rotWithShape="0">
                  <a:schemeClr val="dk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15"/>
              <p:cNvSpPr/>
              <p:nvPr/>
            </p:nvSpPr>
            <p:spPr>
              <a:xfrm rot="10800000" flipH="1">
                <a:off x="5289166" y="402821"/>
                <a:ext cx="801000" cy="801000"/>
              </a:xfrm>
              <a:prstGeom prst="blockArc">
                <a:avLst>
                  <a:gd name="adj1" fmla="val 10800000"/>
                  <a:gd name="adj2" fmla="val 0"/>
                  <a:gd name="adj3" fmla="val 25000"/>
                </a:avLst>
              </a:prstGeom>
              <a:solidFill>
                <a:schemeClr val="accent3"/>
              </a:solidFill>
              <a:ln>
                <a:noFill/>
              </a:ln>
              <a:effectLst>
                <a:outerShdw blurRad="485775" dist="114300" dir="2940000" algn="bl" rotWithShape="0">
                  <a:schemeClr val="dk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4" name="Google Shape;3824;p115"/>
            <p:cNvSpPr/>
            <p:nvPr/>
          </p:nvSpPr>
          <p:spPr>
            <a:xfrm>
              <a:off x="1985135" y="4199068"/>
              <a:ext cx="834392" cy="62098"/>
            </a:xfrm>
            <a:custGeom>
              <a:avLst/>
              <a:gdLst/>
              <a:ahLst/>
              <a:cxnLst/>
              <a:rect l="l" t="t" r="r" b="b"/>
              <a:pathLst>
                <a:path w="37233" h="2771" extrusionOk="0">
                  <a:moveTo>
                    <a:pt x="1386" y="1"/>
                  </a:moveTo>
                  <a:cubicBezTo>
                    <a:pt x="615" y="1"/>
                    <a:pt x="1" y="615"/>
                    <a:pt x="1" y="1386"/>
                  </a:cubicBezTo>
                  <a:cubicBezTo>
                    <a:pt x="1" y="2157"/>
                    <a:pt x="615" y="2770"/>
                    <a:pt x="1386" y="2770"/>
                  </a:cubicBezTo>
                  <a:lnTo>
                    <a:pt x="35848" y="2770"/>
                  </a:lnTo>
                  <a:cubicBezTo>
                    <a:pt x="36601" y="2770"/>
                    <a:pt x="37232" y="2157"/>
                    <a:pt x="37232" y="1386"/>
                  </a:cubicBezTo>
                  <a:cubicBezTo>
                    <a:pt x="37232" y="615"/>
                    <a:pt x="36601" y="1"/>
                    <a:pt x="35848" y="1"/>
                  </a:cubicBezTo>
                  <a:close/>
                </a:path>
              </a:pathLst>
            </a:custGeom>
            <a:solidFill>
              <a:schemeClr val="lt2"/>
            </a:solidFill>
            <a:ln>
              <a:noFill/>
            </a:ln>
            <a:effectLst>
              <a:outerShdw blurRad="57150" dist="19050" dir="5400000" algn="bl" rotWithShape="0">
                <a:schemeClr val="dk1">
                  <a:alpha val="16000"/>
                </a:schemeClr>
              </a:outerShdw>
              <a:reflection stA="8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15"/>
            <p:cNvSpPr/>
            <p:nvPr/>
          </p:nvSpPr>
          <p:spPr>
            <a:xfrm>
              <a:off x="1985135" y="4329830"/>
              <a:ext cx="834392" cy="62098"/>
            </a:xfrm>
            <a:custGeom>
              <a:avLst/>
              <a:gdLst/>
              <a:ahLst/>
              <a:cxnLst/>
              <a:rect l="l" t="t" r="r" b="b"/>
              <a:pathLst>
                <a:path w="37233" h="2771" extrusionOk="0">
                  <a:moveTo>
                    <a:pt x="1386" y="1"/>
                  </a:moveTo>
                  <a:cubicBezTo>
                    <a:pt x="615" y="1"/>
                    <a:pt x="1" y="615"/>
                    <a:pt x="1" y="1386"/>
                  </a:cubicBezTo>
                  <a:cubicBezTo>
                    <a:pt x="1" y="2157"/>
                    <a:pt x="615" y="2770"/>
                    <a:pt x="1386" y="2770"/>
                  </a:cubicBezTo>
                  <a:lnTo>
                    <a:pt x="35848" y="2770"/>
                  </a:lnTo>
                  <a:cubicBezTo>
                    <a:pt x="36601" y="2770"/>
                    <a:pt x="37232" y="2157"/>
                    <a:pt x="37232" y="1386"/>
                  </a:cubicBezTo>
                  <a:cubicBezTo>
                    <a:pt x="37232" y="615"/>
                    <a:pt x="36601" y="1"/>
                    <a:pt x="35848" y="1"/>
                  </a:cubicBezTo>
                  <a:close/>
                </a:path>
              </a:pathLst>
            </a:custGeom>
            <a:solidFill>
              <a:schemeClr val="lt2"/>
            </a:solidFill>
            <a:ln>
              <a:noFill/>
            </a:ln>
            <a:effectLst>
              <a:outerShdw blurRad="57150" dist="19050" dir="5400000" algn="bl" rotWithShape="0">
                <a:schemeClr val="dk1">
                  <a:alpha val="16000"/>
                </a:schemeClr>
              </a:outerShdw>
              <a:reflection stA="8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15"/>
            <p:cNvSpPr/>
            <p:nvPr/>
          </p:nvSpPr>
          <p:spPr>
            <a:xfrm>
              <a:off x="1985135" y="4460593"/>
              <a:ext cx="834392" cy="62098"/>
            </a:xfrm>
            <a:custGeom>
              <a:avLst/>
              <a:gdLst/>
              <a:ahLst/>
              <a:cxnLst/>
              <a:rect l="l" t="t" r="r" b="b"/>
              <a:pathLst>
                <a:path w="37233" h="2771" extrusionOk="0">
                  <a:moveTo>
                    <a:pt x="1386" y="1"/>
                  </a:moveTo>
                  <a:cubicBezTo>
                    <a:pt x="615" y="1"/>
                    <a:pt x="1" y="615"/>
                    <a:pt x="1" y="1386"/>
                  </a:cubicBezTo>
                  <a:cubicBezTo>
                    <a:pt x="1" y="2157"/>
                    <a:pt x="615" y="2770"/>
                    <a:pt x="1386" y="2770"/>
                  </a:cubicBezTo>
                  <a:lnTo>
                    <a:pt x="35848" y="2770"/>
                  </a:lnTo>
                  <a:cubicBezTo>
                    <a:pt x="36601" y="2770"/>
                    <a:pt x="37232" y="2157"/>
                    <a:pt x="37232" y="1386"/>
                  </a:cubicBezTo>
                  <a:cubicBezTo>
                    <a:pt x="37232" y="615"/>
                    <a:pt x="36601" y="1"/>
                    <a:pt x="35848" y="1"/>
                  </a:cubicBezTo>
                  <a:close/>
                </a:path>
              </a:pathLst>
            </a:custGeom>
            <a:solidFill>
              <a:schemeClr val="lt2"/>
            </a:solidFill>
            <a:ln>
              <a:noFill/>
            </a:ln>
            <a:effectLst>
              <a:outerShdw blurRad="57150" dist="19050" dir="5400000" algn="bl" rotWithShape="0">
                <a:schemeClr val="dk1">
                  <a:alpha val="16000"/>
                </a:schemeClr>
              </a:outerShdw>
              <a:reflection stA="8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7" name="Google Shape;3827;p115"/>
          <p:cNvSpPr/>
          <p:nvPr/>
        </p:nvSpPr>
        <p:spPr>
          <a:xfrm>
            <a:off x="6643332" y="1262782"/>
            <a:ext cx="352169" cy="352785"/>
          </a:xfrm>
          <a:custGeom>
            <a:avLst/>
            <a:gdLst/>
            <a:ahLst/>
            <a:cxnLst/>
            <a:rect l="l" t="t" r="r" b="b"/>
            <a:pathLst>
              <a:path w="13148" h="13171" extrusionOk="0">
                <a:moveTo>
                  <a:pt x="7784" y="7966"/>
                </a:moveTo>
                <a:cubicBezTo>
                  <a:pt x="7030" y="8651"/>
                  <a:pt x="5866" y="8560"/>
                  <a:pt x="5181" y="7806"/>
                </a:cubicBezTo>
                <a:cubicBezTo>
                  <a:pt x="4519" y="7030"/>
                  <a:pt x="4588" y="5866"/>
                  <a:pt x="5364" y="5182"/>
                </a:cubicBezTo>
                <a:cubicBezTo>
                  <a:pt x="6117" y="4520"/>
                  <a:pt x="7281" y="4588"/>
                  <a:pt x="7966" y="5364"/>
                </a:cubicBezTo>
                <a:cubicBezTo>
                  <a:pt x="8628" y="6140"/>
                  <a:pt x="8560" y="7304"/>
                  <a:pt x="7784" y="7966"/>
                </a:cubicBezTo>
                <a:close/>
                <a:moveTo>
                  <a:pt x="10500" y="10066"/>
                </a:moveTo>
                <a:lnTo>
                  <a:pt x="12189" y="10272"/>
                </a:lnTo>
                <a:lnTo>
                  <a:pt x="12919" y="8788"/>
                </a:lnTo>
                <a:lnTo>
                  <a:pt x="11732" y="7555"/>
                </a:lnTo>
                <a:lnTo>
                  <a:pt x="11824" y="6277"/>
                </a:lnTo>
                <a:lnTo>
                  <a:pt x="13147" y="5204"/>
                </a:lnTo>
                <a:lnTo>
                  <a:pt x="12622" y="3652"/>
                </a:lnTo>
                <a:lnTo>
                  <a:pt x="10911" y="3629"/>
                </a:lnTo>
                <a:lnTo>
                  <a:pt x="10066" y="2671"/>
                </a:lnTo>
                <a:lnTo>
                  <a:pt x="10271" y="959"/>
                </a:lnTo>
                <a:lnTo>
                  <a:pt x="8788" y="228"/>
                </a:lnTo>
                <a:lnTo>
                  <a:pt x="7555" y="1415"/>
                </a:lnTo>
                <a:lnTo>
                  <a:pt x="6277" y="1347"/>
                </a:lnTo>
                <a:lnTo>
                  <a:pt x="5204" y="0"/>
                </a:lnTo>
                <a:lnTo>
                  <a:pt x="3652" y="525"/>
                </a:lnTo>
                <a:lnTo>
                  <a:pt x="3629" y="2237"/>
                </a:lnTo>
                <a:lnTo>
                  <a:pt x="2648" y="3082"/>
                </a:lnTo>
                <a:lnTo>
                  <a:pt x="959" y="2899"/>
                </a:lnTo>
                <a:lnTo>
                  <a:pt x="228" y="4360"/>
                </a:lnTo>
                <a:lnTo>
                  <a:pt x="1415" y="5592"/>
                </a:lnTo>
                <a:lnTo>
                  <a:pt x="1347" y="6871"/>
                </a:lnTo>
                <a:lnTo>
                  <a:pt x="0" y="7943"/>
                </a:lnTo>
                <a:lnTo>
                  <a:pt x="525" y="9495"/>
                </a:lnTo>
                <a:lnTo>
                  <a:pt x="2237" y="9518"/>
                </a:lnTo>
                <a:lnTo>
                  <a:pt x="3081" y="10500"/>
                </a:lnTo>
                <a:lnTo>
                  <a:pt x="2876" y="12212"/>
                </a:lnTo>
                <a:lnTo>
                  <a:pt x="4360" y="12919"/>
                </a:lnTo>
                <a:lnTo>
                  <a:pt x="5592" y="11732"/>
                </a:lnTo>
                <a:lnTo>
                  <a:pt x="6870" y="11824"/>
                </a:lnTo>
                <a:lnTo>
                  <a:pt x="7943" y="13170"/>
                </a:lnTo>
                <a:lnTo>
                  <a:pt x="9495" y="12645"/>
                </a:lnTo>
                <a:lnTo>
                  <a:pt x="9518" y="10911"/>
                </a:lnTo>
                <a:close/>
              </a:path>
            </a:pathLst>
          </a:custGeom>
          <a:solidFill>
            <a:schemeClr val="accent6"/>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15"/>
          <p:cNvSpPr/>
          <p:nvPr/>
        </p:nvSpPr>
        <p:spPr>
          <a:xfrm>
            <a:off x="6409766" y="1179025"/>
            <a:ext cx="259868" cy="259841"/>
          </a:xfrm>
          <a:custGeom>
            <a:avLst/>
            <a:gdLst/>
            <a:ahLst/>
            <a:cxnLst/>
            <a:rect l="l" t="t" r="r" b="b"/>
            <a:pathLst>
              <a:path w="9702" h="9701" extrusionOk="0">
                <a:moveTo>
                  <a:pt x="5319" y="6094"/>
                </a:moveTo>
                <a:cubicBezTo>
                  <a:pt x="4612" y="6346"/>
                  <a:pt x="3858" y="5980"/>
                  <a:pt x="3607" y="5296"/>
                </a:cubicBezTo>
                <a:cubicBezTo>
                  <a:pt x="3356" y="4588"/>
                  <a:pt x="3721" y="3835"/>
                  <a:pt x="4406" y="3584"/>
                </a:cubicBezTo>
                <a:cubicBezTo>
                  <a:pt x="5114" y="3333"/>
                  <a:pt x="5867" y="3698"/>
                  <a:pt x="6118" y="4383"/>
                </a:cubicBezTo>
                <a:cubicBezTo>
                  <a:pt x="6369" y="5090"/>
                  <a:pt x="6004" y="5843"/>
                  <a:pt x="5319" y="6094"/>
                </a:cubicBezTo>
                <a:close/>
                <a:moveTo>
                  <a:pt x="6575" y="8240"/>
                </a:moveTo>
                <a:lnTo>
                  <a:pt x="7670" y="8811"/>
                </a:lnTo>
                <a:lnTo>
                  <a:pt x="8537" y="8035"/>
                </a:lnTo>
                <a:lnTo>
                  <a:pt x="8058" y="6871"/>
                </a:lnTo>
                <a:lnTo>
                  <a:pt x="8469" y="6026"/>
                </a:lnTo>
                <a:lnTo>
                  <a:pt x="9656" y="5684"/>
                </a:lnTo>
                <a:lnTo>
                  <a:pt x="9702" y="4497"/>
                </a:lnTo>
                <a:lnTo>
                  <a:pt x="8560" y="4017"/>
                </a:lnTo>
                <a:lnTo>
                  <a:pt x="8241" y="3127"/>
                </a:lnTo>
                <a:lnTo>
                  <a:pt x="8834" y="2032"/>
                </a:lnTo>
                <a:lnTo>
                  <a:pt x="8035" y="1164"/>
                </a:lnTo>
                <a:lnTo>
                  <a:pt x="6894" y="1644"/>
                </a:lnTo>
                <a:lnTo>
                  <a:pt x="6050" y="1233"/>
                </a:lnTo>
                <a:lnTo>
                  <a:pt x="5684" y="46"/>
                </a:lnTo>
                <a:lnTo>
                  <a:pt x="4497" y="0"/>
                </a:lnTo>
                <a:lnTo>
                  <a:pt x="4041" y="1141"/>
                </a:lnTo>
                <a:lnTo>
                  <a:pt x="3151" y="1461"/>
                </a:lnTo>
                <a:lnTo>
                  <a:pt x="2055" y="867"/>
                </a:lnTo>
                <a:lnTo>
                  <a:pt x="1188" y="1666"/>
                </a:lnTo>
                <a:lnTo>
                  <a:pt x="1644" y="2808"/>
                </a:lnTo>
                <a:lnTo>
                  <a:pt x="1256" y="3652"/>
                </a:lnTo>
                <a:lnTo>
                  <a:pt x="69" y="4017"/>
                </a:lnTo>
                <a:lnTo>
                  <a:pt x="1" y="5204"/>
                </a:lnTo>
                <a:lnTo>
                  <a:pt x="1165" y="5661"/>
                </a:lnTo>
                <a:lnTo>
                  <a:pt x="1462" y="6551"/>
                </a:lnTo>
                <a:lnTo>
                  <a:pt x="891" y="7647"/>
                </a:lnTo>
                <a:lnTo>
                  <a:pt x="1690" y="8537"/>
                </a:lnTo>
                <a:lnTo>
                  <a:pt x="2831" y="8057"/>
                </a:lnTo>
                <a:lnTo>
                  <a:pt x="3676" y="8445"/>
                </a:lnTo>
                <a:lnTo>
                  <a:pt x="4018" y="9632"/>
                </a:lnTo>
                <a:lnTo>
                  <a:pt x="5205" y="9701"/>
                </a:lnTo>
                <a:lnTo>
                  <a:pt x="5684" y="8560"/>
                </a:lnTo>
                <a:close/>
              </a:path>
            </a:pathLst>
          </a:custGeom>
          <a:solidFill>
            <a:schemeClr val="accent6"/>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9" name="Google Shape;3829;p115"/>
          <p:cNvGrpSpPr/>
          <p:nvPr/>
        </p:nvGrpSpPr>
        <p:grpSpPr>
          <a:xfrm>
            <a:off x="1811389" y="1552434"/>
            <a:ext cx="1074309" cy="356822"/>
            <a:chOff x="1725115" y="1291147"/>
            <a:chExt cx="519090" cy="172403"/>
          </a:xfrm>
        </p:grpSpPr>
        <p:sp>
          <p:nvSpPr>
            <p:cNvPr id="3830" name="Google Shape;3830;p115"/>
            <p:cNvSpPr/>
            <p:nvPr/>
          </p:nvSpPr>
          <p:spPr>
            <a:xfrm>
              <a:off x="1725115" y="1291147"/>
              <a:ext cx="519090" cy="172403"/>
            </a:xfrm>
            <a:custGeom>
              <a:avLst/>
              <a:gdLst/>
              <a:ahLst/>
              <a:cxnLst/>
              <a:rect l="l" t="t" r="r" b="b"/>
              <a:pathLst>
                <a:path w="28959" h="9618" extrusionOk="0">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15"/>
            <p:cNvSpPr/>
            <p:nvPr/>
          </p:nvSpPr>
          <p:spPr>
            <a:xfrm>
              <a:off x="1953865" y="1296811"/>
              <a:ext cx="269951" cy="147971"/>
            </a:xfrm>
            <a:custGeom>
              <a:avLst/>
              <a:gdLst/>
              <a:ahLst/>
              <a:cxnLst/>
              <a:rect l="l" t="t" r="r" b="b"/>
              <a:pathLst>
                <a:path w="15060" h="8255" extrusionOk="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115"/>
            <p:cNvSpPr/>
            <p:nvPr/>
          </p:nvSpPr>
          <p:spPr>
            <a:xfrm>
              <a:off x="1773837" y="1396227"/>
              <a:ext cx="83907" cy="48523"/>
            </a:xfrm>
            <a:custGeom>
              <a:avLst/>
              <a:gdLst/>
              <a:ahLst/>
              <a:cxnLst/>
              <a:rect l="l" t="t" r="r" b="b"/>
              <a:pathLst>
                <a:path w="4681" h="2707" extrusionOk="0">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3" name="Google Shape;3833;p115"/>
          <p:cNvGrpSpPr/>
          <p:nvPr/>
        </p:nvGrpSpPr>
        <p:grpSpPr>
          <a:xfrm>
            <a:off x="7442631" y="2616366"/>
            <a:ext cx="606268" cy="384783"/>
            <a:chOff x="1779700" y="2799700"/>
            <a:chExt cx="835425" cy="530150"/>
          </a:xfrm>
        </p:grpSpPr>
        <p:sp>
          <p:nvSpPr>
            <p:cNvPr id="3834" name="Google Shape;3834;p115"/>
            <p:cNvSpPr/>
            <p:nvPr/>
          </p:nvSpPr>
          <p:spPr>
            <a:xfrm>
              <a:off x="1779700" y="2799700"/>
              <a:ext cx="835425" cy="530150"/>
            </a:xfrm>
            <a:custGeom>
              <a:avLst/>
              <a:gdLst/>
              <a:ahLst/>
              <a:cxnLst/>
              <a:rect l="l" t="t" r="r" b="b"/>
              <a:pathLst>
                <a:path w="33417" h="21206" extrusionOk="0">
                  <a:moveTo>
                    <a:pt x="3835" y="1"/>
                  </a:moveTo>
                  <a:cubicBezTo>
                    <a:pt x="1713" y="1"/>
                    <a:pt x="1" y="1736"/>
                    <a:pt x="1" y="3836"/>
                  </a:cubicBezTo>
                  <a:lnTo>
                    <a:pt x="1" y="17371"/>
                  </a:lnTo>
                  <a:cubicBezTo>
                    <a:pt x="1" y="19494"/>
                    <a:pt x="1713" y="21206"/>
                    <a:pt x="3835" y="21206"/>
                  </a:cubicBezTo>
                  <a:lnTo>
                    <a:pt x="29582" y="21206"/>
                  </a:lnTo>
                  <a:cubicBezTo>
                    <a:pt x="31705" y="21206"/>
                    <a:pt x="33417" y="19494"/>
                    <a:pt x="33417" y="17371"/>
                  </a:cubicBezTo>
                  <a:lnTo>
                    <a:pt x="33417" y="3836"/>
                  </a:lnTo>
                  <a:cubicBezTo>
                    <a:pt x="33417" y="1736"/>
                    <a:pt x="31705" y="1"/>
                    <a:pt x="29582" y="1"/>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115"/>
            <p:cNvSpPr/>
            <p:nvPr/>
          </p:nvSpPr>
          <p:spPr>
            <a:xfrm>
              <a:off x="2013650" y="2880750"/>
              <a:ext cx="368100" cy="368075"/>
            </a:xfrm>
            <a:custGeom>
              <a:avLst/>
              <a:gdLst/>
              <a:ahLst/>
              <a:cxnLst/>
              <a:rect l="l" t="t" r="r" b="b"/>
              <a:pathLst>
                <a:path w="14724" h="14723" extrusionOk="0">
                  <a:moveTo>
                    <a:pt x="7351" y="0"/>
                  </a:moveTo>
                  <a:cubicBezTo>
                    <a:pt x="3288" y="0"/>
                    <a:pt x="1" y="3287"/>
                    <a:pt x="1" y="7373"/>
                  </a:cubicBezTo>
                  <a:cubicBezTo>
                    <a:pt x="1" y="11436"/>
                    <a:pt x="3288" y="14722"/>
                    <a:pt x="7351" y="14722"/>
                  </a:cubicBezTo>
                  <a:cubicBezTo>
                    <a:pt x="11414" y="14722"/>
                    <a:pt x="14723" y="11436"/>
                    <a:pt x="14723" y="7373"/>
                  </a:cubicBezTo>
                  <a:cubicBezTo>
                    <a:pt x="14723" y="3287"/>
                    <a:pt x="11414" y="0"/>
                    <a:pt x="7351" y="0"/>
                  </a:cubicBezTo>
                  <a:close/>
                </a:path>
              </a:pathLst>
            </a:custGeom>
            <a:solidFill>
              <a:schemeClr val="accent1"/>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115"/>
            <p:cNvSpPr/>
            <p:nvPr/>
          </p:nvSpPr>
          <p:spPr>
            <a:xfrm>
              <a:off x="2116075" y="2970325"/>
              <a:ext cx="163225" cy="188900"/>
            </a:xfrm>
            <a:custGeom>
              <a:avLst/>
              <a:gdLst/>
              <a:ahLst/>
              <a:cxnLst/>
              <a:rect l="l" t="t" r="r" b="b"/>
              <a:pathLst>
                <a:path w="6529" h="7556" extrusionOk="0">
                  <a:moveTo>
                    <a:pt x="1" y="1"/>
                  </a:moveTo>
                  <a:lnTo>
                    <a:pt x="1" y="7556"/>
                  </a:lnTo>
                  <a:lnTo>
                    <a:pt x="6529" y="3790"/>
                  </a:lnTo>
                  <a:lnTo>
                    <a:pt x="1" y="1"/>
                  </a:ln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7" name="Google Shape;3837;p115"/>
          <p:cNvGrpSpPr/>
          <p:nvPr/>
        </p:nvGrpSpPr>
        <p:grpSpPr>
          <a:xfrm>
            <a:off x="7228854" y="2435677"/>
            <a:ext cx="458443" cy="319334"/>
            <a:chOff x="3487600" y="3021125"/>
            <a:chExt cx="631725" cy="439975"/>
          </a:xfrm>
        </p:grpSpPr>
        <p:sp>
          <p:nvSpPr>
            <p:cNvPr id="3838" name="Google Shape;3838;p115"/>
            <p:cNvSpPr/>
            <p:nvPr/>
          </p:nvSpPr>
          <p:spPr>
            <a:xfrm>
              <a:off x="3487600" y="3021125"/>
              <a:ext cx="631725" cy="198025"/>
            </a:xfrm>
            <a:custGeom>
              <a:avLst/>
              <a:gdLst/>
              <a:ahLst/>
              <a:cxnLst/>
              <a:rect l="l" t="t" r="r" b="b"/>
              <a:pathLst>
                <a:path w="25269" h="7921" extrusionOk="0">
                  <a:moveTo>
                    <a:pt x="3972" y="0"/>
                  </a:moveTo>
                  <a:cubicBezTo>
                    <a:pt x="1781" y="0"/>
                    <a:pt x="1" y="1780"/>
                    <a:pt x="1" y="3949"/>
                  </a:cubicBezTo>
                  <a:cubicBezTo>
                    <a:pt x="1" y="6140"/>
                    <a:pt x="1781" y="7920"/>
                    <a:pt x="3972" y="7920"/>
                  </a:cubicBezTo>
                  <a:lnTo>
                    <a:pt x="21297" y="7920"/>
                  </a:lnTo>
                  <a:cubicBezTo>
                    <a:pt x="23488" y="7920"/>
                    <a:pt x="25268" y="6140"/>
                    <a:pt x="25268" y="3949"/>
                  </a:cubicBezTo>
                  <a:cubicBezTo>
                    <a:pt x="25268" y="1780"/>
                    <a:pt x="23488" y="0"/>
                    <a:pt x="21297" y="0"/>
                  </a:cubicBezTo>
                  <a:close/>
                </a:path>
              </a:pathLst>
            </a:custGeom>
            <a:gradFill>
              <a:gsLst>
                <a:gs pos="0">
                  <a:srgbClr val="5352EE"/>
                </a:gs>
                <a:gs pos="100000">
                  <a:srgbClr val="7882F3"/>
                </a:gs>
              </a:gsLst>
              <a:lin ang="10801400" scaled="0"/>
            </a:gra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115"/>
            <p:cNvSpPr/>
            <p:nvPr/>
          </p:nvSpPr>
          <p:spPr>
            <a:xfrm>
              <a:off x="3551525" y="3050800"/>
              <a:ext cx="138100" cy="138675"/>
            </a:xfrm>
            <a:custGeom>
              <a:avLst/>
              <a:gdLst/>
              <a:ahLst/>
              <a:cxnLst/>
              <a:rect l="l" t="t" r="r" b="b"/>
              <a:pathLst>
                <a:path w="5524" h="5547" extrusionOk="0">
                  <a:moveTo>
                    <a:pt x="2762" y="0"/>
                  </a:moveTo>
                  <a:cubicBezTo>
                    <a:pt x="1233" y="0"/>
                    <a:pt x="0" y="1233"/>
                    <a:pt x="0" y="2762"/>
                  </a:cubicBezTo>
                  <a:cubicBezTo>
                    <a:pt x="0" y="4291"/>
                    <a:pt x="1233" y="5547"/>
                    <a:pt x="2762" y="5547"/>
                  </a:cubicBezTo>
                  <a:cubicBezTo>
                    <a:pt x="4291" y="5547"/>
                    <a:pt x="5524" y="4291"/>
                    <a:pt x="5524" y="2762"/>
                  </a:cubicBezTo>
                  <a:cubicBezTo>
                    <a:pt x="5524" y="1233"/>
                    <a:pt x="4291" y="0"/>
                    <a:pt x="2762" y="0"/>
                  </a:cubicBezTo>
                  <a:close/>
                </a:path>
              </a:pathLst>
            </a:custGeom>
            <a:solidFill>
              <a:schemeClr val="accent6"/>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115"/>
            <p:cNvSpPr/>
            <p:nvPr/>
          </p:nvSpPr>
          <p:spPr>
            <a:xfrm>
              <a:off x="3487600" y="3263075"/>
              <a:ext cx="631725" cy="198025"/>
            </a:xfrm>
            <a:custGeom>
              <a:avLst/>
              <a:gdLst/>
              <a:ahLst/>
              <a:cxnLst/>
              <a:rect l="l" t="t" r="r" b="b"/>
              <a:pathLst>
                <a:path w="25269" h="7921" extrusionOk="0">
                  <a:moveTo>
                    <a:pt x="3972" y="0"/>
                  </a:moveTo>
                  <a:cubicBezTo>
                    <a:pt x="1781" y="0"/>
                    <a:pt x="1" y="1780"/>
                    <a:pt x="1" y="3972"/>
                  </a:cubicBezTo>
                  <a:cubicBezTo>
                    <a:pt x="1" y="6163"/>
                    <a:pt x="1781" y="7920"/>
                    <a:pt x="3972" y="7920"/>
                  </a:cubicBezTo>
                  <a:lnTo>
                    <a:pt x="21297" y="7920"/>
                  </a:lnTo>
                  <a:cubicBezTo>
                    <a:pt x="23488" y="7920"/>
                    <a:pt x="25268" y="6163"/>
                    <a:pt x="25268" y="3972"/>
                  </a:cubicBezTo>
                  <a:cubicBezTo>
                    <a:pt x="25268" y="1780"/>
                    <a:pt x="23488" y="0"/>
                    <a:pt x="21297" y="0"/>
                  </a:cubicBezTo>
                  <a:close/>
                </a:path>
              </a:pathLst>
            </a:custGeom>
            <a:gradFill>
              <a:gsLst>
                <a:gs pos="0">
                  <a:srgbClr val="5352EE"/>
                </a:gs>
                <a:gs pos="100000">
                  <a:srgbClr val="7882F3"/>
                </a:gs>
              </a:gsLst>
              <a:lin ang="10801400" scaled="0"/>
            </a:gra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115"/>
            <p:cNvSpPr/>
            <p:nvPr/>
          </p:nvSpPr>
          <p:spPr>
            <a:xfrm>
              <a:off x="3916725" y="3293300"/>
              <a:ext cx="138675" cy="138125"/>
            </a:xfrm>
            <a:custGeom>
              <a:avLst/>
              <a:gdLst/>
              <a:ahLst/>
              <a:cxnLst/>
              <a:rect l="l" t="t" r="r" b="b"/>
              <a:pathLst>
                <a:path w="5547" h="5525" extrusionOk="0">
                  <a:moveTo>
                    <a:pt x="2762" y="1"/>
                  </a:moveTo>
                  <a:cubicBezTo>
                    <a:pt x="1233" y="1"/>
                    <a:pt x="0" y="1233"/>
                    <a:pt x="0" y="2763"/>
                  </a:cubicBezTo>
                  <a:cubicBezTo>
                    <a:pt x="0" y="4292"/>
                    <a:pt x="1233" y="5524"/>
                    <a:pt x="2762" y="5524"/>
                  </a:cubicBezTo>
                  <a:cubicBezTo>
                    <a:pt x="4292" y="5524"/>
                    <a:pt x="5547" y="4292"/>
                    <a:pt x="5547" y="2763"/>
                  </a:cubicBezTo>
                  <a:cubicBezTo>
                    <a:pt x="5547" y="1233"/>
                    <a:pt x="4292" y="1"/>
                    <a:pt x="2762" y="1"/>
                  </a:cubicBezTo>
                  <a:close/>
                </a:path>
              </a:pathLst>
            </a:custGeom>
            <a:solidFill>
              <a:schemeClr val="accent6"/>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2" name="Google Shape;3842;p115"/>
          <p:cNvGrpSpPr/>
          <p:nvPr/>
        </p:nvGrpSpPr>
        <p:grpSpPr>
          <a:xfrm>
            <a:off x="1274208" y="2783867"/>
            <a:ext cx="472503" cy="472169"/>
            <a:chOff x="3015700" y="2290125"/>
            <a:chExt cx="651100" cy="650550"/>
          </a:xfrm>
        </p:grpSpPr>
        <p:sp>
          <p:nvSpPr>
            <p:cNvPr id="3843" name="Google Shape;3843;p115"/>
            <p:cNvSpPr/>
            <p:nvPr/>
          </p:nvSpPr>
          <p:spPr>
            <a:xfrm>
              <a:off x="3095575" y="2370025"/>
              <a:ext cx="491350" cy="490775"/>
            </a:xfrm>
            <a:custGeom>
              <a:avLst/>
              <a:gdLst/>
              <a:ahLst/>
              <a:cxnLst/>
              <a:rect l="l" t="t" r="r" b="b"/>
              <a:pathLst>
                <a:path w="19654" h="19631" extrusionOk="0">
                  <a:moveTo>
                    <a:pt x="9838" y="0"/>
                  </a:moveTo>
                  <a:cubicBezTo>
                    <a:pt x="4406" y="0"/>
                    <a:pt x="1" y="4406"/>
                    <a:pt x="1" y="9815"/>
                  </a:cubicBezTo>
                  <a:cubicBezTo>
                    <a:pt x="1" y="15248"/>
                    <a:pt x="4406" y="19630"/>
                    <a:pt x="9838" y="19630"/>
                  </a:cubicBezTo>
                  <a:cubicBezTo>
                    <a:pt x="15248" y="19630"/>
                    <a:pt x="19653" y="15248"/>
                    <a:pt x="19653" y="9815"/>
                  </a:cubicBezTo>
                  <a:cubicBezTo>
                    <a:pt x="19653" y="4406"/>
                    <a:pt x="15248" y="0"/>
                    <a:pt x="9838" y="0"/>
                  </a:cubicBezTo>
                  <a:close/>
                </a:path>
              </a:pathLst>
            </a:custGeom>
            <a:solidFill>
              <a:schemeClr val="lt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115"/>
            <p:cNvSpPr/>
            <p:nvPr/>
          </p:nvSpPr>
          <p:spPr>
            <a:xfrm>
              <a:off x="3015700" y="2290125"/>
              <a:ext cx="651100" cy="650550"/>
            </a:xfrm>
            <a:custGeom>
              <a:avLst/>
              <a:gdLst/>
              <a:ahLst/>
              <a:cxnLst/>
              <a:rect l="l" t="t" r="r" b="b"/>
              <a:pathLst>
                <a:path w="26044" h="26022" extrusionOk="0">
                  <a:moveTo>
                    <a:pt x="13033" y="3607"/>
                  </a:moveTo>
                  <a:cubicBezTo>
                    <a:pt x="18215" y="3607"/>
                    <a:pt x="22438" y="7807"/>
                    <a:pt x="22438" y="13011"/>
                  </a:cubicBezTo>
                  <a:cubicBezTo>
                    <a:pt x="22438" y="18215"/>
                    <a:pt x="18215" y="22438"/>
                    <a:pt x="13033" y="22438"/>
                  </a:cubicBezTo>
                  <a:cubicBezTo>
                    <a:pt x="7829" y="22438"/>
                    <a:pt x="3607" y="18215"/>
                    <a:pt x="3607" y="13011"/>
                  </a:cubicBezTo>
                  <a:cubicBezTo>
                    <a:pt x="3607" y="7807"/>
                    <a:pt x="7829" y="3607"/>
                    <a:pt x="13033" y="3607"/>
                  </a:cubicBezTo>
                  <a:close/>
                  <a:moveTo>
                    <a:pt x="13033" y="1"/>
                  </a:moveTo>
                  <a:cubicBezTo>
                    <a:pt x="5844" y="1"/>
                    <a:pt x="0" y="5821"/>
                    <a:pt x="0" y="13011"/>
                  </a:cubicBezTo>
                  <a:cubicBezTo>
                    <a:pt x="0" y="20201"/>
                    <a:pt x="5844" y="26022"/>
                    <a:pt x="13033" y="26022"/>
                  </a:cubicBezTo>
                  <a:cubicBezTo>
                    <a:pt x="20201" y="26022"/>
                    <a:pt x="26044" y="20201"/>
                    <a:pt x="26044" y="13011"/>
                  </a:cubicBezTo>
                  <a:cubicBezTo>
                    <a:pt x="26044" y="5821"/>
                    <a:pt x="20201" y="1"/>
                    <a:pt x="13033" y="1"/>
                  </a:cubicBezTo>
                  <a:close/>
                </a:path>
              </a:pathLst>
            </a:custGeom>
            <a:gradFill>
              <a:gsLst>
                <a:gs pos="0">
                  <a:srgbClr val="5352EE"/>
                </a:gs>
                <a:gs pos="100000">
                  <a:srgbClr val="7882F3"/>
                </a:gs>
              </a:gsLst>
              <a:lin ang="13500032" scaled="0"/>
            </a:gra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115"/>
            <p:cNvSpPr/>
            <p:nvPr/>
          </p:nvSpPr>
          <p:spPr>
            <a:xfrm>
              <a:off x="3233675" y="2508125"/>
              <a:ext cx="215150" cy="214575"/>
            </a:xfrm>
            <a:custGeom>
              <a:avLst/>
              <a:gdLst/>
              <a:ahLst/>
              <a:cxnLst/>
              <a:rect l="l" t="t" r="r" b="b"/>
              <a:pathLst>
                <a:path w="8606" h="8583" extrusionOk="0">
                  <a:moveTo>
                    <a:pt x="4292" y="3059"/>
                  </a:moveTo>
                  <a:cubicBezTo>
                    <a:pt x="4976" y="3059"/>
                    <a:pt x="5547" y="3629"/>
                    <a:pt x="5547" y="4314"/>
                  </a:cubicBezTo>
                  <a:cubicBezTo>
                    <a:pt x="5547" y="4999"/>
                    <a:pt x="4976" y="5570"/>
                    <a:pt x="4292" y="5570"/>
                  </a:cubicBezTo>
                  <a:cubicBezTo>
                    <a:pt x="3584" y="5570"/>
                    <a:pt x="3036" y="4999"/>
                    <a:pt x="3036" y="4314"/>
                  </a:cubicBezTo>
                  <a:cubicBezTo>
                    <a:pt x="3036" y="3629"/>
                    <a:pt x="3584" y="3059"/>
                    <a:pt x="4292" y="3059"/>
                  </a:cubicBezTo>
                  <a:close/>
                  <a:moveTo>
                    <a:pt x="3789" y="0"/>
                  </a:moveTo>
                  <a:cubicBezTo>
                    <a:pt x="3675" y="0"/>
                    <a:pt x="3561" y="91"/>
                    <a:pt x="3538" y="183"/>
                  </a:cubicBezTo>
                  <a:lnTo>
                    <a:pt x="3287" y="1187"/>
                  </a:lnTo>
                  <a:cubicBezTo>
                    <a:pt x="3128" y="1256"/>
                    <a:pt x="2945" y="1324"/>
                    <a:pt x="2785" y="1415"/>
                  </a:cubicBezTo>
                  <a:lnTo>
                    <a:pt x="1918" y="890"/>
                  </a:lnTo>
                  <a:cubicBezTo>
                    <a:pt x="1880" y="871"/>
                    <a:pt x="1834" y="860"/>
                    <a:pt x="1789" y="860"/>
                  </a:cubicBezTo>
                  <a:cubicBezTo>
                    <a:pt x="1725" y="860"/>
                    <a:pt x="1661" y="883"/>
                    <a:pt x="1621" y="936"/>
                  </a:cubicBezTo>
                  <a:lnTo>
                    <a:pt x="914" y="1644"/>
                  </a:lnTo>
                  <a:cubicBezTo>
                    <a:pt x="822" y="1735"/>
                    <a:pt x="799" y="1849"/>
                    <a:pt x="868" y="1963"/>
                  </a:cubicBezTo>
                  <a:lnTo>
                    <a:pt x="1393" y="2808"/>
                  </a:lnTo>
                  <a:cubicBezTo>
                    <a:pt x="1302" y="2967"/>
                    <a:pt x="1233" y="3150"/>
                    <a:pt x="1165" y="3333"/>
                  </a:cubicBezTo>
                  <a:lnTo>
                    <a:pt x="206" y="3561"/>
                  </a:lnTo>
                  <a:cubicBezTo>
                    <a:pt x="92" y="3584"/>
                    <a:pt x="0" y="3698"/>
                    <a:pt x="0" y="3812"/>
                  </a:cubicBezTo>
                  <a:lnTo>
                    <a:pt x="0" y="4816"/>
                  </a:lnTo>
                  <a:cubicBezTo>
                    <a:pt x="0" y="4930"/>
                    <a:pt x="92" y="5022"/>
                    <a:pt x="206" y="5067"/>
                  </a:cubicBezTo>
                  <a:lnTo>
                    <a:pt x="1165" y="5296"/>
                  </a:lnTo>
                  <a:cubicBezTo>
                    <a:pt x="1233" y="5478"/>
                    <a:pt x="1302" y="5661"/>
                    <a:pt x="1393" y="5821"/>
                  </a:cubicBezTo>
                  <a:lnTo>
                    <a:pt x="868" y="6665"/>
                  </a:lnTo>
                  <a:cubicBezTo>
                    <a:pt x="799" y="6779"/>
                    <a:pt x="822" y="6893"/>
                    <a:pt x="914" y="6985"/>
                  </a:cubicBezTo>
                  <a:lnTo>
                    <a:pt x="1621" y="7692"/>
                  </a:lnTo>
                  <a:cubicBezTo>
                    <a:pt x="1661" y="7746"/>
                    <a:pt x="1725" y="7768"/>
                    <a:pt x="1789" y="7768"/>
                  </a:cubicBezTo>
                  <a:cubicBezTo>
                    <a:pt x="1834" y="7768"/>
                    <a:pt x="1880" y="7757"/>
                    <a:pt x="1918" y="7738"/>
                  </a:cubicBezTo>
                  <a:lnTo>
                    <a:pt x="2785" y="7213"/>
                  </a:lnTo>
                  <a:cubicBezTo>
                    <a:pt x="2945" y="7304"/>
                    <a:pt x="3128" y="7373"/>
                    <a:pt x="3287" y="7418"/>
                  </a:cubicBezTo>
                  <a:lnTo>
                    <a:pt x="3538" y="8400"/>
                  </a:lnTo>
                  <a:cubicBezTo>
                    <a:pt x="3561" y="8514"/>
                    <a:pt x="3675" y="8582"/>
                    <a:pt x="3789" y="8582"/>
                  </a:cubicBezTo>
                  <a:lnTo>
                    <a:pt x="4794" y="8582"/>
                  </a:lnTo>
                  <a:cubicBezTo>
                    <a:pt x="4908" y="8582"/>
                    <a:pt x="4999" y="8514"/>
                    <a:pt x="5045" y="8400"/>
                  </a:cubicBezTo>
                  <a:lnTo>
                    <a:pt x="5273" y="7418"/>
                  </a:lnTo>
                  <a:cubicBezTo>
                    <a:pt x="5456" y="7373"/>
                    <a:pt x="5616" y="7304"/>
                    <a:pt x="5798" y="7213"/>
                  </a:cubicBezTo>
                  <a:lnTo>
                    <a:pt x="6643" y="7738"/>
                  </a:lnTo>
                  <a:cubicBezTo>
                    <a:pt x="6690" y="7757"/>
                    <a:pt x="6737" y="7768"/>
                    <a:pt x="6783" y="7768"/>
                  </a:cubicBezTo>
                  <a:cubicBezTo>
                    <a:pt x="6847" y="7768"/>
                    <a:pt x="6909" y="7746"/>
                    <a:pt x="6962" y="7692"/>
                  </a:cubicBezTo>
                  <a:lnTo>
                    <a:pt x="7670" y="6985"/>
                  </a:lnTo>
                  <a:cubicBezTo>
                    <a:pt x="7738" y="6893"/>
                    <a:pt x="7761" y="6779"/>
                    <a:pt x="7715" y="6665"/>
                  </a:cubicBezTo>
                  <a:lnTo>
                    <a:pt x="7190" y="5821"/>
                  </a:lnTo>
                  <a:cubicBezTo>
                    <a:pt x="7282" y="5661"/>
                    <a:pt x="7350" y="5478"/>
                    <a:pt x="7396" y="5296"/>
                  </a:cubicBezTo>
                  <a:lnTo>
                    <a:pt x="8400" y="5067"/>
                  </a:lnTo>
                  <a:cubicBezTo>
                    <a:pt x="8514" y="5022"/>
                    <a:pt x="8606" y="4930"/>
                    <a:pt x="8606" y="4816"/>
                  </a:cubicBezTo>
                  <a:lnTo>
                    <a:pt x="8606" y="3812"/>
                  </a:lnTo>
                  <a:cubicBezTo>
                    <a:pt x="8606" y="3698"/>
                    <a:pt x="8514" y="3584"/>
                    <a:pt x="8400" y="3561"/>
                  </a:cubicBezTo>
                  <a:lnTo>
                    <a:pt x="7396" y="3333"/>
                  </a:lnTo>
                  <a:cubicBezTo>
                    <a:pt x="7350" y="3150"/>
                    <a:pt x="7282" y="2967"/>
                    <a:pt x="7190" y="2808"/>
                  </a:cubicBezTo>
                  <a:lnTo>
                    <a:pt x="7715" y="1963"/>
                  </a:lnTo>
                  <a:cubicBezTo>
                    <a:pt x="7761" y="1849"/>
                    <a:pt x="7738" y="1735"/>
                    <a:pt x="7670" y="1644"/>
                  </a:cubicBezTo>
                  <a:lnTo>
                    <a:pt x="6962" y="936"/>
                  </a:lnTo>
                  <a:cubicBezTo>
                    <a:pt x="6909" y="883"/>
                    <a:pt x="6847" y="860"/>
                    <a:pt x="6783" y="860"/>
                  </a:cubicBezTo>
                  <a:cubicBezTo>
                    <a:pt x="6737" y="860"/>
                    <a:pt x="6690" y="871"/>
                    <a:pt x="6643" y="890"/>
                  </a:cubicBezTo>
                  <a:lnTo>
                    <a:pt x="5798" y="1415"/>
                  </a:lnTo>
                  <a:cubicBezTo>
                    <a:pt x="5616" y="1324"/>
                    <a:pt x="5456" y="1256"/>
                    <a:pt x="5273" y="1187"/>
                  </a:cubicBezTo>
                  <a:lnTo>
                    <a:pt x="5045" y="183"/>
                  </a:lnTo>
                  <a:cubicBezTo>
                    <a:pt x="4999" y="91"/>
                    <a:pt x="4908" y="0"/>
                    <a:pt x="4794" y="0"/>
                  </a:cubicBezTo>
                  <a:close/>
                </a:path>
              </a:pathLst>
            </a:custGeom>
            <a:solidFill>
              <a:schemeClr val="accent2"/>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6" name="Google Shape;3846;p115"/>
          <p:cNvGrpSpPr/>
          <p:nvPr/>
        </p:nvGrpSpPr>
        <p:grpSpPr>
          <a:xfrm>
            <a:off x="6375751" y="1347053"/>
            <a:ext cx="472514" cy="472544"/>
            <a:chOff x="1863575" y="1989975"/>
            <a:chExt cx="525600" cy="525575"/>
          </a:xfrm>
        </p:grpSpPr>
        <p:sp>
          <p:nvSpPr>
            <p:cNvPr id="3847" name="Google Shape;3847;p115"/>
            <p:cNvSpPr/>
            <p:nvPr/>
          </p:nvSpPr>
          <p:spPr>
            <a:xfrm>
              <a:off x="1863575" y="1989975"/>
              <a:ext cx="525600" cy="525575"/>
            </a:xfrm>
            <a:custGeom>
              <a:avLst/>
              <a:gdLst/>
              <a:ahLst/>
              <a:cxnLst/>
              <a:rect l="l" t="t" r="r" b="b"/>
              <a:pathLst>
                <a:path w="21024" h="21023" extrusionOk="0">
                  <a:moveTo>
                    <a:pt x="10523" y="1"/>
                  </a:moveTo>
                  <a:cubicBezTo>
                    <a:pt x="4703" y="1"/>
                    <a:pt x="1" y="4703"/>
                    <a:pt x="1" y="10523"/>
                  </a:cubicBezTo>
                  <a:cubicBezTo>
                    <a:pt x="1" y="16321"/>
                    <a:pt x="4703" y="21023"/>
                    <a:pt x="10523" y="21023"/>
                  </a:cubicBezTo>
                  <a:cubicBezTo>
                    <a:pt x="16321" y="21023"/>
                    <a:pt x="21023" y="16321"/>
                    <a:pt x="21023" y="10523"/>
                  </a:cubicBezTo>
                  <a:cubicBezTo>
                    <a:pt x="21023" y="4703"/>
                    <a:pt x="16321" y="1"/>
                    <a:pt x="10523" y="1"/>
                  </a:cubicBezTo>
                  <a:close/>
                </a:path>
              </a:pathLst>
            </a:custGeom>
            <a:solidFill>
              <a:schemeClr val="dk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115"/>
            <p:cNvSpPr/>
            <p:nvPr/>
          </p:nvSpPr>
          <p:spPr>
            <a:xfrm>
              <a:off x="1962875" y="2089275"/>
              <a:ext cx="327000" cy="327000"/>
            </a:xfrm>
            <a:custGeom>
              <a:avLst/>
              <a:gdLst/>
              <a:ahLst/>
              <a:cxnLst/>
              <a:rect l="l" t="t" r="r" b="b"/>
              <a:pathLst>
                <a:path w="13080" h="13080" extrusionOk="0">
                  <a:moveTo>
                    <a:pt x="6551" y="0"/>
                  </a:moveTo>
                  <a:cubicBezTo>
                    <a:pt x="2922" y="0"/>
                    <a:pt x="1" y="2922"/>
                    <a:pt x="1" y="6551"/>
                  </a:cubicBezTo>
                  <a:cubicBezTo>
                    <a:pt x="1" y="10158"/>
                    <a:pt x="2922" y="13079"/>
                    <a:pt x="6551" y="13079"/>
                  </a:cubicBezTo>
                  <a:cubicBezTo>
                    <a:pt x="10158" y="13079"/>
                    <a:pt x="13079" y="10158"/>
                    <a:pt x="13079" y="6551"/>
                  </a:cubicBezTo>
                  <a:cubicBezTo>
                    <a:pt x="13079" y="2922"/>
                    <a:pt x="10158" y="0"/>
                    <a:pt x="6551" y="0"/>
                  </a:cubicBezTo>
                  <a:close/>
                </a:path>
              </a:pathLst>
            </a:custGeom>
            <a:solidFill>
              <a:schemeClr val="accent6"/>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115"/>
            <p:cNvSpPr/>
            <p:nvPr/>
          </p:nvSpPr>
          <p:spPr>
            <a:xfrm>
              <a:off x="2103250" y="2330650"/>
              <a:ext cx="46250" cy="20575"/>
            </a:xfrm>
            <a:custGeom>
              <a:avLst/>
              <a:gdLst/>
              <a:ahLst/>
              <a:cxnLst/>
              <a:rect l="l" t="t" r="r" b="b"/>
              <a:pathLst>
                <a:path w="1850" h="823" extrusionOk="0">
                  <a:moveTo>
                    <a:pt x="1" y="1"/>
                  </a:moveTo>
                  <a:cubicBezTo>
                    <a:pt x="69" y="457"/>
                    <a:pt x="457" y="822"/>
                    <a:pt x="936" y="822"/>
                  </a:cubicBezTo>
                  <a:cubicBezTo>
                    <a:pt x="1393" y="822"/>
                    <a:pt x="1781" y="457"/>
                    <a:pt x="1849" y="1"/>
                  </a:cubicBezTo>
                  <a:lnTo>
                    <a:pt x="1849" y="1"/>
                  </a:lnTo>
                  <a:cubicBezTo>
                    <a:pt x="1461" y="23"/>
                    <a:pt x="1142" y="23"/>
                    <a:pt x="936" y="23"/>
                  </a:cubicBezTo>
                  <a:cubicBezTo>
                    <a:pt x="708" y="23"/>
                    <a:pt x="389" y="23"/>
                    <a:pt x="1" y="1"/>
                  </a:cubicBezTo>
                  <a:close/>
                </a:path>
              </a:pathLst>
            </a:custGeom>
            <a:solidFill>
              <a:schemeClr val="dk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15"/>
            <p:cNvSpPr/>
            <p:nvPr/>
          </p:nvSpPr>
          <p:spPr>
            <a:xfrm>
              <a:off x="2067300" y="2154325"/>
              <a:ext cx="118150" cy="117000"/>
            </a:xfrm>
            <a:custGeom>
              <a:avLst/>
              <a:gdLst/>
              <a:ahLst/>
              <a:cxnLst/>
              <a:rect l="l" t="t" r="r" b="b"/>
              <a:pathLst>
                <a:path w="4726" h="4680" extrusionOk="0">
                  <a:moveTo>
                    <a:pt x="2374" y="1"/>
                  </a:moveTo>
                  <a:cubicBezTo>
                    <a:pt x="1279" y="1"/>
                    <a:pt x="389" y="891"/>
                    <a:pt x="389" y="1964"/>
                  </a:cubicBezTo>
                  <a:cubicBezTo>
                    <a:pt x="389" y="2808"/>
                    <a:pt x="252" y="3630"/>
                    <a:pt x="1" y="4406"/>
                  </a:cubicBezTo>
                  <a:cubicBezTo>
                    <a:pt x="594" y="4566"/>
                    <a:pt x="1393" y="4680"/>
                    <a:pt x="2374" y="4680"/>
                  </a:cubicBezTo>
                  <a:cubicBezTo>
                    <a:pt x="3333" y="4680"/>
                    <a:pt x="4132" y="4566"/>
                    <a:pt x="4725" y="4406"/>
                  </a:cubicBezTo>
                  <a:cubicBezTo>
                    <a:pt x="4474" y="3607"/>
                    <a:pt x="4337" y="2785"/>
                    <a:pt x="4337" y="1964"/>
                  </a:cubicBezTo>
                  <a:cubicBezTo>
                    <a:pt x="4337" y="891"/>
                    <a:pt x="3447" y="1"/>
                    <a:pt x="2374" y="1"/>
                  </a:cubicBez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115"/>
            <p:cNvSpPr/>
            <p:nvPr/>
          </p:nvSpPr>
          <p:spPr>
            <a:xfrm>
              <a:off x="2052475" y="2277000"/>
              <a:ext cx="147800" cy="41125"/>
            </a:xfrm>
            <a:custGeom>
              <a:avLst/>
              <a:gdLst/>
              <a:ahLst/>
              <a:cxnLst/>
              <a:rect l="l" t="t" r="r" b="b"/>
              <a:pathLst>
                <a:path w="5912" h="1645" extrusionOk="0">
                  <a:moveTo>
                    <a:pt x="411" y="1"/>
                  </a:moveTo>
                  <a:cubicBezTo>
                    <a:pt x="320" y="252"/>
                    <a:pt x="206" y="503"/>
                    <a:pt x="69" y="754"/>
                  </a:cubicBezTo>
                  <a:cubicBezTo>
                    <a:pt x="23" y="845"/>
                    <a:pt x="0" y="891"/>
                    <a:pt x="0" y="891"/>
                  </a:cubicBezTo>
                  <a:cubicBezTo>
                    <a:pt x="0" y="1302"/>
                    <a:pt x="1324" y="1644"/>
                    <a:pt x="2967" y="1644"/>
                  </a:cubicBezTo>
                  <a:cubicBezTo>
                    <a:pt x="4588" y="1644"/>
                    <a:pt x="5912" y="1302"/>
                    <a:pt x="5912" y="891"/>
                  </a:cubicBezTo>
                  <a:cubicBezTo>
                    <a:pt x="5912" y="891"/>
                    <a:pt x="5889" y="845"/>
                    <a:pt x="5843" y="754"/>
                  </a:cubicBezTo>
                  <a:cubicBezTo>
                    <a:pt x="5706" y="503"/>
                    <a:pt x="5592" y="252"/>
                    <a:pt x="5501" y="1"/>
                  </a:cubicBezTo>
                  <a:cubicBezTo>
                    <a:pt x="4771" y="206"/>
                    <a:pt x="3858" y="298"/>
                    <a:pt x="2967" y="298"/>
                  </a:cubicBezTo>
                  <a:cubicBezTo>
                    <a:pt x="2054" y="298"/>
                    <a:pt x="1141" y="206"/>
                    <a:pt x="411" y="1"/>
                  </a:cubicBez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2" name="Google Shape;3852;p115"/>
          <p:cNvGrpSpPr/>
          <p:nvPr/>
        </p:nvGrpSpPr>
        <p:grpSpPr>
          <a:xfrm>
            <a:off x="7167853" y="3570022"/>
            <a:ext cx="942039" cy="294615"/>
            <a:chOff x="3132100" y="1876425"/>
            <a:chExt cx="985500" cy="308175"/>
          </a:xfrm>
        </p:grpSpPr>
        <p:sp>
          <p:nvSpPr>
            <p:cNvPr id="3853" name="Google Shape;3853;p115"/>
            <p:cNvSpPr/>
            <p:nvPr/>
          </p:nvSpPr>
          <p:spPr>
            <a:xfrm>
              <a:off x="3132100" y="1876425"/>
              <a:ext cx="985500" cy="308175"/>
            </a:xfrm>
            <a:custGeom>
              <a:avLst/>
              <a:gdLst/>
              <a:ahLst/>
              <a:cxnLst/>
              <a:rect l="l" t="t" r="r" b="b"/>
              <a:pathLst>
                <a:path w="39420" h="12327" extrusionOk="0">
                  <a:moveTo>
                    <a:pt x="2785" y="1"/>
                  </a:moveTo>
                  <a:cubicBezTo>
                    <a:pt x="1256" y="1"/>
                    <a:pt x="1" y="1256"/>
                    <a:pt x="1" y="2808"/>
                  </a:cubicBezTo>
                  <a:lnTo>
                    <a:pt x="1" y="9542"/>
                  </a:lnTo>
                  <a:cubicBezTo>
                    <a:pt x="1" y="11071"/>
                    <a:pt x="1256" y="12326"/>
                    <a:pt x="2785" y="12326"/>
                  </a:cubicBezTo>
                  <a:lnTo>
                    <a:pt x="36635" y="12326"/>
                  </a:lnTo>
                  <a:cubicBezTo>
                    <a:pt x="38187" y="12326"/>
                    <a:pt x="39420" y="11071"/>
                    <a:pt x="39420" y="9542"/>
                  </a:cubicBezTo>
                  <a:lnTo>
                    <a:pt x="39420" y="2808"/>
                  </a:lnTo>
                  <a:cubicBezTo>
                    <a:pt x="39420" y="1256"/>
                    <a:pt x="38187" y="1"/>
                    <a:pt x="36635" y="1"/>
                  </a:cubicBezTo>
                  <a:close/>
                </a:path>
              </a:pathLst>
            </a:custGeom>
            <a:solidFill>
              <a:schemeClr val="accent3"/>
            </a:solidFill>
            <a:ln>
              <a:noFill/>
            </a:ln>
            <a:effectLst>
              <a:outerShdw blurRad="57150" dist="19050" dir="5400000" algn="bl" rotWithShape="0">
                <a:schemeClr val="dk1">
                  <a:alpha val="16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115"/>
            <p:cNvSpPr/>
            <p:nvPr/>
          </p:nvSpPr>
          <p:spPr>
            <a:xfrm>
              <a:off x="3339250" y="1947750"/>
              <a:ext cx="571225" cy="53675"/>
            </a:xfrm>
            <a:custGeom>
              <a:avLst/>
              <a:gdLst/>
              <a:ahLst/>
              <a:cxnLst/>
              <a:rect l="l" t="t" r="r" b="b"/>
              <a:pathLst>
                <a:path w="22849" h="2147" extrusionOk="0">
                  <a:moveTo>
                    <a:pt x="1073" y="1"/>
                  </a:moveTo>
                  <a:cubicBezTo>
                    <a:pt x="480" y="1"/>
                    <a:pt x="0" y="480"/>
                    <a:pt x="0" y="1074"/>
                  </a:cubicBezTo>
                  <a:cubicBezTo>
                    <a:pt x="0" y="1667"/>
                    <a:pt x="480" y="2146"/>
                    <a:pt x="1073" y="2146"/>
                  </a:cubicBezTo>
                  <a:lnTo>
                    <a:pt x="21776" y="2146"/>
                  </a:lnTo>
                  <a:cubicBezTo>
                    <a:pt x="22369" y="2146"/>
                    <a:pt x="22848" y="1667"/>
                    <a:pt x="22848" y="1074"/>
                  </a:cubicBezTo>
                  <a:cubicBezTo>
                    <a:pt x="22848" y="480"/>
                    <a:pt x="22369" y="1"/>
                    <a:pt x="21776" y="1"/>
                  </a:cubicBezTo>
                  <a:close/>
                </a:path>
              </a:pathLst>
            </a:custGeom>
            <a:solidFill>
              <a:schemeClr val="accent6"/>
            </a:solidFill>
            <a:ln>
              <a:noFill/>
            </a:ln>
            <a:effectLst>
              <a:outerShdw blurRad="57150" dist="19050" dir="5400000" algn="bl" rotWithShape="0">
                <a:schemeClr val="dk1">
                  <a:alpha val="19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115"/>
            <p:cNvSpPr/>
            <p:nvPr/>
          </p:nvSpPr>
          <p:spPr>
            <a:xfrm>
              <a:off x="3476775" y="2063025"/>
              <a:ext cx="296175" cy="53100"/>
            </a:xfrm>
            <a:custGeom>
              <a:avLst/>
              <a:gdLst/>
              <a:ahLst/>
              <a:cxnLst/>
              <a:rect l="l" t="t" r="r" b="b"/>
              <a:pathLst>
                <a:path w="11847" h="2124" extrusionOk="0">
                  <a:moveTo>
                    <a:pt x="1073" y="0"/>
                  </a:moveTo>
                  <a:cubicBezTo>
                    <a:pt x="479" y="0"/>
                    <a:pt x="0" y="480"/>
                    <a:pt x="0" y="1050"/>
                  </a:cubicBezTo>
                  <a:cubicBezTo>
                    <a:pt x="0" y="1644"/>
                    <a:pt x="479" y="2123"/>
                    <a:pt x="1073" y="2123"/>
                  </a:cubicBezTo>
                  <a:lnTo>
                    <a:pt x="10774" y="2123"/>
                  </a:lnTo>
                  <a:cubicBezTo>
                    <a:pt x="11367" y="2123"/>
                    <a:pt x="11846" y="1644"/>
                    <a:pt x="11846" y="1050"/>
                  </a:cubicBezTo>
                  <a:cubicBezTo>
                    <a:pt x="11846" y="480"/>
                    <a:pt x="11367" y="0"/>
                    <a:pt x="10774" y="0"/>
                  </a:cubicBezTo>
                  <a:close/>
                </a:path>
              </a:pathLst>
            </a:custGeom>
            <a:solidFill>
              <a:schemeClr val="accent6"/>
            </a:solidFill>
            <a:ln>
              <a:noFill/>
            </a:ln>
            <a:effectLst>
              <a:outerShdw blurRad="57150" dist="19050" dir="5400000" algn="bl" rotWithShape="0">
                <a:schemeClr val="dk1">
                  <a:alpha val="19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97"/>
                                        </p:tgtEl>
                                        <p:attrNameLst>
                                          <p:attrName>style.visibility</p:attrName>
                                        </p:attrNameLst>
                                      </p:cBhvr>
                                      <p:to>
                                        <p:strVal val="visible"/>
                                      </p:to>
                                    </p:set>
                                    <p:animEffect transition="in" filter="fade">
                                      <p:cBhvr>
                                        <p:cTn id="7" dur="1000"/>
                                        <p:tgtEl>
                                          <p:spTgt spid="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Integrantes</a:t>
            </a:r>
            <a:endParaRPr dirty="0"/>
          </a:p>
        </p:txBody>
      </p:sp>
      <p:sp>
        <p:nvSpPr>
          <p:cNvPr id="1020" name="Google Shape;1020;p65"/>
          <p:cNvSpPr txBox="1">
            <a:spLocks noGrp="1"/>
          </p:cNvSpPr>
          <p:nvPr>
            <p:ph type="body" idx="1"/>
          </p:nvPr>
        </p:nvSpPr>
        <p:spPr>
          <a:xfrm>
            <a:off x="720000" y="1324760"/>
            <a:ext cx="7704000" cy="3011700"/>
          </a:xfrm>
          <a:prstGeom prst="rect">
            <a:avLst/>
          </a:prstGeom>
        </p:spPr>
        <p:txBody>
          <a:bodyPr spcFirstLastPara="1" wrap="square" lIns="91425" tIns="91425" rIns="91425" bIns="91425" anchor="ctr" anchorCtr="0">
            <a:noAutofit/>
          </a:bodyPr>
          <a:lstStyle/>
          <a:p>
            <a:pPr marL="0" lvl="0" indent="0" algn="ctr">
              <a:buNone/>
            </a:pPr>
            <a:r>
              <a:rPr lang="es-HN" sz="1400" dirty="0" err="1" smtClean="0">
                <a:solidFill>
                  <a:srgbClr val="000000"/>
                </a:solidFill>
              </a:rPr>
              <a:t>Josue</a:t>
            </a:r>
            <a:r>
              <a:rPr lang="es-HN" sz="1400" dirty="0" smtClean="0">
                <a:solidFill>
                  <a:srgbClr val="000000"/>
                </a:solidFill>
              </a:rPr>
              <a:t> </a:t>
            </a:r>
            <a:r>
              <a:rPr lang="es-HN" sz="1400" dirty="0">
                <a:solidFill>
                  <a:srgbClr val="000000"/>
                </a:solidFill>
              </a:rPr>
              <a:t>Bladimir Sierra </a:t>
            </a:r>
            <a:r>
              <a:rPr lang="es-HN" sz="1400" dirty="0" err="1">
                <a:solidFill>
                  <a:srgbClr val="000000"/>
                </a:solidFill>
              </a:rPr>
              <a:t>Maradiaga</a:t>
            </a:r>
            <a:r>
              <a:rPr lang="es-HN" sz="1400" dirty="0">
                <a:solidFill>
                  <a:srgbClr val="000000"/>
                </a:solidFill>
              </a:rPr>
              <a:t> </a:t>
            </a:r>
            <a:endParaRPr lang="es-HN" sz="1400" dirty="0" smtClean="0">
              <a:solidFill>
                <a:srgbClr val="000000"/>
              </a:solidFill>
            </a:endParaRPr>
          </a:p>
          <a:p>
            <a:pPr marL="0" lvl="0" indent="0" algn="ctr">
              <a:buNone/>
            </a:pPr>
            <a:r>
              <a:rPr lang="es-HN" sz="1400" dirty="0" smtClean="0">
                <a:solidFill>
                  <a:srgbClr val="000000"/>
                </a:solidFill>
              </a:rPr>
              <a:t>N</a:t>
            </a:r>
            <a:r>
              <a:rPr lang="es-HN" sz="1400" dirty="0">
                <a:solidFill>
                  <a:srgbClr val="000000"/>
                </a:solidFill>
              </a:rPr>
              <a:t>° cuenta: 2018101102872. </a:t>
            </a:r>
            <a:endParaRPr lang="es-HN" sz="1400" dirty="0" smtClean="0">
              <a:solidFill>
                <a:srgbClr val="000000"/>
              </a:solidFill>
            </a:endParaRPr>
          </a:p>
          <a:p>
            <a:pPr marL="0" lvl="0" indent="0" algn="ctr">
              <a:buNone/>
            </a:pPr>
            <a:endParaRPr lang="es-HN" sz="800" dirty="0" smtClean="0">
              <a:solidFill>
                <a:srgbClr val="000000"/>
              </a:solidFill>
            </a:endParaRPr>
          </a:p>
          <a:p>
            <a:pPr marL="0" lvl="0" indent="0" algn="ctr">
              <a:buNone/>
            </a:pPr>
            <a:r>
              <a:rPr lang="es-HN" sz="1400" dirty="0" smtClean="0">
                <a:solidFill>
                  <a:srgbClr val="000000"/>
                </a:solidFill>
              </a:rPr>
              <a:t>Cindy </a:t>
            </a:r>
            <a:r>
              <a:rPr lang="es-HN" sz="1400" dirty="0">
                <a:solidFill>
                  <a:srgbClr val="000000"/>
                </a:solidFill>
              </a:rPr>
              <a:t>Consuelo Caballero  </a:t>
            </a:r>
            <a:endParaRPr lang="es-HN" sz="1400" dirty="0" smtClean="0">
              <a:solidFill>
                <a:srgbClr val="000000"/>
              </a:solidFill>
            </a:endParaRPr>
          </a:p>
          <a:p>
            <a:pPr marL="0" lvl="0" indent="0" algn="ctr">
              <a:buNone/>
            </a:pPr>
            <a:r>
              <a:rPr lang="es-HN" sz="1400" dirty="0" smtClean="0">
                <a:solidFill>
                  <a:srgbClr val="000000"/>
                </a:solidFill>
              </a:rPr>
              <a:t>N</a:t>
            </a:r>
            <a:r>
              <a:rPr lang="es-HN" sz="1400" dirty="0">
                <a:solidFill>
                  <a:srgbClr val="000000"/>
                </a:solidFill>
              </a:rPr>
              <a:t>° cuenta: 2019201102253</a:t>
            </a:r>
            <a:r>
              <a:rPr lang="es-HN" sz="1400" dirty="0" smtClean="0">
                <a:solidFill>
                  <a:srgbClr val="000000"/>
                </a:solidFill>
              </a:rPr>
              <a:t>.</a:t>
            </a:r>
          </a:p>
          <a:p>
            <a:pPr marL="0" lvl="0" indent="0" algn="ctr">
              <a:buNone/>
            </a:pPr>
            <a:r>
              <a:rPr lang="es-HN" sz="1400" dirty="0" smtClean="0">
                <a:solidFill>
                  <a:srgbClr val="000000"/>
                </a:solidFill>
              </a:rPr>
              <a:t> </a:t>
            </a:r>
          </a:p>
          <a:p>
            <a:pPr marL="0" lvl="0" indent="0" algn="ctr">
              <a:buNone/>
            </a:pPr>
            <a:r>
              <a:rPr lang="es-HN" sz="1400" dirty="0" smtClean="0">
                <a:solidFill>
                  <a:srgbClr val="000000"/>
                </a:solidFill>
              </a:rPr>
              <a:t>Johan </a:t>
            </a:r>
            <a:r>
              <a:rPr lang="es-HN" sz="1400" dirty="0" err="1">
                <a:solidFill>
                  <a:srgbClr val="000000"/>
                </a:solidFill>
              </a:rPr>
              <a:t>Odeth</a:t>
            </a:r>
            <a:r>
              <a:rPr lang="es-HN" sz="1400" dirty="0">
                <a:solidFill>
                  <a:srgbClr val="000000"/>
                </a:solidFill>
              </a:rPr>
              <a:t> Torres </a:t>
            </a:r>
            <a:r>
              <a:rPr lang="es-HN" sz="1400" dirty="0" smtClean="0">
                <a:solidFill>
                  <a:srgbClr val="000000"/>
                </a:solidFill>
              </a:rPr>
              <a:t>López</a:t>
            </a:r>
          </a:p>
          <a:p>
            <a:pPr marL="0" lvl="0" indent="0" algn="ctr">
              <a:buNone/>
            </a:pPr>
            <a:r>
              <a:rPr lang="es-HN" sz="1400" dirty="0" smtClean="0">
                <a:solidFill>
                  <a:srgbClr val="000000"/>
                </a:solidFill>
              </a:rPr>
              <a:t>N</a:t>
            </a:r>
            <a:r>
              <a:rPr lang="es-HN" sz="1400" dirty="0">
                <a:solidFill>
                  <a:srgbClr val="000000"/>
                </a:solidFill>
              </a:rPr>
              <a:t>° cuenta: 2019200601244. </a:t>
            </a:r>
            <a:endParaRPr lang="es-HN" sz="1400" dirty="0" smtClean="0">
              <a:solidFill>
                <a:srgbClr val="000000"/>
              </a:solidFill>
            </a:endParaRPr>
          </a:p>
          <a:p>
            <a:pPr marL="0" lvl="0" indent="0" algn="ctr">
              <a:buNone/>
            </a:pPr>
            <a:endParaRPr lang="es-HN" sz="1400" dirty="0" smtClean="0">
              <a:solidFill>
                <a:srgbClr val="000000"/>
              </a:solidFill>
            </a:endParaRPr>
          </a:p>
          <a:p>
            <a:pPr marL="0" lvl="0" indent="0" algn="ctr">
              <a:buNone/>
            </a:pPr>
            <a:r>
              <a:rPr lang="es-HN" sz="1400" dirty="0" err="1" smtClean="0">
                <a:solidFill>
                  <a:srgbClr val="000000"/>
                </a:solidFill>
              </a:rPr>
              <a:t>Litzy</a:t>
            </a:r>
            <a:r>
              <a:rPr lang="es-HN" sz="1400" dirty="0" smtClean="0">
                <a:solidFill>
                  <a:srgbClr val="000000"/>
                </a:solidFill>
              </a:rPr>
              <a:t> </a:t>
            </a:r>
            <a:r>
              <a:rPr lang="es-HN" sz="1400" dirty="0" err="1">
                <a:solidFill>
                  <a:srgbClr val="000000"/>
                </a:solidFill>
              </a:rPr>
              <a:t>Gissela</a:t>
            </a:r>
            <a:r>
              <a:rPr lang="es-HN" sz="1400" dirty="0">
                <a:solidFill>
                  <a:srgbClr val="000000"/>
                </a:solidFill>
              </a:rPr>
              <a:t> </a:t>
            </a:r>
            <a:r>
              <a:rPr lang="es-HN" sz="1400" dirty="0" err="1">
                <a:solidFill>
                  <a:srgbClr val="000000"/>
                </a:solidFill>
              </a:rPr>
              <a:t>Lainez</a:t>
            </a:r>
            <a:r>
              <a:rPr lang="es-HN" sz="1400" dirty="0">
                <a:solidFill>
                  <a:srgbClr val="000000"/>
                </a:solidFill>
              </a:rPr>
              <a:t> </a:t>
            </a:r>
            <a:r>
              <a:rPr lang="es-HN" sz="1400" dirty="0" smtClean="0">
                <a:solidFill>
                  <a:srgbClr val="000000"/>
                </a:solidFill>
              </a:rPr>
              <a:t>Cruz</a:t>
            </a:r>
          </a:p>
          <a:p>
            <a:pPr marL="0" lvl="0" indent="0" algn="ctr">
              <a:buNone/>
            </a:pPr>
            <a:r>
              <a:rPr lang="es-HN" sz="1400" dirty="0" smtClean="0">
                <a:solidFill>
                  <a:srgbClr val="000000"/>
                </a:solidFill>
              </a:rPr>
              <a:t>N</a:t>
            </a:r>
            <a:r>
              <a:rPr lang="es-HN" sz="1400" dirty="0">
                <a:solidFill>
                  <a:srgbClr val="000000"/>
                </a:solidFill>
              </a:rPr>
              <a:t>° cuenta: 2018101103095. </a:t>
            </a:r>
            <a:endParaRPr lang="es-HN" sz="1400" dirty="0" smtClean="0">
              <a:solidFill>
                <a:srgbClr val="000000"/>
              </a:solidFill>
            </a:endParaRPr>
          </a:p>
          <a:p>
            <a:pPr marL="0" lvl="0" indent="0" algn="ctr">
              <a:buNone/>
            </a:pPr>
            <a:endParaRPr lang="es-HN" sz="1400" dirty="0" smtClean="0">
              <a:solidFill>
                <a:srgbClr val="000000"/>
              </a:solidFill>
            </a:endParaRPr>
          </a:p>
          <a:p>
            <a:pPr marL="0" lvl="0" indent="0" algn="ctr">
              <a:buNone/>
            </a:pPr>
            <a:r>
              <a:rPr lang="es-HN" sz="1400" dirty="0" smtClean="0">
                <a:solidFill>
                  <a:srgbClr val="000000"/>
                </a:solidFill>
              </a:rPr>
              <a:t>Linda </a:t>
            </a:r>
            <a:r>
              <a:rPr lang="es-HN" sz="1400" dirty="0">
                <a:solidFill>
                  <a:srgbClr val="000000"/>
                </a:solidFill>
              </a:rPr>
              <a:t>Vanessa Gáleas </a:t>
            </a:r>
            <a:endParaRPr lang="es-HN" sz="1400" dirty="0" smtClean="0">
              <a:solidFill>
                <a:srgbClr val="000000"/>
              </a:solidFill>
            </a:endParaRPr>
          </a:p>
          <a:p>
            <a:pPr marL="0" lvl="0" indent="0" algn="ctr">
              <a:buNone/>
            </a:pPr>
            <a:r>
              <a:rPr lang="es-HN" sz="1400" dirty="0" smtClean="0">
                <a:solidFill>
                  <a:srgbClr val="000000"/>
                </a:solidFill>
              </a:rPr>
              <a:t>N</a:t>
            </a:r>
            <a:r>
              <a:rPr lang="es-HN" sz="1400" dirty="0">
                <a:solidFill>
                  <a:srgbClr val="000000"/>
                </a:solidFill>
              </a:rPr>
              <a:t>° cuenta: 2018101102896. </a:t>
            </a:r>
            <a:endParaRPr lang="es-HN" sz="1400" dirty="0" smtClean="0">
              <a:solidFill>
                <a:srgbClr val="000000"/>
              </a:solidFill>
            </a:endParaRPr>
          </a:p>
          <a:p>
            <a:pPr marL="0" lvl="0" indent="0" algn="ctr">
              <a:buNone/>
            </a:pPr>
            <a:endParaRPr lang="es-HN" sz="1400" dirty="0" smtClean="0">
              <a:solidFill>
                <a:srgbClr val="000000"/>
              </a:solidFill>
            </a:endParaRPr>
          </a:p>
          <a:p>
            <a:pPr marL="0" lvl="0" indent="0" algn="ctr">
              <a:buNone/>
            </a:pPr>
            <a:r>
              <a:rPr lang="es-HN" sz="1400" dirty="0" smtClean="0">
                <a:solidFill>
                  <a:srgbClr val="000000"/>
                </a:solidFill>
              </a:rPr>
              <a:t>Jose </a:t>
            </a:r>
            <a:r>
              <a:rPr lang="es-HN" sz="1400" dirty="0">
                <a:solidFill>
                  <a:srgbClr val="000000"/>
                </a:solidFill>
              </a:rPr>
              <a:t>Luis Ramos Perez </a:t>
            </a:r>
            <a:endParaRPr lang="es-HN" sz="1400" dirty="0" smtClean="0">
              <a:solidFill>
                <a:srgbClr val="000000"/>
              </a:solidFill>
            </a:endParaRPr>
          </a:p>
          <a:p>
            <a:pPr marL="0" lvl="0" indent="0" algn="ctr">
              <a:buNone/>
            </a:pPr>
            <a:r>
              <a:rPr lang="es-HN" sz="1400" dirty="0" smtClean="0">
                <a:solidFill>
                  <a:srgbClr val="000000"/>
                </a:solidFill>
              </a:rPr>
              <a:t>N</a:t>
            </a:r>
            <a:r>
              <a:rPr lang="es-HN" sz="1400" dirty="0">
                <a:solidFill>
                  <a:srgbClr val="000000"/>
                </a:solidFill>
              </a:rPr>
              <a:t>° cuenta: 201930010343</a:t>
            </a:r>
            <a:endParaRPr sz="1400" dirty="0">
              <a:solidFill>
                <a:srgbClr val="000000"/>
              </a:solidFill>
            </a:endParaRPr>
          </a:p>
        </p:txBody>
      </p:sp>
      <p:sp>
        <p:nvSpPr>
          <p:cNvPr id="1021" name="Google Shape;1021;p65"/>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5">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5">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5">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5521;p127"/>
          <p:cNvGrpSpPr/>
          <p:nvPr/>
        </p:nvGrpSpPr>
        <p:grpSpPr>
          <a:xfrm>
            <a:off x="931933" y="2602583"/>
            <a:ext cx="2355693" cy="1798756"/>
            <a:chOff x="1705775" y="1794675"/>
            <a:chExt cx="2763600" cy="2110225"/>
          </a:xfrm>
        </p:grpSpPr>
        <p:sp>
          <p:nvSpPr>
            <p:cNvPr id="36" name="Google Shape;5522;p127"/>
            <p:cNvSpPr/>
            <p:nvPr/>
          </p:nvSpPr>
          <p:spPr>
            <a:xfrm>
              <a:off x="2097800" y="2158175"/>
              <a:ext cx="1848875" cy="1251425"/>
            </a:xfrm>
            <a:custGeom>
              <a:avLst/>
              <a:gdLst/>
              <a:ahLst/>
              <a:cxnLst/>
              <a:rect l="l" t="t" r="r" b="b"/>
              <a:pathLst>
                <a:path w="73955" h="50057" extrusionOk="0">
                  <a:moveTo>
                    <a:pt x="69002" y="3790"/>
                  </a:moveTo>
                  <a:cubicBezTo>
                    <a:pt x="69641" y="3790"/>
                    <a:pt x="70143" y="4315"/>
                    <a:pt x="70143" y="4931"/>
                  </a:cubicBezTo>
                  <a:lnTo>
                    <a:pt x="70143" y="46245"/>
                  </a:lnTo>
                  <a:lnTo>
                    <a:pt x="3813" y="46245"/>
                  </a:lnTo>
                  <a:lnTo>
                    <a:pt x="3813" y="4931"/>
                  </a:lnTo>
                  <a:cubicBezTo>
                    <a:pt x="3813" y="4315"/>
                    <a:pt x="4315" y="3790"/>
                    <a:pt x="4954" y="3790"/>
                  </a:cubicBezTo>
                  <a:close/>
                  <a:moveTo>
                    <a:pt x="4954" y="1"/>
                  </a:moveTo>
                  <a:cubicBezTo>
                    <a:pt x="2215" y="1"/>
                    <a:pt x="1" y="2215"/>
                    <a:pt x="1" y="4931"/>
                  </a:cubicBezTo>
                  <a:lnTo>
                    <a:pt x="1" y="50056"/>
                  </a:lnTo>
                  <a:lnTo>
                    <a:pt x="73955" y="50056"/>
                  </a:lnTo>
                  <a:lnTo>
                    <a:pt x="73955" y="4931"/>
                  </a:lnTo>
                  <a:cubicBezTo>
                    <a:pt x="73955" y="2215"/>
                    <a:pt x="71741" y="1"/>
                    <a:pt x="69002" y="1"/>
                  </a:cubicBezTo>
                  <a:close/>
                </a:path>
              </a:pathLst>
            </a:custGeom>
            <a:solidFill>
              <a:schemeClr val="accent1"/>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523;p127"/>
            <p:cNvSpPr/>
            <p:nvPr/>
          </p:nvSpPr>
          <p:spPr>
            <a:xfrm>
              <a:off x="2193100" y="2252900"/>
              <a:ext cx="1658275" cy="1109325"/>
            </a:xfrm>
            <a:custGeom>
              <a:avLst/>
              <a:gdLst/>
              <a:ahLst/>
              <a:cxnLst/>
              <a:rect l="l" t="t" r="r" b="b"/>
              <a:pathLst>
                <a:path w="66331" h="44373" extrusionOk="0">
                  <a:moveTo>
                    <a:pt x="1142" y="1"/>
                  </a:moveTo>
                  <a:cubicBezTo>
                    <a:pt x="503" y="1"/>
                    <a:pt x="1" y="526"/>
                    <a:pt x="1" y="1142"/>
                  </a:cubicBezTo>
                  <a:lnTo>
                    <a:pt x="1" y="44373"/>
                  </a:lnTo>
                  <a:lnTo>
                    <a:pt x="66331" y="44373"/>
                  </a:lnTo>
                  <a:lnTo>
                    <a:pt x="66331" y="1142"/>
                  </a:lnTo>
                  <a:cubicBezTo>
                    <a:pt x="66331" y="526"/>
                    <a:pt x="65829" y="1"/>
                    <a:pt x="65190" y="1"/>
                  </a:cubicBezTo>
                  <a:close/>
                </a:path>
              </a:pathLst>
            </a:custGeom>
            <a:solidFill>
              <a:schemeClr val="lt1"/>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524;p127"/>
            <p:cNvSpPr/>
            <p:nvPr/>
          </p:nvSpPr>
          <p:spPr>
            <a:xfrm>
              <a:off x="2183400" y="2243775"/>
              <a:ext cx="1677675" cy="1127600"/>
            </a:xfrm>
            <a:custGeom>
              <a:avLst/>
              <a:gdLst/>
              <a:ahLst/>
              <a:cxnLst/>
              <a:rect l="l" t="t" r="r" b="b"/>
              <a:pathLst>
                <a:path w="67107" h="45104" extrusionOk="0">
                  <a:moveTo>
                    <a:pt x="65578" y="754"/>
                  </a:moveTo>
                  <a:cubicBezTo>
                    <a:pt x="66011" y="754"/>
                    <a:pt x="66354" y="1096"/>
                    <a:pt x="66354" y="1507"/>
                  </a:cubicBezTo>
                  <a:lnTo>
                    <a:pt x="66354" y="44350"/>
                  </a:lnTo>
                  <a:lnTo>
                    <a:pt x="754" y="44350"/>
                  </a:lnTo>
                  <a:lnTo>
                    <a:pt x="754" y="1507"/>
                  </a:lnTo>
                  <a:cubicBezTo>
                    <a:pt x="754" y="1096"/>
                    <a:pt x="1096" y="754"/>
                    <a:pt x="1530" y="754"/>
                  </a:cubicBezTo>
                  <a:close/>
                  <a:moveTo>
                    <a:pt x="1530" y="0"/>
                  </a:moveTo>
                  <a:cubicBezTo>
                    <a:pt x="685" y="0"/>
                    <a:pt x="0" y="685"/>
                    <a:pt x="0" y="1507"/>
                  </a:cubicBezTo>
                  <a:lnTo>
                    <a:pt x="0" y="45103"/>
                  </a:lnTo>
                  <a:lnTo>
                    <a:pt x="67107" y="45103"/>
                  </a:lnTo>
                  <a:lnTo>
                    <a:pt x="67107" y="1507"/>
                  </a:lnTo>
                  <a:cubicBezTo>
                    <a:pt x="67107" y="685"/>
                    <a:pt x="66422" y="0"/>
                    <a:pt x="65578" y="0"/>
                  </a:cubicBezTo>
                  <a:close/>
                </a:path>
              </a:pathLst>
            </a:custGeom>
            <a:solidFill>
              <a:schemeClr val="lt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525;p127"/>
            <p:cNvSpPr/>
            <p:nvPr/>
          </p:nvSpPr>
          <p:spPr>
            <a:xfrm>
              <a:off x="2011075" y="3293175"/>
              <a:ext cx="2022350" cy="148950"/>
            </a:xfrm>
            <a:custGeom>
              <a:avLst/>
              <a:gdLst/>
              <a:ahLst/>
              <a:cxnLst/>
              <a:rect l="l" t="t" r="r" b="b"/>
              <a:pathLst>
                <a:path w="80894" h="5958" extrusionOk="0">
                  <a:moveTo>
                    <a:pt x="0" y="0"/>
                  </a:moveTo>
                  <a:lnTo>
                    <a:pt x="0" y="3036"/>
                  </a:lnTo>
                  <a:cubicBezTo>
                    <a:pt x="0" y="4656"/>
                    <a:pt x="1301" y="5957"/>
                    <a:pt x="2922" y="5957"/>
                  </a:cubicBezTo>
                  <a:lnTo>
                    <a:pt x="77971" y="5957"/>
                  </a:lnTo>
                  <a:cubicBezTo>
                    <a:pt x="79592" y="5957"/>
                    <a:pt x="80893" y="4656"/>
                    <a:pt x="80893" y="3036"/>
                  </a:cubicBezTo>
                  <a:lnTo>
                    <a:pt x="80893" y="0"/>
                  </a:lnTo>
                  <a:close/>
                </a:path>
              </a:pathLst>
            </a:custGeom>
            <a:solidFill>
              <a:schemeClr val="accent1"/>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526;p127"/>
            <p:cNvSpPr/>
            <p:nvPr/>
          </p:nvSpPr>
          <p:spPr>
            <a:xfrm>
              <a:off x="2376850" y="3361650"/>
              <a:ext cx="804600" cy="321850"/>
            </a:xfrm>
            <a:custGeom>
              <a:avLst/>
              <a:gdLst/>
              <a:ahLst/>
              <a:cxnLst/>
              <a:rect l="l" t="t" r="r" b="b"/>
              <a:pathLst>
                <a:path w="32184" h="12874" extrusionOk="0">
                  <a:moveTo>
                    <a:pt x="6437" y="0"/>
                  </a:moveTo>
                  <a:cubicBezTo>
                    <a:pt x="2899" y="0"/>
                    <a:pt x="0" y="2876"/>
                    <a:pt x="0" y="6437"/>
                  </a:cubicBezTo>
                  <a:cubicBezTo>
                    <a:pt x="0" y="9975"/>
                    <a:pt x="2899" y="12874"/>
                    <a:pt x="6437" y="12874"/>
                  </a:cubicBezTo>
                  <a:lnTo>
                    <a:pt x="25770" y="12874"/>
                  </a:lnTo>
                  <a:cubicBezTo>
                    <a:pt x="29308" y="12874"/>
                    <a:pt x="32184" y="9975"/>
                    <a:pt x="32184" y="6437"/>
                  </a:cubicBezTo>
                  <a:cubicBezTo>
                    <a:pt x="32184" y="2876"/>
                    <a:pt x="29308" y="0"/>
                    <a:pt x="25770" y="0"/>
                  </a:cubicBezTo>
                  <a:close/>
                </a:path>
              </a:pathLst>
            </a:custGeom>
            <a:solidFill>
              <a:schemeClr val="accent3"/>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527;p127"/>
            <p:cNvSpPr/>
            <p:nvPr/>
          </p:nvSpPr>
          <p:spPr>
            <a:xfrm>
              <a:off x="2730075" y="3442675"/>
              <a:ext cx="323575" cy="54225"/>
            </a:xfrm>
            <a:custGeom>
              <a:avLst/>
              <a:gdLst/>
              <a:ahLst/>
              <a:cxnLst/>
              <a:rect l="l" t="t" r="r" b="b"/>
              <a:pathLst>
                <a:path w="12943" h="2169" extrusionOk="0">
                  <a:moveTo>
                    <a:pt x="1096" y="0"/>
                  </a:moveTo>
                  <a:cubicBezTo>
                    <a:pt x="479" y="0"/>
                    <a:pt x="0" y="502"/>
                    <a:pt x="0" y="1096"/>
                  </a:cubicBezTo>
                  <a:cubicBezTo>
                    <a:pt x="0" y="1689"/>
                    <a:pt x="479" y="2169"/>
                    <a:pt x="1096" y="2169"/>
                  </a:cubicBezTo>
                  <a:lnTo>
                    <a:pt x="11846" y="2169"/>
                  </a:lnTo>
                  <a:cubicBezTo>
                    <a:pt x="12440" y="2169"/>
                    <a:pt x="12942" y="1689"/>
                    <a:pt x="12942" y="1096"/>
                  </a:cubicBezTo>
                  <a:cubicBezTo>
                    <a:pt x="12942" y="502"/>
                    <a:pt x="12440" y="0"/>
                    <a:pt x="11846" y="0"/>
                  </a:cubicBezTo>
                  <a:close/>
                </a:path>
              </a:pathLst>
            </a:custGeom>
            <a:solidFill>
              <a:schemeClr val="accent6"/>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528;p127"/>
            <p:cNvSpPr/>
            <p:nvPr/>
          </p:nvSpPr>
          <p:spPr>
            <a:xfrm>
              <a:off x="2730075" y="3548225"/>
              <a:ext cx="220850" cy="53675"/>
            </a:xfrm>
            <a:custGeom>
              <a:avLst/>
              <a:gdLst/>
              <a:ahLst/>
              <a:cxnLst/>
              <a:rect l="l" t="t" r="r" b="b"/>
              <a:pathLst>
                <a:path w="8834" h="2147" extrusionOk="0">
                  <a:moveTo>
                    <a:pt x="1096" y="1"/>
                  </a:moveTo>
                  <a:cubicBezTo>
                    <a:pt x="479" y="1"/>
                    <a:pt x="0" y="480"/>
                    <a:pt x="0" y="1074"/>
                  </a:cubicBezTo>
                  <a:cubicBezTo>
                    <a:pt x="0" y="1667"/>
                    <a:pt x="479" y="2147"/>
                    <a:pt x="1096" y="2147"/>
                  </a:cubicBezTo>
                  <a:lnTo>
                    <a:pt x="7761" y="2147"/>
                  </a:lnTo>
                  <a:cubicBezTo>
                    <a:pt x="8354" y="2147"/>
                    <a:pt x="8834" y="1667"/>
                    <a:pt x="8834" y="1074"/>
                  </a:cubicBezTo>
                  <a:cubicBezTo>
                    <a:pt x="8834" y="480"/>
                    <a:pt x="8354" y="1"/>
                    <a:pt x="7761" y="1"/>
                  </a:cubicBezTo>
                  <a:close/>
                </a:path>
              </a:pathLst>
            </a:custGeom>
            <a:solidFill>
              <a:schemeClr val="accent6"/>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29;p127"/>
            <p:cNvSpPr/>
            <p:nvPr/>
          </p:nvSpPr>
          <p:spPr>
            <a:xfrm>
              <a:off x="2437900" y="3422125"/>
              <a:ext cx="200325" cy="200325"/>
            </a:xfrm>
            <a:custGeom>
              <a:avLst/>
              <a:gdLst/>
              <a:ahLst/>
              <a:cxnLst/>
              <a:rect l="l" t="t" r="r" b="b"/>
              <a:pathLst>
                <a:path w="8013" h="8013" extrusionOk="0">
                  <a:moveTo>
                    <a:pt x="3995" y="1"/>
                  </a:moveTo>
                  <a:cubicBezTo>
                    <a:pt x="1781" y="1"/>
                    <a:pt x="1" y="1804"/>
                    <a:pt x="1" y="4018"/>
                  </a:cubicBezTo>
                  <a:cubicBezTo>
                    <a:pt x="1" y="6232"/>
                    <a:pt x="1781" y="8012"/>
                    <a:pt x="3995" y="8012"/>
                  </a:cubicBezTo>
                  <a:cubicBezTo>
                    <a:pt x="6209" y="8012"/>
                    <a:pt x="8012" y="6232"/>
                    <a:pt x="8012" y="4018"/>
                  </a:cubicBezTo>
                  <a:cubicBezTo>
                    <a:pt x="8012" y="1804"/>
                    <a:pt x="6209" y="1"/>
                    <a:pt x="3995" y="1"/>
                  </a:cubicBezTo>
                  <a:close/>
                </a:path>
              </a:pathLst>
            </a:custGeom>
            <a:solidFill>
              <a:schemeClr val="accent6"/>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530;p127"/>
            <p:cNvSpPr/>
            <p:nvPr/>
          </p:nvSpPr>
          <p:spPr>
            <a:xfrm>
              <a:off x="2501250" y="3556225"/>
              <a:ext cx="21125" cy="21150"/>
            </a:xfrm>
            <a:custGeom>
              <a:avLst/>
              <a:gdLst/>
              <a:ahLst/>
              <a:cxnLst/>
              <a:rect l="l" t="t" r="r" b="b"/>
              <a:pathLst>
                <a:path w="845" h="846" extrusionOk="0">
                  <a:moveTo>
                    <a:pt x="411" y="1"/>
                  </a:moveTo>
                  <a:cubicBezTo>
                    <a:pt x="183" y="1"/>
                    <a:pt x="0" y="183"/>
                    <a:pt x="0" y="411"/>
                  </a:cubicBezTo>
                  <a:cubicBezTo>
                    <a:pt x="0" y="662"/>
                    <a:pt x="183" y="845"/>
                    <a:pt x="411" y="845"/>
                  </a:cubicBezTo>
                  <a:cubicBezTo>
                    <a:pt x="639" y="845"/>
                    <a:pt x="845" y="662"/>
                    <a:pt x="845" y="411"/>
                  </a:cubicBezTo>
                  <a:cubicBezTo>
                    <a:pt x="845" y="183"/>
                    <a:pt x="639" y="1"/>
                    <a:pt x="411" y="1"/>
                  </a:cubicBezTo>
                  <a:close/>
                </a:path>
              </a:pathLst>
            </a:custGeom>
            <a:solidFill>
              <a:schemeClr val="dk1"/>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531;p127"/>
            <p:cNvSpPr/>
            <p:nvPr/>
          </p:nvSpPr>
          <p:spPr>
            <a:xfrm>
              <a:off x="2480700" y="3472925"/>
              <a:ext cx="105025" cy="78200"/>
            </a:xfrm>
            <a:custGeom>
              <a:avLst/>
              <a:gdLst/>
              <a:ahLst/>
              <a:cxnLst/>
              <a:rect l="l" t="t" r="r" b="b"/>
              <a:pathLst>
                <a:path w="4201" h="3128" extrusionOk="0">
                  <a:moveTo>
                    <a:pt x="206" y="0"/>
                  </a:moveTo>
                  <a:cubicBezTo>
                    <a:pt x="92" y="0"/>
                    <a:pt x="0" y="91"/>
                    <a:pt x="0" y="205"/>
                  </a:cubicBezTo>
                  <a:cubicBezTo>
                    <a:pt x="0" y="320"/>
                    <a:pt x="92" y="411"/>
                    <a:pt x="206" y="411"/>
                  </a:cubicBezTo>
                  <a:lnTo>
                    <a:pt x="411" y="411"/>
                  </a:lnTo>
                  <a:lnTo>
                    <a:pt x="1165" y="2009"/>
                  </a:lnTo>
                  <a:lnTo>
                    <a:pt x="868" y="2511"/>
                  </a:lnTo>
                  <a:cubicBezTo>
                    <a:pt x="731" y="2785"/>
                    <a:pt x="913" y="3127"/>
                    <a:pt x="1233" y="3127"/>
                  </a:cubicBezTo>
                  <a:lnTo>
                    <a:pt x="3538" y="3127"/>
                  </a:lnTo>
                  <a:cubicBezTo>
                    <a:pt x="3653" y="3127"/>
                    <a:pt x="3744" y="3036"/>
                    <a:pt x="3744" y="2922"/>
                  </a:cubicBezTo>
                  <a:cubicBezTo>
                    <a:pt x="3744" y="2808"/>
                    <a:pt x="3653" y="2716"/>
                    <a:pt x="3538" y="2716"/>
                  </a:cubicBezTo>
                  <a:lnTo>
                    <a:pt x="1233" y="2716"/>
                  </a:lnTo>
                  <a:lnTo>
                    <a:pt x="1461" y="2305"/>
                  </a:lnTo>
                  <a:lnTo>
                    <a:pt x="3013" y="2305"/>
                  </a:lnTo>
                  <a:cubicBezTo>
                    <a:pt x="3173" y="2305"/>
                    <a:pt x="3310" y="2214"/>
                    <a:pt x="3379" y="2077"/>
                  </a:cubicBezTo>
                  <a:lnTo>
                    <a:pt x="4132" y="730"/>
                  </a:lnTo>
                  <a:cubicBezTo>
                    <a:pt x="4200" y="594"/>
                    <a:pt x="4109" y="411"/>
                    <a:pt x="3949" y="411"/>
                  </a:cubicBezTo>
                  <a:lnTo>
                    <a:pt x="868" y="411"/>
                  </a:lnTo>
                  <a:lnTo>
                    <a:pt x="731" y="114"/>
                  </a:lnTo>
                  <a:cubicBezTo>
                    <a:pt x="685" y="46"/>
                    <a:pt x="617" y="0"/>
                    <a:pt x="548" y="0"/>
                  </a:cubicBezTo>
                  <a:close/>
                </a:path>
              </a:pathLst>
            </a:custGeom>
            <a:solidFill>
              <a:schemeClr val="dk1"/>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532;p127"/>
            <p:cNvSpPr/>
            <p:nvPr/>
          </p:nvSpPr>
          <p:spPr>
            <a:xfrm>
              <a:off x="2553175" y="3556225"/>
              <a:ext cx="21125" cy="21150"/>
            </a:xfrm>
            <a:custGeom>
              <a:avLst/>
              <a:gdLst/>
              <a:ahLst/>
              <a:cxnLst/>
              <a:rect l="l" t="t" r="r" b="b"/>
              <a:pathLst>
                <a:path w="845" h="846" extrusionOk="0">
                  <a:moveTo>
                    <a:pt x="434" y="1"/>
                  </a:moveTo>
                  <a:cubicBezTo>
                    <a:pt x="206" y="1"/>
                    <a:pt x="0" y="183"/>
                    <a:pt x="0" y="411"/>
                  </a:cubicBezTo>
                  <a:cubicBezTo>
                    <a:pt x="0" y="662"/>
                    <a:pt x="206" y="845"/>
                    <a:pt x="434" y="845"/>
                  </a:cubicBezTo>
                  <a:cubicBezTo>
                    <a:pt x="662" y="845"/>
                    <a:pt x="845" y="662"/>
                    <a:pt x="845" y="411"/>
                  </a:cubicBezTo>
                  <a:cubicBezTo>
                    <a:pt x="845" y="183"/>
                    <a:pt x="662" y="1"/>
                    <a:pt x="434" y="1"/>
                  </a:cubicBezTo>
                  <a:close/>
                </a:path>
              </a:pathLst>
            </a:custGeom>
            <a:solidFill>
              <a:schemeClr val="dk1"/>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533;p127"/>
            <p:cNvSpPr/>
            <p:nvPr/>
          </p:nvSpPr>
          <p:spPr>
            <a:xfrm>
              <a:off x="3879325" y="2728800"/>
              <a:ext cx="55375" cy="24575"/>
            </a:xfrm>
            <a:custGeom>
              <a:avLst/>
              <a:gdLst/>
              <a:ahLst/>
              <a:cxnLst/>
              <a:rect l="l" t="t" r="r" b="b"/>
              <a:pathLst>
                <a:path w="2215" h="983" extrusionOk="0">
                  <a:moveTo>
                    <a:pt x="2146" y="1"/>
                  </a:moveTo>
                  <a:cubicBezTo>
                    <a:pt x="2146" y="1"/>
                    <a:pt x="708" y="503"/>
                    <a:pt x="0" y="777"/>
                  </a:cubicBezTo>
                  <a:cubicBezTo>
                    <a:pt x="0" y="823"/>
                    <a:pt x="46" y="891"/>
                    <a:pt x="69" y="982"/>
                  </a:cubicBezTo>
                  <a:cubicBezTo>
                    <a:pt x="776" y="708"/>
                    <a:pt x="2214" y="206"/>
                    <a:pt x="2214" y="206"/>
                  </a:cubicBezTo>
                  <a:cubicBezTo>
                    <a:pt x="2192" y="115"/>
                    <a:pt x="2169" y="47"/>
                    <a:pt x="2146"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534;p127"/>
            <p:cNvSpPr/>
            <p:nvPr/>
          </p:nvSpPr>
          <p:spPr>
            <a:xfrm>
              <a:off x="3878750" y="2727100"/>
              <a:ext cx="54225" cy="21125"/>
            </a:xfrm>
            <a:custGeom>
              <a:avLst/>
              <a:gdLst/>
              <a:ahLst/>
              <a:cxnLst/>
              <a:rect l="l" t="t" r="r" b="b"/>
              <a:pathLst>
                <a:path w="2169" h="845" extrusionOk="0">
                  <a:moveTo>
                    <a:pt x="2146" y="0"/>
                  </a:moveTo>
                  <a:cubicBezTo>
                    <a:pt x="2146" y="0"/>
                    <a:pt x="708" y="503"/>
                    <a:pt x="0" y="776"/>
                  </a:cubicBezTo>
                  <a:cubicBezTo>
                    <a:pt x="0" y="776"/>
                    <a:pt x="0" y="799"/>
                    <a:pt x="23" y="845"/>
                  </a:cubicBezTo>
                  <a:cubicBezTo>
                    <a:pt x="731" y="571"/>
                    <a:pt x="2169" y="69"/>
                    <a:pt x="2169" y="69"/>
                  </a:cubicBezTo>
                  <a:cubicBezTo>
                    <a:pt x="2146" y="23"/>
                    <a:pt x="2146" y="0"/>
                    <a:pt x="2146"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535;p127"/>
            <p:cNvSpPr/>
            <p:nvPr/>
          </p:nvSpPr>
          <p:spPr>
            <a:xfrm>
              <a:off x="3877025" y="2723675"/>
              <a:ext cx="55400" cy="22850"/>
            </a:xfrm>
            <a:custGeom>
              <a:avLst/>
              <a:gdLst/>
              <a:ahLst/>
              <a:cxnLst/>
              <a:rect l="l" t="t" r="r" b="b"/>
              <a:pathLst>
                <a:path w="2216" h="914" extrusionOk="0">
                  <a:moveTo>
                    <a:pt x="2147" y="0"/>
                  </a:moveTo>
                  <a:cubicBezTo>
                    <a:pt x="2147" y="0"/>
                    <a:pt x="731" y="525"/>
                    <a:pt x="1" y="777"/>
                  </a:cubicBezTo>
                  <a:cubicBezTo>
                    <a:pt x="24" y="822"/>
                    <a:pt x="47" y="868"/>
                    <a:pt x="69" y="913"/>
                  </a:cubicBezTo>
                  <a:cubicBezTo>
                    <a:pt x="777" y="640"/>
                    <a:pt x="2215" y="137"/>
                    <a:pt x="2215" y="137"/>
                  </a:cubicBezTo>
                  <a:cubicBezTo>
                    <a:pt x="2192" y="92"/>
                    <a:pt x="2169" y="46"/>
                    <a:pt x="2147"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536;p127"/>
            <p:cNvSpPr/>
            <p:nvPr/>
          </p:nvSpPr>
          <p:spPr>
            <a:xfrm>
              <a:off x="3875900" y="2720250"/>
              <a:ext cx="54800" cy="22850"/>
            </a:xfrm>
            <a:custGeom>
              <a:avLst/>
              <a:gdLst/>
              <a:ahLst/>
              <a:cxnLst/>
              <a:rect l="l" t="t" r="r" b="b"/>
              <a:pathLst>
                <a:path w="2192" h="914" extrusionOk="0">
                  <a:moveTo>
                    <a:pt x="2146" y="1"/>
                  </a:moveTo>
                  <a:cubicBezTo>
                    <a:pt x="2146" y="1"/>
                    <a:pt x="708" y="526"/>
                    <a:pt x="0" y="777"/>
                  </a:cubicBezTo>
                  <a:cubicBezTo>
                    <a:pt x="23" y="822"/>
                    <a:pt x="46" y="868"/>
                    <a:pt x="46" y="914"/>
                  </a:cubicBezTo>
                  <a:cubicBezTo>
                    <a:pt x="776" y="662"/>
                    <a:pt x="2192" y="137"/>
                    <a:pt x="2192" y="137"/>
                  </a:cubicBezTo>
                  <a:cubicBezTo>
                    <a:pt x="2192" y="92"/>
                    <a:pt x="2169" y="46"/>
                    <a:pt x="2146" y="1"/>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537;p127"/>
            <p:cNvSpPr/>
            <p:nvPr/>
          </p:nvSpPr>
          <p:spPr>
            <a:xfrm>
              <a:off x="3874750" y="2717400"/>
              <a:ext cx="54800" cy="22275"/>
            </a:xfrm>
            <a:custGeom>
              <a:avLst/>
              <a:gdLst/>
              <a:ahLst/>
              <a:cxnLst/>
              <a:rect l="l" t="t" r="r" b="b"/>
              <a:pathLst>
                <a:path w="2192" h="891" extrusionOk="0">
                  <a:moveTo>
                    <a:pt x="2146" y="0"/>
                  </a:moveTo>
                  <a:cubicBezTo>
                    <a:pt x="2146" y="0"/>
                    <a:pt x="708" y="503"/>
                    <a:pt x="1" y="776"/>
                  </a:cubicBezTo>
                  <a:cubicBezTo>
                    <a:pt x="24" y="822"/>
                    <a:pt x="24" y="868"/>
                    <a:pt x="46" y="891"/>
                  </a:cubicBezTo>
                  <a:cubicBezTo>
                    <a:pt x="754" y="640"/>
                    <a:pt x="2192" y="115"/>
                    <a:pt x="2192" y="115"/>
                  </a:cubicBezTo>
                  <a:cubicBezTo>
                    <a:pt x="2192" y="92"/>
                    <a:pt x="2169" y="46"/>
                    <a:pt x="2146" y="0"/>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538;p127"/>
            <p:cNvSpPr/>
            <p:nvPr/>
          </p:nvSpPr>
          <p:spPr>
            <a:xfrm>
              <a:off x="3873625" y="2713975"/>
              <a:ext cx="54800" cy="22850"/>
            </a:xfrm>
            <a:custGeom>
              <a:avLst/>
              <a:gdLst/>
              <a:ahLst/>
              <a:cxnLst/>
              <a:rect l="l" t="t" r="r" b="b"/>
              <a:pathLst>
                <a:path w="2192" h="914" extrusionOk="0">
                  <a:moveTo>
                    <a:pt x="2146" y="0"/>
                  </a:moveTo>
                  <a:cubicBezTo>
                    <a:pt x="2146" y="0"/>
                    <a:pt x="708" y="503"/>
                    <a:pt x="0" y="777"/>
                  </a:cubicBezTo>
                  <a:cubicBezTo>
                    <a:pt x="23" y="822"/>
                    <a:pt x="23" y="868"/>
                    <a:pt x="46" y="913"/>
                  </a:cubicBezTo>
                  <a:cubicBezTo>
                    <a:pt x="753" y="640"/>
                    <a:pt x="2191" y="137"/>
                    <a:pt x="2191" y="137"/>
                  </a:cubicBezTo>
                  <a:cubicBezTo>
                    <a:pt x="2168" y="92"/>
                    <a:pt x="2168" y="46"/>
                    <a:pt x="2146" y="0"/>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539;p127"/>
            <p:cNvSpPr/>
            <p:nvPr/>
          </p:nvSpPr>
          <p:spPr>
            <a:xfrm>
              <a:off x="3873050" y="2712250"/>
              <a:ext cx="54225" cy="21150"/>
            </a:xfrm>
            <a:custGeom>
              <a:avLst/>
              <a:gdLst/>
              <a:ahLst/>
              <a:cxnLst/>
              <a:rect l="l" t="t" r="r" b="b"/>
              <a:pathLst>
                <a:path w="2169" h="846" extrusionOk="0">
                  <a:moveTo>
                    <a:pt x="2146" y="1"/>
                  </a:moveTo>
                  <a:cubicBezTo>
                    <a:pt x="2146" y="1"/>
                    <a:pt x="708" y="503"/>
                    <a:pt x="0" y="777"/>
                  </a:cubicBezTo>
                  <a:cubicBezTo>
                    <a:pt x="0" y="823"/>
                    <a:pt x="23" y="846"/>
                    <a:pt x="23" y="846"/>
                  </a:cubicBezTo>
                  <a:cubicBezTo>
                    <a:pt x="731" y="572"/>
                    <a:pt x="2169" y="69"/>
                    <a:pt x="2169" y="69"/>
                  </a:cubicBezTo>
                  <a:cubicBezTo>
                    <a:pt x="2169" y="69"/>
                    <a:pt x="2146" y="47"/>
                    <a:pt x="2146" y="1"/>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540;p127"/>
            <p:cNvSpPr/>
            <p:nvPr/>
          </p:nvSpPr>
          <p:spPr>
            <a:xfrm>
              <a:off x="3870750" y="2707125"/>
              <a:ext cx="55950" cy="24575"/>
            </a:xfrm>
            <a:custGeom>
              <a:avLst/>
              <a:gdLst/>
              <a:ahLst/>
              <a:cxnLst/>
              <a:rect l="l" t="t" r="r" b="b"/>
              <a:pathLst>
                <a:path w="2238" h="983" extrusionOk="0">
                  <a:moveTo>
                    <a:pt x="2146" y="1"/>
                  </a:moveTo>
                  <a:cubicBezTo>
                    <a:pt x="2146" y="1"/>
                    <a:pt x="731" y="503"/>
                    <a:pt x="1" y="777"/>
                  </a:cubicBezTo>
                  <a:cubicBezTo>
                    <a:pt x="47" y="868"/>
                    <a:pt x="69" y="936"/>
                    <a:pt x="92" y="982"/>
                  </a:cubicBezTo>
                  <a:cubicBezTo>
                    <a:pt x="800" y="708"/>
                    <a:pt x="2238" y="206"/>
                    <a:pt x="2238" y="206"/>
                  </a:cubicBezTo>
                  <a:cubicBezTo>
                    <a:pt x="2215" y="160"/>
                    <a:pt x="2192" y="92"/>
                    <a:pt x="2146"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41;p127"/>
            <p:cNvSpPr/>
            <p:nvPr/>
          </p:nvSpPr>
          <p:spPr>
            <a:xfrm>
              <a:off x="3870200" y="2748200"/>
              <a:ext cx="10850" cy="8600"/>
            </a:xfrm>
            <a:custGeom>
              <a:avLst/>
              <a:gdLst/>
              <a:ahLst/>
              <a:cxnLst/>
              <a:rect l="l" t="t" r="r" b="b"/>
              <a:pathLst>
                <a:path w="434" h="344" extrusionOk="0">
                  <a:moveTo>
                    <a:pt x="365" y="1"/>
                  </a:moveTo>
                  <a:cubicBezTo>
                    <a:pt x="228" y="47"/>
                    <a:pt x="114" y="92"/>
                    <a:pt x="0" y="138"/>
                  </a:cubicBezTo>
                  <a:cubicBezTo>
                    <a:pt x="23" y="184"/>
                    <a:pt x="46" y="252"/>
                    <a:pt x="69" y="343"/>
                  </a:cubicBezTo>
                  <a:cubicBezTo>
                    <a:pt x="183" y="298"/>
                    <a:pt x="320" y="252"/>
                    <a:pt x="434" y="206"/>
                  </a:cubicBezTo>
                  <a:cubicBezTo>
                    <a:pt x="411" y="115"/>
                    <a:pt x="365" y="47"/>
                    <a:pt x="365"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542;p127"/>
            <p:cNvSpPr/>
            <p:nvPr/>
          </p:nvSpPr>
          <p:spPr>
            <a:xfrm>
              <a:off x="3869625" y="2746500"/>
              <a:ext cx="9725" cy="5150"/>
            </a:xfrm>
            <a:custGeom>
              <a:avLst/>
              <a:gdLst/>
              <a:ahLst/>
              <a:cxnLst/>
              <a:rect l="l" t="t" r="r" b="b"/>
              <a:pathLst>
                <a:path w="389" h="206" extrusionOk="0">
                  <a:moveTo>
                    <a:pt x="365" y="0"/>
                  </a:moveTo>
                  <a:cubicBezTo>
                    <a:pt x="229" y="46"/>
                    <a:pt x="114" y="92"/>
                    <a:pt x="0" y="137"/>
                  </a:cubicBezTo>
                  <a:cubicBezTo>
                    <a:pt x="0" y="137"/>
                    <a:pt x="0" y="160"/>
                    <a:pt x="23" y="206"/>
                  </a:cubicBezTo>
                  <a:cubicBezTo>
                    <a:pt x="137" y="160"/>
                    <a:pt x="251" y="115"/>
                    <a:pt x="388" y="69"/>
                  </a:cubicBezTo>
                  <a:cubicBezTo>
                    <a:pt x="365" y="23"/>
                    <a:pt x="365" y="0"/>
                    <a:pt x="365"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543;p127"/>
            <p:cNvSpPr/>
            <p:nvPr/>
          </p:nvSpPr>
          <p:spPr>
            <a:xfrm>
              <a:off x="3868475" y="2743075"/>
              <a:ext cx="10300" cy="6875"/>
            </a:xfrm>
            <a:custGeom>
              <a:avLst/>
              <a:gdLst/>
              <a:ahLst/>
              <a:cxnLst/>
              <a:rect l="l" t="t" r="r" b="b"/>
              <a:pathLst>
                <a:path w="412" h="275" extrusionOk="0">
                  <a:moveTo>
                    <a:pt x="343" y="1"/>
                  </a:moveTo>
                  <a:cubicBezTo>
                    <a:pt x="229" y="46"/>
                    <a:pt x="115" y="92"/>
                    <a:pt x="1" y="137"/>
                  </a:cubicBezTo>
                  <a:cubicBezTo>
                    <a:pt x="23" y="183"/>
                    <a:pt x="23" y="229"/>
                    <a:pt x="46" y="274"/>
                  </a:cubicBezTo>
                  <a:cubicBezTo>
                    <a:pt x="160" y="229"/>
                    <a:pt x="275" y="183"/>
                    <a:pt x="411" y="137"/>
                  </a:cubicBezTo>
                  <a:cubicBezTo>
                    <a:pt x="389" y="92"/>
                    <a:pt x="366" y="46"/>
                    <a:pt x="343" y="1"/>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544;p127"/>
            <p:cNvSpPr/>
            <p:nvPr/>
          </p:nvSpPr>
          <p:spPr>
            <a:xfrm>
              <a:off x="3867325" y="2739650"/>
              <a:ext cx="9725" cy="6875"/>
            </a:xfrm>
            <a:custGeom>
              <a:avLst/>
              <a:gdLst/>
              <a:ahLst/>
              <a:cxnLst/>
              <a:rect l="l" t="t" r="r" b="b"/>
              <a:pathLst>
                <a:path w="389" h="275" extrusionOk="0">
                  <a:moveTo>
                    <a:pt x="343" y="1"/>
                  </a:moveTo>
                  <a:cubicBezTo>
                    <a:pt x="229" y="46"/>
                    <a:pt x="115" y="92"/>
                    <a:pt x="1" y="138"/>
                  </a:cubicBezTo>
                  <a:cubicBezTo>
                    <a:pt x="24" y="183"/>
                    <a:pt x="24" y="229"/>
                    <a:pt x="47" y="274"/>
                  </a:cubicBezTo>
                  <a:cubicBezTo>
                    <a:pt x="161" y="229"/>
                    <a:pt x="275" y="183"/>
                    <a:pt x="389" y="138"/>
                  </a:cubicBezTo>
                  <a:cubicBezTo>
                    <a:pt x="389" y="92"/>
                    <a:pt x="366" y="46"/>
                    <a:pt x="343" y="1"/>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545;p127"/>
            <p:cNvSpPr/>
            <p:nvPr/>
          </p:nvSpPr>
          <p:spPr>
            <a:xfrm>
              <a:off x="3866200" y="2736800"/>
              <a:ext cx="9725" cy="6300"/>
            </a:xfrm>
            <a:custGeom>
              <a:avLst/>
              <a:gdLst/>
              <a:ahLst/>
              <a:cxnLst/>
              <a:rect l="l" t="t" r="r" b="b"/>
              <a:pathLst>
                <a:path w="389" h="252" extrusionOk="0">
                  <a:moveTo>
                    <a:pt x="343" y="0"/>
                  </a:moveTo>
                  <a:cubicBezTo>
                    <a:pt x="229" y="23"/>
                    <a:pt x="114" y="69"/>
                    <a:pt x="0" y="115"/>
                  </a:cubicBezTo>
                  <a:cubicBezTo>
                    <a:pt x="0" y="160"/>
                    <a:pt x="23" y="206"/>
                    <a:pt x="46" y="252"/>
                  </a:cubicBezTo>
                  <a:cubicBezTo>
                    <a:pt x="160" y="206"/>
                    <a:pt x="274" y="160"/>
                    <a:pt x="388" y="115"/>
                  </a:cubicBezTo>
                  <a:cubicBezTo>
                    <a:pt x="366" y="92"/>
                    <a:pt x="366" y="46"/>
                    <a:pt x="343" y="0"/>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546;p127"/>
            <p:cNvSpPr/>
            <p:nvPr/>
          </p:nvSpPr>
          <p:spPr>
            <a:xfrm>
              <a:off x="3865050" y="2733375"/>
              <a:ext cx="9725" cy="6300"/>
            </a:xfrm>
            <a:custGeom>
              <a:avLst/>
              <a:gdLst/>
              <a:ahLst/>
              <a:cxnLst/>
              <a:rect l="l" t="t" r="r" b="b"/>
              <a:pathLst>
                <a:path w="389" h="252" extrusionOk="0">
                  <a:moveTo>
                    <a:pt x="343" y="1"/>
                  </a:moveTo>
                  <a:cubicBezTo>
                    <a:pt x="229" y="46"/>
                    <a:pt x="115" y="69"/>
                    <a:pt x="1" y="115"/>
                  </a:cubicBezTo>
                  <a:cubicBezTo>
                    <a:pt x="1" y="160"/>
                    <a:pt x="23" y="206"/>
                    <a:pt x="46" y="252"/>
                  </a:cubicBezTo>
                  <a:cubicBezTo>
                    <a:pt x="160" y="206"/>
                    <a:pt x="275" y="160"/>
                    <a:pt x="389" y="137"/>
                  </a:cubicBezTo>
                  <a:cubicBezTo>
                    <a:pt x="366" y="92"/>
                    <a:pt x="366" y="46"/>
                    <a:pt x="343"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547;p127"/>
            <p:cNvSpPr/>
            <p:nvPr/>
          </p:nvSpPr>
          <p:spPr>
            <a:xfrm>
              <a:off x="3864475" y="2731675"/>
              <a:ext cx="9175" cy="4575"/>
            </a:xfrm>
            <a:custGeom>
              <a:avLst/>
              <a:gdLst/>
              <a:ahLst/>
              <a:cxnLst/>
              <a:rect l="l" t="t" r="r" b="b"/>
              <a:pathLst>
                <a:path w="367" h="183" extrusionOk="0">
                  <a:moveTo>
                    <a:pt x="343" y="0"/>
                  </a:moveTo>
                  <a:cubicBezTo>
                    <a:pt x="229" y="46"/>
                    <a:pt x="115" y="91"/>
                    <a:pt x="1" y="114"/>
                  </a:cubicBezTo>
                  <a:cubicBezTo>
                    <a:pt x="1" y="160"/>
                    <a:pt x="24" y="183"/>
                    <a:pt x="24" y="183"/>
                  </a:cubicBezTo>
                  <a:cubicBezTo>
                    <a:pt x="138" y="137"/>
                    <a:pt x="252" y="114"/>
                    <a:pt x="366" y="69"/>
                  </a:cubicBezTo>
                  <a:cubicBezTo>
                    <a:pt x="366" y="69"/>
                    <a:pt x="343" y="46"/>
                    <a:pt x="343"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548;p127"/>
            <p:cNvSpPr/>
            <p:nvPr/>
          </p:nvSpPr>
          <p:spPr>
            <a:xfrm>
              <a:off x="3862775" y="2726525"/>
              <a:ext cx="10300" cy="8025"/>
            </a:xfrm>
            <a:custGeom>
              <a:avLst/>
              <a:gdLst/>
              <a:ahLst/>
              <a:cxnLst/>
              <a:rect l="l" t="t" r="r" b="b"/>
              <a:pathLst>
                <a:path w="412" h="321" extrusionOk="0">
                  <a:moveTo>
                    <a:pt x="320" y="1"/>
                  </a:moveTo>
                  <a:cubicBezTo>
                    <a:pt x="206" y="46"/>
                    <a:pt x="114" y="92"/>
                    <a:pt x="0" y="115"/>
                  </a:cubicBezTo>
                  <a:cubicBezTo>
                    <a:pt x="23" y="206"/>
                    <a:pt x="46" y="275"/>
                    <a:pt x="69" y="320"/>
                  </a:cubicBezTo>
                  <a:cubicBezTo>
                    <a:pt x="183" y="297"/>
                    <a:pt x="297" y="252"/>
                    <a:pt x="411" y="206"/>
                  </a:cubicBezTo>
                  <a:cubicBezTo>
                    <a:pt x="388" y="160"/>
                    <a:pt x="366" y="92"/>
                    <a:pt x="320"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549;p127"/>
            <p:cNvSpPr/>
            <p:nvPr/>
          </p:nvSpPr>
          <p:spPr>
            <a:xfrm>
              <a:off x="3870200" y="2748200"/>
              <a:ext cx="10850" cy="8600"/>
            </a:xfrm>
            <a:custGeom>
              <a:avLst/>
              <a:gdLst/>
              <a:ahLst/>
              <a:cxnLst/>
              <a:rect l="l" t="t" r="r" b="b"/>
              <a:pathLst>
                <a:path w="434" h="344" extrusionOk="0">
                  <a:moveTo>
                    <a:pt x="365" y="1"/>
                  </a:moveTo>
                  <a:cubicBezTo>
                    <a:pt x="114" y="92"/>
                    <a:pt x="0" y="138"/>
                    <a:pt x="0" y="138"/>
                  </a:cubicBezTo>
                  <a:cubicBezTo>
                    <a:pt x="23" y="184"/>
                    <a:pt x="46" y="252"/>
                    <a:pt x="69" y="343"/>
                  </a:cubicBezTo>
                  <a:cubicBezTo>
                    <a:pt x="69" y="343"/>
                    <a:pt x="183" y="298"/>
                    <a:pt x="434" y="206"/>
                  </a:cubicBezTo>
                  <a:cubicBezTo>
                    <a:pt x="411" y="115"/>
                    <a:pt x="365" y="47"/>
                    <a:pt x="365"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550;p127"/>
            <p:cNvSpPr/>
            <p:nvPr/>
          </p:nvSpPr>
          <p:spPr>
            <a:xfrm>
              <a:off x="3869625" y="2746500"/>
              <a:ext cx="9725" cy="5150"/>
            </a:xfrm>
            <a:custGeom>
              <a:avLst/>
              <a:gdLst/>
              <a:ahLst/>
              <a:cxnLst/>
              <a:rect l="l" t="t" r="r" b="b"/>
              <a:pathLst>
                <a:path w="389" h="206" extrusionOk="0">
                  <a:moveTo>
                    <a:pt x="365" y="0"/>
                  </a:moveTo>
                  <a:cubicBezTo>
                    <a:pt x="114" y="92"/>
                    <a:pt x="0" y="137"/>
                    <a:pt x="0" y="137"/>
                  </a:cubicBezTo>
                  <a:cubicBezTo>
                    <a:pt x="0" y="137"/>
                    <a:pt x="0" y="160"/>
                    <a:pt x="23" y="206"/>
                  </a:cubicBezTo>
                  <a:cubicBezTo>
                    <a:pt x="23" y="206"/>
                    <a:pt x="137" y="160"/>
                    <a:pt x="388" y="69"/>
                  </a:cubicBezTo>
                  <a:cubicBezTo>
                    <a:pt x="365" y="23"/>
                    <a:pt x="365" y="0"/>
                    <a:pt x="365"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551;p127"/>
            <p:cNvSpPr/>
            <p:nvPr/>
          </p:nvSpPr>
          <p:spPr>
            <a:xfrm>
              <a:off x="3868475" y="2743075"/>
              <a:ext cx="10300" cy="6875"/>
            </a:xfrm>
            <a:custGeom>
              <a:avLst/>
              <a:gdLst/>
              <a:ahLst/>
              <a:cxnLst/>
              <a:rect l="l" t="t" r="r" b="b"/>
              <a:pathLst>
                <a:path w="412" h="275" extrusionOk="0">
                  <a:moveTo>
                    <a:pt x="343" y="1"/>
                  </a:moveTo>
                  <a:cubicBezTo>
                    <a:pt x="115" y="92"/>
                    <a:pt x="1" y="137"/>
                    <a:pt x="1" y="137"/>
                  </a:cubicBezTo>
                  <a:cubicBezTo>
                    <a:pt x="23" y="183"/>
                    <a:pt x="23" y="229"/>
                    <a:pt x="46" y="274"/>
                  </a:cubicBezTo>
                  <a:cubicBezTo>
                    <a:pt x="46" y="274"/>
                    <a:pt x="160" y="229"/>
                    <a:pt x="411" y="137"/>
                  </a:cubicBezTo>
                  <a:cubicBezTo>
                    <a:pt x="389" y="92"/>
                    <a:pt x="366" y="46"/>
                    <a:pt x="343" y="1"/>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552;p127"/>
            <p:cNvSpPr/>
            <p:nvPr/>
          </p:nvSpPr>
          <p:spPr>
            <a:xfrm>
              <a:off x="3867325" y="2739650"/>
              <a:ext cx="9725" cy="6875"/>
            </a:xfrm>
            <a:custGeom>
              <a:avLst/>
              <a:gdLst/>
              <a:ahLst/>
              <a:cxnLst/>
              <a:rect l="l" t="t" r="r" b="b"/>
              <a:pathLst>
                <a:path w="389" h="275" extrusionOk="0">
                  <a:moveTo>
                    <a:pt x="343" y="1"/>
                  </a:moveTo>
                  <a:cubicBezTo>
                    <a:pt x="115" y="92"/>
                    <a:pt x="1" y="138"/>
                    <a:pt x="1" y="138"/>
                  </a:cubicBezTo>
                  <a:cubicBezTo>
                    <a:pt x="24" y="183"/>
                    <a:pt x="24" y="229"/>
                    <a:pt x="47" y="274"/>
                  </a:cubicBezTo>
                  <a:cubicBezTo>
                    <a:pt x="47" y="274"/>
                    <a:pt x="161" y="229"/>
                    <a:pt x="389" y="138"/>
                  </a:cubicBezTo>
                  <a:cubicBezTo>
                    <a:pt x="389" y="92"/>
                    <a:pt x="366" y="46"/>
                    <a:pt x="343" y="1"/>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553;p127"/>
            <p:cNvSpPr/>
            <p:nvPr/>
          </p:nvSpPr>
          <p:spPr>
            <a:xfrm>
              <a:off x="3866200" y="2736800"/>
              <a:ext cx="9725" cy="6300"/>
            </a:xfrm>
            <a:custGeom>
              <a:avLst/>
              <a:gdLst/>
              <a:ahLst/>
              <a:cxnLst/>
              <a:rect l="l" t="t" r="r" b="b"/>
              <a:pathLst>
                <a:path w="389" h="252" extrusionOk="0">
                  <a:moveTo>
                    <a:pt x="343" y="0"/>
                  </a:moveTo>
                  <a:cubicBezTo>
                    <a:pt x="114" y="69"/>
                    <a:pt x="0" y="115"/>
                    <a:pt x="0" y="115"/>
                  </a:cubicBezTo>
                  <a:cubicBezTo>
                    <a:pt x="0" y="160"/>
                    <a:pt x="23" y="206"/>
                    <a:pt x="46" y="252"/>
                  </a:cubicBezTo>
                  <a:cubicBezTo>
                    <a:pt x="46" y="252"/>
                    <a:pt x="160" y="206"/>
                    <a:pt x="388" y="115"/>
                  </a:cubicBezTo>
                  <a:cubicBezTo>
                    <a:pt x="366" y="92"/>
                    <a:pt x="366" y="46"/>
                    <a:pt x="343" y="0"/>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554;p127"/>
            <p:cNvSpPr/>
            <p:nvPr/>
          </p:nvSpPr>
          <p:spPr>
            <a:xfrm>
              <a:off x="3865050" y="2733375"/>
              <a:ext cx="9725" cy="6300"/>
            </a:xfrm>
            <a:custGeom>
              <a:avLst/>
              <a:gdLst/>
              <a:ahLst/>
              <a:cxnLst/>
              <a:rect l="l" t="t" r="r" b="b"/>
              <a:pathLst>
                <a:path w="389" h="252" extrusionOk="0">
                  <a:moveTo>
                    <a:pt x="343" y="1"/>
                  </a:moveTo>
                  <a:cubicBezTo>
                    <a:pt x="115" y="69"/>
                    <a:pt x="1" y="115"/>
                    <a:pt x="1" y="115"/>
                  </a:cubicBezTo>
                  <a:cubicBezTo>
                    <a:pt x="1" y="160"/>
                    <a:pt x="23" y="206"/>
                    <a:pt x="46" y="252"/>
                  </a:cubicBezTo>
                  <a:cubicBezTo>
                    <a:pt x="46" y="252"/>
                    <a:pt x="160" y="206"/>
                    <a:pt x="389" y="137"/>
                  </a:cubicBezTo>
                  <a:cubicBezTo>
                    <a:pt x="366" y="92"/>
                    <a:pt x="366" y="46"/>
                    <a:pt x="343"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555;p127"/>
            <p:cNvSpPr/>
            <p:nvPr/>
          </p:nvSpPr>
          <p:spPr>
            <a:xfrm>
              <a:off x="3864475" y="2731675"/>
              <a:ext cx="9175" cy="4575"/>
            </a:xfrm>
            <a:custGeom>
              <a:avLst/>
              <a:gdLst/>
              <a:ahLst/>
              <a:cxnLst/>
              <a:rect l="l" t="t" r="r" b="b"/>
              <a:pathLst>
                <a:path w="367" h="183" extrusionOk="0">
                  <a:moveTo>
                    <a:pt x="343" y="0"/>
                  </a:moveTo>
                  <a:cubicBezTo>
                    <a:pt x="115" y="69"/>
                    <a:pt x="1" y="114"/>
                    <a:pt x="1" y="114"/>
                  </a:cubicBezTo>
                  <a:cubicBezTo>
                    <a:pt x="1" y="160"/>
                    <a:pt x="24" y="183"/>
                    <a:pt x="24" y="183"/>
                  </a:cubicBezTo>
                  <a:cubicBezTo>
                    <a:pt x="24" y="183"/>
                    <a:pt x="138" y="137"/>
                    <a:pt x="366" y="69"/>
                  </a:cubicBezTo>
                  <a:cubicBezTo>
                    <a:pt x="366" y="69"/>
                    <a:pt x="343" y="46"/>
                    <a:pt x="343"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556;p127"/>
            <p:cNvSpPr/>
            <p:nvPr/>
          </p:nvSpPr>
          <p:spPr>
            <a:xfrm>
              <a:off x="3862775" y="2726525"/>
              <a:ext cx="10300" cy="8025"/>
            </a:xfrm>
            <a:custGeom>
              <a:avLst/>
              <a:gdLst/>
              <a:ahLst/>
              <a:cxnLst/>
              <a:rect l="l" t="t" r="r" b="b"/>
              <a:pathLst>
                <a:path w="412" h="321" extrusionOk="0">
                  <a:moveTo>
                    <a:pt x="320" y="1"/>
                  </a:moveTo>
                  <a:cubicBezTo>
                    <a:pt x="114" y="92"/>
                    <a:pt x="0" y="115"/>
                    <a:pt x="0" y="115"/>
                  </a:cubicBezTo>
                  <a:cubicBezTo>
                    <a:pt x="23" y="206"/>
                    <a:pt x="46" y="275"/>
                    <a:pt x="69" y="320"/>
                  </a:cubicBezTo>
                  <a:cubicBezTo>
                    <a:pt x="69" y="320"/>
                    <a:pt x="183" y="275"/>
                    <a:pt x="411" y="206"/>
                  </a:cubicBezTo>
                  <a:cubicBezTo>
                    <a:pt x="388" y="160"/>
                    <a:pt x="366" y="92"/>
                    <a:pt x="320"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557;p127"/>
            <p:cNvSpPr/>
            <p:nvPr/>
          </p:nvSpPr>
          <p:spPr>
            <a:xfrm>
              <a:off x="3771475" y="2751625"/>
              <a:ext cx="100450" cy="23425"/>
            </a:xfrm>
            <a:custGeom>
              <a:avLst/>
              <a:gdLst/>
              <a:ahLst/>
              <a:cxnLst/>
              <a:rect l="l" t="t" r="r" b="b"/>
              <a:pathLst>
                <a:path w="4018" h="937" extrusionOk="0">
                  <a:moveTo>
                    <a:pt x="3949" y="1"/>
                  </a:moveTo>
                  <a:cubicBezTo>
                    <a:pt x="2694" y="435"/>
                    <a:pt x="1370" y="709"/>
                    <a:pt x="0" y="731"/>
                  </a:cubicBezTo>
                  <a:cubicBezTo>
                    <a:pt x="0" y="777"/>
                    <a:pt x="0" y="845"/>
                    <a:pt x="0" y="937"/>
                  </a:cubicBezTo>
                  <a:cubicBezTo>
                    <a:pt x="1393" y="914"/>
                    <a:pt x="2739" y="640"/>
                    <a:pt x="4018" y="206"/>
                  </a:cubicBezTo>
                  <a:cubicBezTo>
                    <a:pt x="3995" y="115"/>
                    <a:pt x="3972" y="47"/>
                    <a:pt x="3949"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558;p127"/>
            <p:cNvSpPr/>
            <p:nvPr/>
          </p:nvSpPr>
          <p:spPr>
            <a:xfrm>
              <a:off x="3771475" y="2749925"/>
              <a:ext cx="98750" cy="20000"/>
            </a:xfrm>
            <a:custGeom>
              <a:avLst/>
              <a:gdLst/>
              <a:ahLst/>
              <a:cxnLst/>
              <a:rect l="l" t="t" r="r" b="b"/>
              <a:pathLst>
                <a:path w="3950" h="800" extrusionOk="0">
                  <a:moveTo>
                    <a:pt x="3926" y="0"/>
                  </a:moveTo>
                  <a:cubicBezTo>
                    <a:pt x="2671" y="434"/>
                    <a:pt x="1347" y="708"/>
                    <a:pt x="0" y="708"/>
                  </a:cubicBezTo>
                  <a:lnTo>
                    <a:pt x="0" y="799"/>
                  </a:lnTo>
                  <a:cubicBezTo>
                    <a:pt x="1370" y="777"/>
                    <a:pt x="2694" y="503"/>
                    <a:pt x="3949" y="69"/>
                  </a:cubicBezTo>
                  <a:cubicBezTo>
                    <a:pt x="3926" y="23"/>
                    <a:pt x="3926" y="0"/>
                    <a:pt x="3926"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559;p127"/>
            <p:cNvSpPr/>
            <p:nvPr/>
          </p:nvSpPr>
          <p:spPr>
            <a:xfrm>
              <a:off x="3771475" y="2746500"/>
              <a:ext cx="98175" cy="21150"/>
            </a:xfrm>
            <a:custGeom>
              <a:avLst/>
              <a:gdLst/>
              <a:ahLst/>
              <a:cxnLst/>
              <a:rect l="l" t="t" r="r" b="b"/>
              <a:pathLst>
                <a:path w="3927" h="846" extrusionOk="0">
                  <a:moveTo>
                    <a:pt x="3881" y="0"/>
                  </a:moveTo>
                  <a:cubicBezTo>
                    <a:pt x="2625" y="434"/>
                    <a:pt x="1324" y="685"/>
                    <a:pt x="0" y="708"/>
                  </a:cubicBezTo>
                  <a:cubicBezTo>
                    <a:pt x="0" y="754"/>
                    <a:pt x="0" y="799"/>
                    <a:pt x="0" y="845"/>
                  </a:cubicBezTo>
                  <a:cubicBezTo>
                    <a:pt x="1347" y="845"/>
                    <a:pt x="2671" y="571"/>
                    <a:pt x="3926" y="137"/>
                  </a:cubicBezTo>
                  <a:cubicBezTo>
                    <a:pt x="3903" y="92"/>
                    <a:pt x="3903" y="46"/>
                    <a:pt x="3881"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560;p127"/>
            <p:cNvSpPr/>
            <p:nvPr/>
          </p:nvSpPr>
          <p:spPr>
            <a:xfrm>
              <a:off x="3771475" y="2743075"/>
              <a:ext cx="97025" cy="21150"/>
            </a:xfrm>
            <a:custGeom>
              <a:avLst/>
              <a:gdLst/>
              <a:ahLst/>
              <a:cxnLst/>
              <a:rect l="l" t="t" r="r" b="b"/>
              <a:pathLst>
                <a:path w="3881" h="846" extrusionOk="0">
                  <a:moveTo>
                    <a:pt x="3835" y="1"/>
                  </a:moveTo>
                  <a:cubicBezTo>
                    <a:pt x="2602" y="434"/>
                    <a:pt x="1301" y="685"/>
                    <a:pt x="0" y="708"/>
                  </a:cubicBezTo>
                  <a:cubicBezTo>
                    <a:pt x="0" y="754"/>
                    <a:pt x="0" y="799"/>
                    <a:pt x="0" y="845"/>
                  </a:cubicBezTo>
                  <a:cubicBezTo>
                    <a:pt x="1324" y="822"/>
                    <a:pt x="2625" y="571"/>
                    <a:pt x="3881" y="137"/>
                  </a:cubicBezTo>
                  <a:cubicBezTo>
                    <a:pt x="3858" y="92"/>
                    <a:pt x="3858" y="46"/>
                    <a:pt x="3835" y="1"/>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561;p127"/>
            <p:cNvSpPr/>
            <p:nvPr/>
          </p:nvSpPr>
          <p:spPr>
            <a:xfrm>
              <a:off x="3771475" y="2739650"/>
              <a:ext cx="95875" cy="21150"/>
            </a:xfrm>
            <a:custGeom>
              <a:avLst/>
              <a:gdLst/>
              <a:ahLst/>
              <a:cxnLst/>
              <a:rect l="l" t="t" r="r" b="b"/>
              <a:pathLst>
                <a:path w="3835" h="846" extrusionOk="0">
                  <a:moveTo>
                    <a:pt x="3789" y="1"/>
                  </a:moveTo>
                  <a:cubicBezTo>
                    <a:pt x="2557" y="434"/>
                    <a:pt x="1279" y="685"/>
                    <a:pt x="0" y="708"/>
                  </a:cubicBezTo>
                  <a:cubicBezTo>
                    <a:pt x="0" y="754"/>
                    <a:pt x="0" y="799"/>
                    <a:pt x="0" y="845"/>
                  </a:cubicBezTo>
                  <a:cubicBezTo>
                    <a:pt x="1301" y="822"/>
                    <a:pt x="2602" y="571"/>
                    <a:pt x="3835" y="138"/>
                  </a:cubicBezTo>
                  <a:cubicBezTo>
                    <a:pt x="3812" y="92"/>
                    <a:pt x="3789" y="46"/>
                    <a:pt x="3789"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562;p127"/>
            <p:cNvSpPr/>
            <p:nvPr/>
          </p:nvSpPr>
          <p:spPr>
            <a:xfrm>
              <a:off x="3771475" y="2736225"/>
              <a:ext cx="94750" cy="21150"/>
            </a:xfrm>
            <a:custGeom>
              <a:avLst/>
              <a:gdLst/>
              <a:ahLst/>
              <a:cxnLst/>
              <a:rect l="l" t="t" r="r" b="b"/>
              <a:pathLst>
                <a:path w="3790" h="846" extrusionOk="0">
                  <a:moveTo>
                    <a:pt x="3744" y="1"/>
                  </a:moveTo>
                  <a:cubicBezTo>
                    <a:pt x="2534" y="434"/>
                    <a:pt x="1279" y="685"/>
                    <a:pt x="0" y="708"/>
                  </a:cubicBezTo>
                  <a:cubicBezTo>
                    <a:pt x="0" y="754"/>
                    <a:pt x="0" y="800"/>
                    <a:pt x="0" y="845"/>
                  </a:cubicBezTo>
                  <a:cubicBezTo>
                    <a:pt x="1279" y="822"/>
                    <a:pt x="2557" y="571"/>
                    <a:pt x="3789" y="138"/>
                  </a:cubicBezTo>
                  <a:cubicBezTo>
                    <a:pt x="3766" y="92"/>
                    <a:pt x="3744" y="46"/>
                    <a:pt x="3744"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563;p127"/>
            <p:cNvSpPr/>
            <p:nvPr/>
          </p:nvSpPr>
          <p:spPr>
            <a:xfrm>
              <a:off x="3771475" y="2734525"/>
              <a:ext cx="93600" cy="19425"/>
            </a:xfrm>
            <a:custGeom>
              <a:avLst/>
              <a:gdLst/>
              <a:ahLst/>
              <a:cxnLst/>
              <a:rect l="l" t="t" r="r" b="b"/>
              <a:pathLst>
                <a:path w="3744" h="777" extrusionOk="0">
                  <a:moveTo>
                    <a:pt x="3721" y="0"/>
                  </a:moveTo>
                  <a:cubicBezTo>
                    <a:pt x="2511" y="434"/>
                    <a:pt x="1256" y="685"/>
                    <a:pt x="0" y="685"/>
                  </a:cubicBezTo>
                  <a:cubicBezTo>
                    <a:pt x="0" y="731"/>
                    <a:pt x="0" y="776"/>
                    <a:pt x="0" y="776"/>
                  </a:cubicBezTo>
                  <a:cubicBezTo>
                    <a:pt x="1279" y="753"/>
                    <a:pt x="2534" y="502"/>
                    <a:pt x="3744" y="69"/>
                  </a:cubicBezTo>
                  <a:cubicBezTo>
                    <a:pt x="3744" y="69"/>
                    <a:pt x="3721" y="46"/>
                    <a:pt x="3721"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564;p127"/>
            <p:cNvSpPr/>
            <p:nvPr/>
          </p:nvSpPr>
          <p:spPr>
            <a:xfrm>
              <a:off x="3771475" y="2729375"/>
              <a:ext cx="93025" cy="22275"/>
            </a:xfrm>
            <a:custGeom>
              <a:avLst/>
              <a:gdLst/>
              <a:ahLst/>
              <a:cxnLst/>
              <a:rect l="l" t="t" r="r" b="b"/>
              <a:pathLst>
                <a:path w="3721" h="891" extrusionOk="0">
                  <a:moveTo>
                    <a:pt x="3652" y="1"/>
                  </a:moveTo>
                  <a:cubicBezTo>
                    <a:pt x="2465" y="434"/>
                    <a:pt x="1233" y="663"/>
                    <a:pt x="0" y="685"/>
                  </a:cubicBezTo>
                  <a:cubicBezTo>
                    <a:pt x="0" y="777"/>
                    <a:pt x="0" y="845"/>
                    <a:pt x="0" y="891"/>
                  </a:cubicBezTo>
                  <a:cubicBezTo>
                    <a:pt x="1256" y="891"/>
                    <a:pt x="2511" y="640"/>
                    <a:pt x="3721" y="206"/>
                  </a:cubicBezTo>
                  <a:cubicBezTo>
                    <a:pt x="3698" y="161"/>
                    <a:pt x="3675" y="92"/>
                    <a:pt x="3652"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565;p127"/>
            <p:cNvSpPr/>
            <p:nvPr/>
          </p:nvSpPr>
          <p:spPr>
            <a:xfrm>
              <a:off x="3771475" y="2769900"/>
              <a:ext cx="25" cy="5150"/>
            </a:xfrm>
            <a:custGeom>
              <a:avLst/>
              <a:gdLst/>
              <a:ahLst/>
              <a:cxnLst/>
              <a:rect l="l" t="t" r="r" b="b"/>
              <a:pathLst>
                <a:path w="1" h="206" extrusionOk="0">
                  <a:moveTo>
                    <a:pt x="0" y="206"/>
                  </a:moveTo>
                  <a:cubicBezTo>
                    <a:pt x="0" y="206"/>
                    <a:pt x="0" y="206"/>
                    <a:pt x="0" y="206"/>
                  </a:cubicBezTo>
                  <a:cubicBezTo>
                    <a:pt x="0" y="114"/>
                    <a:pt x="0" y="46"/>
                    <a:pt x="0" y="0"/>
                  </a:cubicBezTo>
                  <a:cubicBezTo>
                    <a:pt x="0" y="0"/>
                    <a:pt x="0" y="0"/>
                    <a:pt x="0" y="0"/>
                  </a:cubicBezTo>
                  <a:cubicBezTo>
                    <a:pt x="0" y="46"/>
                    <a:pt x="0" y="114"/>
                    <a:pt x="0" y="206"/>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566;p127"/>
            <p:cNvSpPr/>
            <p:nvPr/>
          </p:nvSpPr>
          <p:spPr>
            <a:xfrm>
              <a:off x="3771475" y="2767625"/>
              <a:ext cx="25" cy="2300"/>
            </a:xfrm>
            <a:custGeom>
              <a:avLst/>
              <a:gdLst/>
              <a:ahLst/>
              <a:cxnLst/>
              <a:rect l="l" t="t" r="r" b="b"/>
              <a:pathLst>
                <a:path w="1" h="92" extrusionOk="0">
                  <a:moveTo>
                    <a:pt x="0" y="91"/>
                  </a:moveTo>
                  <a:cubicBezTo>
                    <a:pt x="0" y="91"/>
                    <a:pt x="0" y="91"/>
                    <a:pt x="0" y="91"/>
                  </a:cubicBezTo>
                  <a:cubicBezTo>
                    <a:pt x="0" y="46"/>
                    <a:pt x="0" y="23"/>
                    <a:pt x="0" y="23"/>
                  </a:cubicBezTo>
                  <a:cubicBezTo>
                    <a:pt x="0" y="23"/>
                    <a:pt x="0" y="0"/>
                    <a:pt x="0" y="0"/>
                  </a:cubicBezTo>
                  <a:cubicBezTo>
                    <a:pt x="0" y="0"/>
                    <a:pt x="0" y="46"/>
                    <a:pt x="0" y="91"/>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567;p127"/>
            <p:cNvSpPr/>
            <p:nvPr/>
          </p:nvSpPr>
          <p:spPr>
            <a:xfrm>
              <a:off x="3771475" y="2764200"/>
              <a:ext cx="25" cy="4000"/>
            </a:xfrm>
            <a:custGeom>
              <a:avLst/>
              <a:gdLst/>
              <a:ahLst/>
              <a:cxnLst/>
              <a:rect l="l" t="t" r="r" b="b"/>
              <a:pathLst>
                <a:path w="1" h="160" extrusionOk="0">
                  <a:moveTo>
                    <a:pt x="0" y="137"/>
                  </a:moveTo>
                  <a:cubicBezTo>
                    <a:pt x="0" y="137"/>
                    <a:pt x="0" y="160"/>
                    <a:pt x="0" y="160"/>
                  </a:cubicBezTo>
                  <a:cubicBezTo>
                    <a:pt x="0" y="91"/>
                    <a:pt x="0" y="46"/>
                    <a:pt x="0" y="0"/>
                  </a:cubicBezTo>
                  <a:cubicBezTo>
                    <a:pt x="0" y="0"/>
                    <a:pt x="0" y="0"/>
                    <a:pt x="0" y="0"/>
                  </a:cubicBezTo>
                  <a:cubicBezTo>
                    <a:pt x="0" y="46"/>
                    <a:pt x="0" y="91"/>
                    <a:pt x="0" y="137"/>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568;p127"/>
            <p:cNvSpPr/>
            <p:nvPr/>
          </p:nvSpPr>
          <p:spPr>
            <a:xfrm>
              <a:off x="3771475" y="2760775"/>
              <a:ext cx="25" cy="3450"/>
            </a:xfrm>
            <a:custGeom>
              <a:avLst/>
              <a:gdLst/>
              <a:ahLst/>
              <a:cxnLst/>
              <a:rect l="l" t="t" r="r" b="b"/>
              <a:pathLst>
                <a:path w="1" h="138" extrusionOk="0">
                  <a:moveTo>
                    <a:pt x="0" y="137"/>
                  </a:moveTo>
                  <a:cubicBezTo>
                    <a:pt x="0" y="137"/>
                    <a:pt x="0" y="137"/>
                    <a:pt x="0" y="137"/>
                  </a:cubicBezTo>
                  <a:cubicBezTo>
                    <a:pt x="0" y="91"/>
                    <a:pt x="0" y="46"/>
                    <a:pt x="0" y="0"/>
                  </a:cubicBezTo>
                  <a:cubicBezTo>
                    <a:pt x="0" y="0"/>
                    <a:pt x="0" y="0"/>
                    <a:pt x="0" y="0"/>
                  </a:cubicBezTo>
                  <a:cubicBezTo>
                    <a:pt x="0" y="46"/>
                    <a:pt x="0" y="91"/>
                    <a:pt x="0" y="137"/>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569;p127"/>
            <p:cNvSpPr/>
            <p:nvPr/>
          </p:nvSpPr>
          <p:spPr>
            <a:xfrm>
              <a:off x="3771475" y="2757350"/>
              <a:ext cx="25" cy="3450"/>
            </a:xfrm>
            <a:custGeom>
              <a:avLst/>
              <a:gdLst/>
              <a:ahLst/>
              <a:cxnLst/>
              <a:rect l="l" t="t" r="r" b="b"/>
              <a:pathLst>
                <a:path w="1" h="138" extrusionOk="0">
                  <a:moveTo>
                    <a:pt x="0" y="137"/>
                  </a:moveTo>
                  <a:cubicBezTo>
                    <a:pt x="0" y="137"/>
                    <a:pt x="0" y="137"/>
                    <a:pt x="0" y="137"/>
                  </a:cubicBezTo>
                  <a:cubicBezTo>
                    <a:pt x="0" y="91"/>
                    <a:pt x="0" y="46"/>
                    <a:pt x="0" y="0"/>
                  </a:cubicBezTo>
                  <a:cubicBezTo>
                    <a:pt x="0" y="0"/>
                    <a:pt x="0" y="0"/>
                    <a:pt x="0" y="0"/>
                  </a:cubicBezTo>
                  <a:cubicBezTo>
                    <a:pt x="0" y="46"/>
                    <a:pt x="0" y="91"/>
                    <a:pt x="0" y="137"/>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570;p127"/>
            <p:cNvSpPr/>
            <p:nvPr/>
          </p:nvSpPr>
          <p:spPr>
            <a:xfrm>
              <a:off x="3770900" y="2753925"/>
              <a:ext cx="600" cy="3450"/>
            </a:xfrm>
            <a:custGeom>
              <a:avLst/>
              <a:gdLst/>
              <a:ahLst/>
              <a:cxnLst/>
              <a:rect l="l" t="t" r="r" b="b"/>
              <a:pathLst>
                <a:path w="24" h="138" extrusionOk="0">
                  <a:moveTo>
                    <a:pt x="0" y="0"/>
                  </a:moveTo>
                  <a:cubicBezTo>
                    <a:pt x="23" y="46"/>
                    <a:pt x="23" y="92"/>
                    <a:pt x="23" y="137"/>
                  </a:cubicBezTo>
                  <a:cubicBezTo>
                    <a:pt x="23" y="92"/>
                    <a:pt x="23" y="46"/>
                    <a:pt x="23" y="0"/>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571;p127"/>
            <p:cNvSpPr/>
            <p:nvPr/>
          </p:nvSpPr>
          <p:spPr>
            <a:xfrm>
              <a:off x="3770900" y="2751625"/>
              <a:ext cx="600" cy="2325"/>
            </a:xfrm>
            <a:custGeom>
              <a:avLst/>
              <a:gdLst/>
              <a:ahLst/>
              <a:cxnLst/>
              <a:rect l="l" t="t" r="r" b="b"/>
              <a:pathLst>
                <a:path w="24" h="93" extrusionOk="0">
                  <a:moveTo>
                    <a:pt x="0" y="1"/>
                  </a:moveTo>
                  <a:cubicBezTo>
                    <a:pt x="0" y="47"/>
                    <a:pt x="0" y="92"/>
                    <a:pt x="0" y="92"/>
                  </a:cubicBezTo>
                  <a:lnTo>
                    <a:pt x="23" y="92"/>
                  </a:lnTo>
                  <a:cubicBezTo>
                    <a:pt x="23" y="92"/>
                    <a:pt x="23" y="47"/>
                    <a:pt x="23" y="1"/>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572;p127"/>
            <p:cNvSpPr/>
            <p:nvPr/>
          </p:nvSpPr>
          <p:spPr>
            <a:xfrm>
              <a:off x="3770900" y="2746500"/>
              <a:ext cx="600" cy="5150"/>
            </a:xfrm>
            <a:custGeom>
              <a:avLst/>
              <a:gdLst/>
              <a:ahLst/>
              <a:cxnLst/>
              <a:rect l="l" t="t" r="r" b="b"/>
              <a:pathLst>
                <a:path w="24" h="206" extrusionOk="0">
                  <a:moveTo>
                    <a:pt x="0" y="0"/>
                  </a:moveTo>
                  <a:cubicBezTo>
                    <a:pt x="0" y="92"/>
                    <a:pt x="0" y="160"/>
                    <a:pt x="0" y="206"/>
                  </a:cubicBezTo>
                  <a:lnTo>
                    <a:pt x="23" y="206"/>
                  </a:lnTo>
                  <a:cubicBezTo>
                    <a:pt x="23" y="160"/>
                    <a:pt x="23" y="92"/>
                    <a:pt x="23"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573;p127"/>
            <p:cNvSpPr/>
            <p:nvPr/>
          </p:nvSpPr>
          <p:spPr>
            <a:xfrm>
              <a:off x="3651625" y="2747075"/>
              <a:ext cx="119875" cy="28000"/>
            </a:xfrm>
            <a:custGeom>
              <a:avLst/>
              <a:gdLst/>
              <a:ahLst/>
              <a:cxnLst/>
              <a:rect l="l" t="t" r="r" b="b"/>
              <a:pathLst>
                <a:path w="4795" h="1120" extrusionOk="0">
                  <a:moveTo>
                    <a:pt x="69" y="0"/>
                  </a:moveTo>
                  <a:cubicBezTo>
                    <a:pt x="47" y="46"/>
                    <a:pt x="24" y="92"/>
                    <a:pt x="1" y="183"/>
                  </a:cubicBezTo>
                  <a:cubicBezTo>
                    <a:pt x="1463" y="759"/>
                    <a:pt x="3054" y="1120"/>
                    <a:pt x="4648" y="1120"/>
                  </a:cubicBezTo>
                  <a:cubicBezTo>
                    <a:pt x="4697" y="1120"/>
                    <a:pt x="4746" y="1119"/>
                    <a:pt x="4794" y="1119"/>
                  </a:cubicBezTo>
                  <a:cubicBezTo>
                    <a:pt x="4794" y="1027"/>
                    <a:pt x="4794" y="959"/>
                    <a:pt x="4794" y="913"/>
                  </a:cubicBezTo>
                  <a:cubicBezTo>
                    <a:pt x="4743" y="914"/>
                    <a:pt x="4691" y="914"/>
                    <a:pt x="4640" y="914"/>
                  </a:cubicBezTo>
                  <a:cubicBezTo>
                    <a:pt x="3052" y="914"/>
                    <a:pt x="1529" y="575"/>
                    <a:pt x="69" y="0"/>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574;p127"/>
            <p:cNvSpPr/>
            <p:nvPr/>
          </p:nvSpPr>
          <p:spPr>
            <a:xfrm>
              <a:off x="3653350" y="2745350"/>
              <a:ext cx="118150" cy="24600"/>
            </a:xfrm>
            <a:custGeom>
              <a:avLst/>
              <a:gdLst/>
              <a:ahLst/>
              <a:cxnLst/>
              <a:rect l="l" t="t" r="r" b="b"/>
              <a:pathLst>
                <a:path w="4726" h="984" extrusionOk="0">
                  <a:moveTo>
                    <a:pt x="23" y="1"/>
                  </a:moveTo>
                  <a:cubicBezTo>
                    <a:pt x="23" y="1"/>
                    <a:pt x="23" y="24"/>
                    <a:pt x="0" y="69"/>
                  </a:cubicBezTo>
                  <a:cubicBezTo>
                    <a:pt x="1460" y="644"/>
                    <a:pt x="2983" y="983"/>
                    <a:pt x="4571" y="983"/>
                  </a:cubicBezTo>
                  <a:cubicBezTo>
                    <a:pt x="4622" y="983"/>
                    <a:pt x="4674" y="983"/>
                    <a:pt x="4725" y="982"/>
                  </a:cubicBezTo>
                  <a:cubicBezTo>
                    <a:pt x="4725" y="937"/>
                    <a:pt x="4725" y="914"/>
                    <a:pt x="4725" y="914"/>
                  </a:cubicBezTo>
                  <a:cubicBezTo>
                    <a:pt x="3105" y="914"/>
                    <a:pt x="1507" y="571"/>
                    <a:pt x="23" y="1"/>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575;p127"/>
            <p:cNvSpPr/>
            <p:nvPr/>
          </p:nvSpPr>
          <p:spPr>
            <a:xfrm>
              <a:off x="3546650" y="2687150"/>
              <a:ext cx="106725" cy="64500"/>
            </a:xfrm>
            <a:custGeom>
              <a:avLst/>
              <a:gdLst/>
              <a:ahLst/>
              <a:cxnLst/>
              <a:rect l="l" t="t" r="r" b="b"/>
              <a:pathLst>
                <a:path w="4269" h="2580" extrusionOk="0">
                  <a:moveTo>
                    <a:pt x="137" y="1"/>
                  </a:moveTo>
                  <a:cubicBezTo>
                    <a:pt x="91" y="46"/>
                    <a:pt x="46" y="92"/>
                    <a:pt x="0" y="183"/>
                  </a:cubicBezTo>
                  <a:cubicBezTo>
                    <a:pt x="1278" y="1165"/>
                    <a:pt x="2671" y="1986"/>
                    <a:pt x="4200" y="2580"/>
                  </a:cubicBezTo>
                  <a:cubicBezTo>
                    <a:pt x="4223" y="2489"/>
                    <a:pt x="4246" y="2443"/>
                    <a:pt x="4268" y="2397"/>
                  </a:cubicBezTo>
                  <a:cubicBezTo>
                    <a:pt x="2762" y="1804"/>
                    <a:pt x="1392" y="982"/>
                    <a:pt x="137"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576;p127"/>
            <p:cNvSpPr/>
            <p:nvPr/>
          </p:nvSpPr>
          <p:spPr>
            <a:xfrm>
              <a:off x="3550075" y="2686025"/>
              <a:ext cx="103875" cy="61075"/>
            </a:xfrm>
            <a:custGeom>
              <a:avLst/>
              <a:gdLst/>
              <a:ahLst/>
              <a:cxnLst/>
              <a:rect l="l" t="t" r="r" b="b"/>
              <a:pathLst>
                <a:path w="4155" h="2443" extrusionOk="0">
                  <a:moveTo>
                    <a:pt x="46" y="0"/>
                  </a:moveTo>
                  <a:cubicBezTo>
                    <a:pt x="46" y="0"/>
                    <a:pt x="23" y="0"/>
                    <a:pt x="0" y="46"/>
                  </a:cubicBezTo>
                  <a:cubicBezTo>
                    <a:pt x="1255" y="1027"/>
                    <a:pt x="2625" y="1849"/>
                    <a:pt x="4131" y="2442"/>
                  </a:cubicBezTo>
                  <a:cubicBezTo>
                    <a:pt x="4154" y="2397"/>
                    <a:pt x="4154" y="2374"/>
                    <a:pt x="4154" y="2374"/>
                  </a:cubicBezTo>
                  <a:cubicBezTo>
                    <a:pt x="2671" y="1780"/>
                    <a:pt x="1301" y="959"/>
                    <a:pt x="46"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577;p127"/>
            <p:cNvSpPr/>
            <p:nvPr/>
          </p:nvSpPr>
          <p:spPr>
            <a:xfrm>
              <a:off x="3653925" y="2741925"/>
              <a:ext cx="117575" cy="26275"/>
            </a:xfrm>
            <a:custGeom>
              <a:avLst/>
              <a:gdLst/>
              <a:ahLst/>
              <a:cxnLst/>
              <a:rect l="l" t="t" r="r" b="b"/>
              <a:pathLst>
                <a:path w="4703" h="1051" extrusionOk="0">
                  <a:moveTo>
                    <a:pt x="69" y="1"/>
                  </a:moveTo>
                  <a:cubicBezTo>
                    <a:pt x="46" y="47"/>
                    <a:pt x="23" y="92"/>
                    <a:pt x="0" y="138"/>
                  </a:cubicBezTo>
                  <a:cubicBezTo>
                    <a:pt x="1484" y="708"/>
                    <a:pt x="3082" y="1051"/>
                    <a:pt x="4702" y="1051"/>
                  </a:cubicBezTo>
                  <a:cubicBezTo>
                    <a:pt x="4702" y="982"/>
                    <a:pt x="4702" y="937"/>
                    <a:pt x="4702" y="891"/>
                  </a:cubicBezTo>
                  <a:cubicBezTo>
                    <a:pt x="4652" y="892"/>
                    <a:pt x="4602" y="892"/>
                    <a:pt x="4552" y="892"/>
                  </a:cubicBezTo>
                  <a:cubicBezTo>
                    <a:pt x="3006" y="892"/>
                    <a:pt x="1484" y="554"/>
                    <a:pt x="69" y="1"/>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578;p127"/>
            <p:cNvSpPr/>
            <p:nvPr/>
          </p:nvSpPr>
          <p:spPr>
            <a:xfrm>
              <a:off x="3655625" y="2738500"/>
              <a:ext cx="115875" cy="25750"/>
            </a:xfrm>
            <a:custGeom>
              <a:avLst/>
              <a:gdLst/>
              <a:ahLst/>
              <a:cxnLst/>
              <a:rect l="l" t="t" r="r" b="b"/>
              <a:pathLst>
                <a:path w="4635" h="1030" extrusionOk="0">
                  <a:moveTo>
                    <a:pt x="46" y="1"/>
                  </a:moveTo>
                  <a:cubicBezTo>
                    <a:pt x="24" y="47"/>
                    <a:pt x="1" y="92"/>
                    <a:pt x="1" y="138"/>
                  </a:cubicBezTo>
                  <a:cubicBezTo>
                    <a:pt x="1416" y="691"/>
                    <a:pt x="2938" y="1029"/>
                    <a:pt x="4484" y="1029"/>
                  </a:cubicBezTo>
                  <a:cubicBezTo>
                    <a:pt x="4534" y="1029"/>
                    <a:pt x="4584" y="1029"/>
                    <a:pt x="4634" y="1028"/>
                  </a:cubicBezTo>
                  <a:cubicBezTo>
                    <a:pt x="4634" y="982"/>
                    <a:pt x="4634" y="937"/>
                    <a:pt x="4634" y="891"/>
                  </a:cubicBezTo>
                  <a:cubicBezTo>
                    <a:pt x="4585" y="892"/>
                    <a:pt x="4535" y="892"/>
                    <a:pt x="4486" y="892"/>
                  </a:cubicBezTo>
                  <a:cubicBezTo>
                    <a:pt x="2962" y="892"/>
                    <a:pt x="1461" y="554"/>
                    <a:pt x="46" y="1"/>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579;p127"/>
            <p:cNvSpPr/>
            <p:nvPr/>
          </p:nvSpPr>
          <p:spPr>
            <a:xfrm>
              <a:off x="3551200" y="2683150"/>
              <a:ext cx="104450" cy="62225"/>
            </a:xfrm>
            <a:custGeom>
              <a:avLst/>
              <a:gdLst/>
              <a:ahLst/>
              <a:cxnLst/>
              <a:rect l="l" t="t" r="r" b="b"/>
              <a:pathLst>
                <a:path w="4178" h="2489" extrusionOk="0">
                  <a:moveTo>
                    <a:pt x="69" y="1"/>
                  </a:moveTo>
                  <a:cubicBezTo>
                    <a:pt x="46" y="24"/>
                    <a:pt x="24" y="69"/>
                    <a:pt x="1" y="115"/>
                  </a:cubicBezTo>
                  <a:cubicBezTo>
                    <a:pt x="1256" y="1074"/>
                    <a:pt x="2626" y="1895"/>
                    <a:pt x="4109" y="2489"/>
                  </a:cubicBezTo>
                  <a:cubicBezTo>
                    <a:pt x="4132" y="2443"/>
                    <a:pt x="4155" y="2398"/>
                    <a:pt x="4178" y="2352"/>
                  </a:cubicBezTo>
                  <a:cubicBezTo>
                    <a:pt x="2694" y="1758"/>
                    <a:pt x="1325" y="960"/>
                    <a:pt x="69" y="1"/>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580;p127"/>
            <p:cNvSpPr/>
            <p:nvPr/>
          </p:nvSpPr>
          <p:spPr>
            <a:xfrm>
              <a:off x="3552925" y="2680300"/>
              <a:ext cx="103875" cy="61650"/>
            </a:xfrm>
            <a:custGeom>
              <a:avLst/>
              <a:gdLst/>
              <a:ahLst/>
              <a:cxnLst/>
              <a:rect l="l" t="t" r="r" b="b"/>
              <a:pathLst>
                <a:path w="4155" h="2466" extrusionOk="0">
                  <a:moveTo>
                    <a:pt x="92" y="1"/>
                  </a:moveTo>
                  <a:cubicBezTo>
                    <a:pt x="69" y="24"/>
                    <a:pt x="46" y="69"/>
                    <a:pt x="0" y="115"/>
                  </a:cubicBezTo>
                  <a:cubicBezTo>
                    <a:pt x="1256" y="1074"/>
                    <a:pt x="2625" y="1872"/>
                    <a:pt x="4109" y="2466"/>
                  </a:cubicBezTo>
                  <a:cubicBezTo>
                    <a:pt x="4109" y="2420"/>
                    <a:pt x="4132" y="2375"/>
                    <a:pt x="4154" y="2329"/>
                  </a:cubicBezTo>
                  <a:cubicBezTo>
                    <a:pt x="2694" y="1758"/>
                    <a:pt x="1347" y="937"/>
                    <a:pt x="92" y="1"/>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581;p127"/>
            <p:cNvSpPr/>
            <p:nvPr/>
          </p:nvSpPr>
          <p:spPr>
            <a:xfrm>
              <a:off x="3656775" y="2735075"/>
              <a:ext cx="114725" cy="25750"/>
            </a:xfrm>
            <a:custGeom>
              <a:avLst/>
              <a:gdLst/>
              <a:ahLst/>
              <a:cxnLst/>
              <a:rect l="l" t="t" r="r" b="b"/>
              <a:pathLst>
                <a:path w="4589" h="1030" extrusionOk="0">
                  <a:moveTo>
                    <a:pt x="46" y="1"/>
                  </a:moveTo>
                  <a:cubicBezTo>
                    <a:pt x="23" y="47"/>
                    <a:pt x="23" y="92"/>
                    <a:pt x="0" y="138"/>
                  </a:cubicBezTo>
                  <a:cubicBezTo>
                    <a:pt x="1415" y="691"/>
                    <a:pt x="2916" y="1029"/>
                    <a:pt x="4440" y="1029"/>
                  </a:cubicBezTo>
                  <a:cubicBezTo>
                    <a:pt x="4489" y="1029"/>
                    <a:pt x="4539" y="1029"/>
                    <a:pt x="4588" y="1028"/>
                  </a:cubicBezTo>
                  <a:cubicBezTo>
                    <a:pt x="4588" y="982"/>
                    <a:pt x="4588" y="937"/>
                    <a:pt x="4588" y="891"/>
                  </a:cubicBezTo>
                  <a:cubicBezTo>
                    <a:pt x="4540" y="892"/>
                    <a:pt x="4491" y="892"/>
                    <a:pt x="4442" y="892"/>
                  </a:cubicBezTo>
                  <a:cubicBezTo>
                    <a:pt x="2939" y="892"/>
                    <a:pt x="1439" y="554"/>
                    <a:pt x="46"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582;p127"/>
            <p:cNvSpPr/>
            <p:nvPr/>
          </p:nvSpPr>
          <p:spPr>
            <a:xfrm>
              <a:off x="3657925" y="2731675"/>
              <a:ext cx="113575" cy="25725"/>
            </a:xfrm>
            <a:custGeom>
              <a:avLst/>
              <a:gdLst/>
              <a:ahLst/>
              <a:cxnLst/>
              <a:rect l="l" t="t" r="r" b="b"/>
              <a:pathLst>
                <a:path w="4543" h="1029" extrusionOk="0">
                  <a:moveTo>
                    <a:pt x="69" y="0"/>
                  </a:moveTo>
                  <a:lnTo>
                    <a:pt x="0" y="137"/>
                  </a:lnTo>
                  <a:cubicBezTo>
                    <a:pt x="1393" y="690"/>
                    <a:pt x="2893" y="1028"/>
                    <a:pt x="4396" y="1028"/>
                  </a:cubicBezTo>
                  <a:cubicBezTo>
                    <a:pt x="4445" y="1028"/>
                    <a:pt x="4494" y="1028"/>
                    <a:pt x="4542" y="1027"/>
                  </a:cubicBezTo>
                  <a:cubicBezTo>
                    <a:pt x="4542" y="982"/>
                    <a:pt x="4542" y="936"/>
                    <a:pt x="4519" y="890"/>
                  </a:cubicBezTo>
                  <a:cubicBezTo>
                    <a:pt x="3013" y="890"/>
                    <a:pt x="1484" y="571"/>
                    <a:pt x="69" y="0"/>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583;p127"/>
            <p:cNvSpPr/>
            <p:nvPr/>
          </p:nvSpPr>
          <p:spPr>
            <a:xfrm>
              <a:off x="3555200" y="2677450"/>
              <a:ext cx="102750" cy="61075"/>
            </a:xfrm>
            <a:custGeom>
              <a:avLst/>
              <a:gdLst/>
              <a:ahLst/>
              <a:cxnLst/>
              <a:rect l="l" t="t" r="r" b="b"/>
              <a:pathLst>
                <a:path w="4110" h="2443" extrusionOk="0">
                  <a:moveTo>
                    <a:pt x="92" y="1"/>
                  </a:moveTo>
                  <a:cubicBezTo>
                    <a:pt x="69" y="23"/>
                    <a:pt x="23" y="69"/>
                    <a:pt x="1" y="115"/>
                  </a:cubicBezTo>
                  <a:cubicBezTo>
                    <a:pt x="1256" y="1051"/>
                    <a:pt x="2603" y="1872"/>
                    <a:pt x="4063" y="2443"/>
                  </a:cubicBezTo>
                  <a:cubicBezTo>
                    <a:pt x="4086" y="2397"/>
                    <a:pt x="4086" y="2352"/>
                    <a:pt x="4109" y="2306"/>
                  </a:cubicBezTo>
                  <a:cubicBezTo>
                    <a:pt x="2671" y="1735"/>
                    <a:pt x="1324" y="936"/>
                    <a:pt x="92"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584;p127"/>
            <p:cNvSpPr/>
            <p:nvPr/>
          </p:nvSpPr>
          <p:spPr>
            <a:xfrm>
              <a:off x="3557475" y="2674600"/>
              <a:ext cx="102175" cy="60500"/>
            </a:xfrm>
            <a:custGeom>
              <a:avLst/>
              <a:gdLst/>
              <a:ahLst/>
              <a:cxnLst/>
              <a:rect l="l" t="t" r="r" b="b"/>
              <a:pathLst>
                <a:path w="4087" h="2420" extrusionOk="0">
                  <a:moveTo>
                    <a:pt x="92" y="1"/>
                  </a:moveTo>
                  <a:cubicBezTo>
                    <a:pt x="69" y="23"/>
                    <a:pt x="24" y="69"/>
                    <a:pt x="1" y="115"/>
                  </a:cubicBezTo>
                  <a:cubicBezTo>
                    <a:pt x="1233" y="1050"/>
                    <a:pt x="2580" y="1849"/>
                    <a:pt x="4018" y="2420"/>
                  </a:cubicBezTo>
                  <a:lnTo>
                    <a:pt x="4087" y="2283"/>
                  </a:lnTo>
                  <a:cubicBezTo>
                    <a:pt x="2649" y="1735"/>
                    <a:pt x="1302" y="936"/>
                    <a:pt x="92"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585;p127"/>
            <p:cNvSpPr/>
            <p:nvPr/>
          </p:nvSpPr>
          <p:spPr>
            <a:xfrm>
              <a:off x="3659625" y="2729950"/>
              <a:ext cx="111300" cy="24000"/>
            </a:xfrm>
            <a:custGeom>
              <a:avLst/>
              <a:gdLst/>
              <a:ahLst/>
              <a:cxnLst/>
              <a:rect l="l" t="t" r="r" b="b"/>
              <a:pathLst>
                <a:path w="4452" h="960" extrusionOk="0">
                  <a:moveTo>
                    <a:pt x="23" y="1"/>
                  </a:moveTo>
                  <a:cubicBezTo>
                    <a:pt x="1" y="46"/>
                    <a:pt x="1" y="69"/>
                    <a:pt x="1" y="69"/>
                  </a:cubicBezTo>
                  <a:cubicBezTo>
                    <a:pt x="1416" y="640"/>
                    <a:pt x="2945" y="959"/>
                    <a:pt x="4451" y="959"/>
                  </a:cubicBezTo>
                  <a:cubicBezTo>
                    <a:pt x="4451" y="959"/>
                    <a:pt x="4451" y="914"/>
                    <a:pt x="4451" y="868"/>
                  </a:cubicBezTo>
                  <a:cubicBezTo>
                    <a:pt x="4402" y="869"/>
                    <a:pt x="4352" y="869"/>
                    <a:pt x="4302" y="869"/>
                  </a:cubicBezTo>
                  <a:cubicBezTo>
                    <a:pt x="2866" y="869"/>
                    <a:pt x="1391" y="552"/>
                    <a:pt x="23" y="1"/>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586;p127"/>
            <p:cNvSpPr/>
            <p:nvPr/>
          </p:nvSpPr>
          <p:spPr>
            <a:xfrm>
              <a:off x="3660200" y="2725375"/>
              <a:ext cx="110725" cy="26325"/>
            </a:xfrm>
            <a:custGeom>
              <a:avLst/>
              <a:gdLst/>
              <a:ahLst/>
              <a:cxnLst/>
              <a:rect l="l" t="t" r="r" b="b"/>
              <a:pathLst>
                <a:path w="4429" h="1053" extrusionOk="0">
                  <a:moveTo>
                    <a:pt x="69" y="1"/>
                  </a:moveTo>
                  <a:cubicBezTo>
                    <a:pt x="46" y="92"/>
                    <a:pt x="23" y="138"/>
                    <a:pt x="0" y="184"/>
                  </a:cubicBezTo>
                  <a:cubicBezTo>
                    <a:pt x="1368" y="735"/>
                    <a:pt x="2843" y="1052"/>
                    <a:pt x="4279" y="1052"/>
                  </a:cubicBezTo>
                  <a:cubicBezTo>
                    <a:pt x="4329" y="1052"/>
                    <a:pt x="4379" y="1052"/>
                    <a:pt x="4428" y="1051"/>
                  </a:cubicBezTo>
                  <a:cubicBezTo>
                    <a:pt x="4428" y="1005"/>
                    <a:pt x="4428" y="937"/>
                    <a:pt x="4428" y="845"/>
                  </a:cubicBezTo>
                  <a:cubicBezTo>
                    <a:pt x="4379" y="846"/>
                    <a:pt x="4329" y="847"/>
                    <a:pt x="4279" y="847"/>
                  </a:cubicBezTo>
                  <a:cubicBezTo>
                    <a:pt x="2845" y="847"/>
                    <a:pt x="1415" y="530"/>
                    <a:pt x="69"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587;p127"/>
            <p:cNvSpPr/>
            <p:nvPr/>
          </p:nvSpPr>
          <p:spPr>
            <a:xfrm>
              <a:off x="3559775" y="2672900"/>
              <a:ext cx="100450" cy="58800"/>
            </a:xfrm>
            <a:custGeom>
              <a:avLst/>
              <a:gdLst/>
              <a:ahLst/>
              <a:cxnLst/>
              <a:rect l="l" t="t" r="r" b="b"/>
              <a:pathLst>
                <a:path w="4018" h="2352" extrusionOk="0">
                  <a:moveTo>
                    <a:pt x="46" y="0"/>
                  </a:moveTo>
                  <a:cubicBezTo>
                    <a:pt x="0" y="46"/>
                    <a:pt x="0" y="69"/>
                    <a:pt x="0" y="69"/>
                  </a:cubicBezTo>
                  <a:cubicBezTo>
                    <a:pt x="1210" y="1004"/>
                    <a:pt x="2557" y="1803"/>
                    <a:pt x="3995" y="2351"/>
                  </a:cubicBezTo>
                  <a:cubicBezTo>
                    <a:pt x="3995" y="2351"/>
                    <a:pt x="3995" y="2328"/>
                    <a:pt x="4017" y="2283"/>
                  </a:cubicBezTo>
                  <a:cubicBezTo>
                    <a:pt x="2602" y="1735"/>
                    <a:pt x="1256" y="936"/>
                    <a:pt x="46"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588;p127"/>
            <p:cNvSpPr/>
            <p:nvPr/>
          </p:nvSpPr>
          <p:spPr>
            <a:xfrm>
              <a:off x="3560900" y="2668900"/>
              <a:ext cx="101025" cy="61075"/>
            </a:xfrm>
            <a:custGeom>
              <a:avLst/>
              <a:gdLst/>
              <a:ahLst/>
              <a:cxnLst/>
              <a:rect l="l" t="t" r="r" b="b"/>
              <a:pathLst>
                <a:path w="4041" h="2443" extrusionOk="0">
                  <a:moveTo>
                    <a:pt x="115" y="0"/>
                  </a:moveTo>
                  <a:cubicBezTo>
                    <a:pt x="69" y="69"/>
                    <a:pt x="24" y="137"/>
                    <a:pt x="1" y="160"/>
                  </a:cubicBezTo>
                  <a:cubicBezTo>
                    <a:pt x="1211" y="1096"/>
                    <a:pt x="2557" y="1895"/>
                    <a:pt x="3972" y="2443"/>
                  </a:cubicBezTo>
                  <a:cubicBezTo>
                    <a:pt x="3995" y="2397"/>
                    <a:pt x="4018" y="2351"/>
                    <a:pt x="4041" y="2260"/>
                  </a:cubicBezTo>
                  <a:cubicBezTo>
                    <a:pt x="2648" y="1712"/>
                    <a:pt x="1325" y="913"/>
                    <a:pt x="115"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589;p127"/>
            <p:cNvSpPr/>
            <p:nvPr/>
          </p:nvSpPr>
          <p:spPr>
            <a:xfrm>
              <a:off x="3546650" y="2687150"/>
              <a:ext cx="3450" cy="4600"/>
            </a:xfrm>
            <a:custGeom>
              <a:avLst/>
              <a:gdLst/>
              <a:ahLst/>
              <a:cxnLst/>
              <a:rect l="l" t="t" r="r" b="b"/>
              <a:pathLst>
                <a:path w="138" h="184" extrusionOk="0">
                  <a:moveTo>
                    <a:pt x="114" y="1"/>
                  </a:moveTo>
                  <a:cubicBezTo>
                    <a:pt x="91" y="46"/>
                    <a:pt x="46" y="92"/>
                    <a:pt x="0" y="160"/>
                  </a:cubicBezTo>
                  <a:cubicBezTo>
                    <a:pt x="0" y="160"/>
                    <a:pt x="0" y="160"/>
                    <a:pt x="0" y="183"/>
                  </a:cubicBezTo>
                  <a:cubicBezTo>
                    <a:pt x="46" y="92"/>
                    <a:pt x="91" y="46"/>
                    <a:pt x="137"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590;p127"/>
            <p:cNvSpPr/>
            <p:nvPr/>
          </p:nvSpPr>
          <p:spPr>
            <a:xfrm>
              <a:off x="3549500" y="2685450"/>
              <a:ext cx="1725" cy="1725"/>
            </a:xfrm>
            <a:custGeom>
              <a:avLst/>
              <a:gdLst/>
              <a:ahLst/>
              <a:cxnLst/>
              <a:rect l="l" t="t" r="r" b="b"/>
              <a:pathLst>
                <a:path w="69" h="69" extrusionOk="0">
                  <a:moveTo>
                    <a:pt x="46" y="0"/>
                  </a:moveTo>
                  <a:cubicBezTo>
                    <a:pt x="46" y="0"/>
                    <a:pt x="46" y="23"/>
                    <a:pt x="0" y="69"/>
                  </a:cubicBezTo>
                  <a:lnTo>
                    <a:pt x="23" y="69"/>
                  </a:lnTo>
                  <a:cubicBezTo>
                    <a:pt x="46" y="23"/>
                    <a:pt x="69" y="23"/>
                    <a:pt x="69" y="23"/>
                  </a:cubicBezTo>
                  <a:cubicBezTo>
                    <a:pt x="46" y="23"/>
                    <a:pt x="46" y="0"/>
                    <a:pt x="46"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591;p127"/>
            <p:cNvSpPr/>
            <p:nvPr/>
          </p:nvSpPr>
          <p:spPr>
            <a:xfrm>
              <a:off x="3550625" y="2682600"/>
              <a:ext cx="2325" cy="3450"/>
            </a:xfrm>
            <a:custGeom>
              <a:avLst/>
              <a:gdLst/>
              <a:ahLst/>
              <a:cxnLst/>
              <a:rect l="l" t="t" r="r" b="b"/>
              <a:pathLst>
                <a:path w="93" h="138" extrusionOk="0">
                  <a:moveTo>
                    <a:pt x="92" y="0"/>
                  </a:moveTo>
                  <a:cubicBezTo>
                    <a:pt x="69" y="46"/>
                    <a:pt x="47" y="91"/>
                    <a:pt x="1" y="114"/>
                  </a:cubicBezTo>
                  <a:cubicBezTo>
                    <a:pt x="1" y="114"/>
                    <a:pt x="1" y="137"/>
                    <a:pt x="24" y="137"/>
                  </a:cubicBezTo>
                  <a:cubicBezTo>
                    <a:pt x="47" y="91"/>
                    <a:pt x="69" y="46"/>
                    <a:pt x="92" y="23"/>
                  </a:cubicBezTo>
                  <a:cubicBezTo>
                    <a:pt x="92" y="23"/>
                    <a:pt x="92" y="23"/>
                    <a:pt x="92"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592;p127"/>
            <p:cNvSpPr/>
            <p:nvPr/>
          </p:nvSpPr>
          <p:spPr>
            <a:xfrm>
              <a:off x="3552925" y="2679725"/>
              <a:ext cx="2300" cy="3450"/>
            </a:xfrm>
            <a:custGeom>
              <a:avLst/>
              <a:gdLst/>
              <a:ahLst/>
              <a:cxnLst/>
              <a:rect l="l" t="t" r="r" b="b"/>
              <a:pathLst>
                <a:path w="92" h="138" extrusionOk="0">
                  <a:moveTo>
                    <a:pt x="92" y="1"/>
                  </a:moveTo>
                  <a:cubicBezTo>
                    <a:pt x="69" y="47"/>
                    <a:pt x="23" y="92"/>
                    <a:pt x="0" y="115"/>
                  </a:cubicBezTo>
                  <a:cubicBezTo>
                    <a:pt x="0" y="138"/>
                    <a:pt x="0" y="138"/>
                    <a:pt x="0" y="138"/>
                  </a:cubicBezTo>
                  <a:cubicBezTo>
                    <a:pt x="46" y="92"/>
                    <a:pt x="69" y="47"/>
                    <a:pt x="92" y="24"/>
                  </a:cubicBezTo>
                  <a:cubicBezTo>
                    <a:pt x="92" y="24"/>
                    <a:pt x="92" y="24"/>
                    <a:pt x="92" y="1"/>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593;p127"/>
            <p:cNvSpPr/>
            <p:nvPr/>
          </p:nvSpPr>
          <p:spPr>
            <a:xfrm>
              <a:off x="3555200" y="2677450"/>
              <a:ext cx="2300" cy="2875"/>
            </a:xfrm>
            <a:custGeom>
              <a:avLst/>
              <a:gdLst/>
              <a:ahLst/>
              <a:cxnLst/>
              <a:rect l="l" t="t" r="r" b="b"/>
              <a:pathLst>
                <a:path w="92" h="115" extrusionOk="0">
                  <a:moveTo>
                    <a:pt x="92" y="1"/>
                  </a:moveTo>
                  <a:lnTo>
                    <a:pt x="92" y="1"/>
                  </a:lnTo>
                  <a:cubicBezTo>
                    <a:pt x="46" y="23"/>
                    <a:pt x="23" y="69"/>
                    <a:pt x="1" y="92"/>
                  </a:cubicBezTo>
                  <a:cubicBezTo>
                    <a:pt x="1" y="115"/>
                    <a:pt x="1" y="115"/>
                    <a:pt x="1" y="115"/>
                  </a:cubicBezTo>
                  <a:cubicBezTo>
                    <a:pt x="23" y="69"/>
                    <a:pt x="69" y="23"/>
                    <a:pt x="92"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594;p127"/>
            <p:cNvSpPr/>
            <p:nvPr/>
          </p:nvSpPr>
          <p:spPr>
            <a:xfrm>
              <a:off x="3557475" y="2674600"/>
              <a:ext cx="2325" cy="2875"/>
            </a:xfrm>
            <a:custGeom>
              <a:avLst/>
              <a:gdLst/>
              <a:ahLst/>
              <a:cxnLst/>
              <a:rect l="l" t="t" r="r" b="b"/>
              <a:pathLst>
                <a:path w="93" h="115" extrusionOk="0">
                  <a:moveTo>
                    <a:pt x="92" y="1"/>
                  </a:moveTo>
                  <a:cubicBezTo>
                    <a:pt x="46" y="23"/>
                    <a:pt x="24" y="69"/>
                    <a:pt x="1" y="115"/>
                  </a:cubicBezTo>
                  <a:cubicBezTo>
                    <a:pt x="24" y="69"/>
                    <a:pt x="69" y="23"/>
                    <a:pt x="92"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595;p127"/>
            <p:cNvSpPr/>
            <p:nvPr/>
          </p:nvSpPr>
          <p:spPr>
            <a:xfrm>
              <a:off x="3559775" y="2672900"/>
              <a:ext cx="1150" cy="1725"/>
            </a:xfrm>
            <a:custGeom>
              <a:avLst/>
              <a:gdLst/>
              <a:ahLst/>
              <a:cxnLst/>
              <a:rect l="l" t="t" r="r" b="b"/>
              <a:pathLst>
                <a:path w="46" h="69" extrusionOk="0">
                  <a:moveTo>
                    <a:pt x="23" y="0"/>
                  </a:moveTo>
                  <a:cubicBezTo>
                    <a:pt x="0" y="46"/>
                    <a:pt x="0" y="69"/>
                    <a:pt x="0" y="69"/>
                  </a:cubicBezTo>
                  <a:cubicBezTo>
                    <a:pt x="0" y="69"/>
                    <a:pt x="0" y="46"/>
                    <a:pt x="46"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596;p127"/>
            <p:cNvSpPr/>
            <p:nvPr/>
          </p:nvSpPr>
          <p:spPr>
            <a:xfrm>
              <a:off x="3560325" y="2668900"/>
              <a:ext cx="3450" cy="4025"/>
            </a:xfrm>
            <a:custGeom>
              <a:avLst/>
              <a:gdLst/>
              <a:ahLst/>
              <a:cxnLst/>
              <a:rect l="l" t="t" r="r" b="b"/>
              <a:pathLst>
                <a:path w="138" h="161" extrusionOk="0">
                  <a:moveTo>
                    <a:pt x="138" y="0"/>
                  </a:moveTo>
                  <a:lnTo>
                    <a:pt x="138" y="0"/>
                  </a:lnTo>
                  <a:cubicBezTo>
                    <a:pt x="92" y="69"/>
                    <a:pt x="47" y="114"/>
                    <a:pt x="1" y="160"/>
                  </a:cubicBezTo>
                  <a:lnTo>
                    <a:pt x="24" y="160"/>
                  </a:lnTo>
                  <a:cubicBezTo>
                    <a:pt x="47" y="137"/>
                    <a:pt x="92" y="69"/>
                    <a:pt x="138"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597;p127"/>
            <p:cNvSpPr/>
            <p:nvPr/>
          </p:nvSpPr>
          <p:spPr>
            <a:xfrm>
              <a:off x="3382875" y="2515400"/>
              <a:ext cx="166650" cy="175775"/>
            </a:xfrm>
            <a:custGeom>
              <a:avLst/>
              <a:gdLst/>
              <a:ahLst/>
              <a:cxnLst/>
              <a:rect l="l" t="t" r="r" b="b"/>
              <a:pathLst>
                <a:path w="6666" h="7031" extrusionOk="0">
                  <a:moveTo>
                    <a:pt x="160" y="0"/>
                  </a:moveTo>
                  <a:cubicBezTo>
                    <a:pt x="114" y="46"/>
                    <a:pt x="69" y="92"/>
                    <a:pt x="0" y="137"/>
                  </a:cubicBezTo>
                  <a:cubicBezTo>
                    <a:pt x="1940" y="2580"/>
                    <a:pt x="3995" y="5067"/>
                    <a:pt x="6551" y="7030"/>
                  </a:cubicBezTo>
                  <a:cubicBezTo>
                    <a:pt x="6597" y="6962"/>
                    <a:pt x="6642" y="6916"/>
                    <a:pt x="6665" y="6871"/>
                  </a:cubicBezTo>
                  <a:cubicBezTo>
                    <a:pt x="4132" y="4908"/>
                    <a:pt x="2123" y="2443"/>
                    <a:pt x="160" y="0"/>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598;p127"/>
            <p:cNvSpPr/>
            <p:nvPr/>
          </p:nvSpPr>
          <p:spPr>
            <a:xfrm>
              <a:off x="3386875" y="2514250"/>
              <a:ext cx="163775" cy="172925"/>
            </a:xfrm>
            <a:custGeom>
              <a:avLst/>
              <a:gdLst/>
              <a:ahLst/>
              <a:cxnLst/>
              <a:rect l="l" t="t" r="r" b="b"/>
              <a:pathLst>
                <a:path w="6551" h="6917" extrusionOk="0">
                  <a:moveTo>
                    <a:pt x="69" y="1"/>
                  </a:moveTo>
                  <a:cubicBezTo>
                    <a:pt x="69" y="1"/>
                    <a:pt x="46" y="23"/>
                    <a:pt x="0" y="46"/>
                  </a:cubicBezTo>
                  <a:cubicBezTo>
                    <a:pt x="1963" y="2489"/>
                    <a:pt x="3972" y="4954"/>
                    <a:pt x="6505" y="6917"/>
                  </a:cubicBezTo>
                  <a:cubicBezTo>
                    <a:pt x="6551" y="6871"/>
                    <a:pt x="6551" y="6848"/>
                    <a:pt x="6551" y="6848"/>
                  </a:cubicBezTo>
                  <a:cubicBezTo>
                    <a:pt x="4040" y="4908"/>
                    <a:pt x="2009" y="2443"/>
                    <a:pt x="69" y="1"/>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599;p127"/>
            <p:cNvSpPr/>
            <p:nvPr/>
          </p:nvSpPr>
          <p:spPr>
            <a:xfrm>
              <a:off x="3388575" y="2511975"/>
              <a:ext cx="164375" cy="173500"/>
            </a:xfrm>
            <a:custGeom>
              <a:avLst/>
              <a:gdLst/>
              <a:ahLst/>
              <a:cxnLst/>
              <a:rect l="l" t="t" r="r" b="b"/>
              <a:pathLst>
                <a:path w="6575" h="6940" extrusionOk="0">
                  <a:moveTo>
                    <a:pt x="92" y="0"/>
                  </a:moveTo>
                  <a:cubicBezTo>
                    <a:pt x="69" y="46"/>
                    <a:pt x="23" y="69"/>
                    <a:pt x="1" y="92"/>
                  </a:cubicBezTo>
                  <a:cubicBezTo>
                    <a:pt x="1941" y="2534"/>
                    <a:pt x="3972" y="4999"/>
                    <a:pt x="6483" y="6939"/>
                  </a:cubicBezTo>
                  <a:cubicBezTo>
                    <a:pt x="6529" y="6916"/>
                    <a:pt x="6551" y="6871"/>
                    <a:pt x="6574" y="6825"/>
                  </a:cubicBezTo>
                  <a:cubicBezTo>
                    <a:pt x="4063" y="4908"/>
                    <a:pt x="2055" y="2443"/>
                    <a:pt x="92"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600;p127"/>
            <p:cNvSpPr/>
            <p:nvPr/>
          </p:nvSpPr>
          <p:spPr>
            <a:xfrm>
              <a:off x="3390850" y="2510250"/>
              <a:ext cx="164375" cy="172375"/>
            </a:xfrm>
            <a:custGeom>
              <a:avLst/>
              <a:gdLst/>
              <a:ahLst/>
              <a:cxnLst/>
              <a:rect l="l" t="t" r="r" b="b"/>
              <a:pathLst>
                <a:path w="6575" h="6895" extrusionOk="0">
                  <a:moveTo>
                    <a:pt x="115" y="1"/>
                  </a:moveTo>
                  <a:cubicBezTo>
                    <a:pt x="92" y="24"/>
                    <a:pt x="46" y="46"/>
                    <a:pt x="1" y="69"/>
                  </a:cubicBezTo>
                  <a:cubicBezTo>
                    <a:pt x="1964" y="2512"/>
                    <a:pt x="3972" y="4977"/>
                    <a:pt x="6483" y="6894"/>
                  </a:cubicBezTo>
                  <a:cubicBezTo>
                    <a:pt x="6506" y="6871"/>
                    <a:pt x="6552" y="6826"/>
                    <a:pt x="6575" y="6780"/>
                  </a:cubicBezTo>
                  <a:cubicBezTo>
                    <a:pt x="4087" y="4863"/>
                    <a:pt x="2078" y="2420"/>
                    <a:pt x="115" y="1"/>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601;p127"/>
            <p:cNvSpPr/>
            <p:nvPr/>
          </p:nvSpPr>
          <p:spPr>
            <a:xfrm>
              <a:off x="3393700" y="2507975"/>
              <a:ext cx="163800" cy="171775"/>
            </a:xfrm>
            <a:custGeom>
              <a:avLst/>
              <a:gdLst/>
              <a:ahLst/>
              <a:cxnLst/>
              <a:rect l="l" t="t" r="r" b="b"/>
              <a:pathLst>
                <a:path w="6552" h="6871" extrusionOk="0">
                  <a:moveTo>
                    <a:pt x="115" y="1"/>
                  </a:moveTo>
                  <a:cubicBezTo>
                    <a:pt x="92" y="23"/>
                    <a:pt x="47" y="46"/>
                    <a:pt x="1" y="92"/>
                  </a:cubicBezTo>
                  <a:cubicBezTo>
                    <a:pt x="1964" y="2511"/>
                    <a:pt x="3973" y="4954"/>
                    <a:pt x="6461" y="6871"/>
                  </a:cubicBezTo>
                  <a:cubicBezTo>
                    <a:pt x="6483" y="6848"/>
                    <a:pt x="6506" y="6802"/>
                    <a:pt x="6552" y="6780"/>
                  </a:cubicBezTo>
                  <a:cubicBezTo>
                    <a:pt x="4064" y="4862"/>
                    <a:pt x="2078" y="2420"/>
                    <a:pt x="115"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602;p127"/>
            <p:cNvSpPr/>
            <p:nvPr/>
          </p:nvSpPr>
          <p:spPr>
            <a:xfrm>
              <a:off x="3396575" y="2505700"/>
              <a:ext cx="163225" cy="171775"/>
            </a:xfrm>
            <a:custGeom>
              <a:avLst/>
              <a:gdLst/>
              <a:ahLst/>
              <a:cxnLst/>
              <a:rect l="l" t="t" r="r" b="b"/>
              <a:pathLst>
                <a:path w="6529" h="6871" extrusionOk="0">
                  <a:moveTo>
                    <a:pt x="114" y="0"/>
                  </a:moveTo>
                  <a:cubicBezTo>
                    <a:pt x="69" y="23"/>
                    <a:pt x="46" y="46"/>
                    <a:pt x="0" y="92"/>
                  </a:cubicBezTo>
                  <a:cubicBezTo>
                    <a:pt x="1963" y="2511"/>
                    <a:pt x="3949" y="4953"/>
                    <a:pt x="6437" y="6871"/>
                  </a:cubicBezTo>
                  <a:cubicBezTo>
                    <a:pt x="6460" y="6825"/>
                    <a:pt x="6482" y="6779"/>
                    <a:pt x="6528" y="6757"/>
                  </a:cubicBezTo>
                  <a:cubicBezTo>
                    <a:pt x="4063" y="4862"/>
                    <a:pt x="2054" y="2443"/>
                    <a:pt x="114" y="0"/>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603;p127"/>
            <p:cNvSpPr/>
            <p:nvPr/>
          </p:nvSpPr>
          <p:spPr>
            <a:xfrm>
              <a:off x="3399425" y="2504550"/>
              <a:ext cx="160925" cy="170075"/>
            </a:xfrm>
            <a:custGeom>
              <a:avLst/>
              <a:gdLst/>
              <a:ahLst/>
              <a:cxnLst/>
              <a:rect l="l" t="t" r="r" b="b"/>
              <a:pathLst>
                <a:path w="6437" h="6803" extrusionOk="0">
                  <a:moveTo>
                    <a:pt x="69" y="1"/>
                  </a:moveTo>
                  <a:cubicBezTo>
                    <a:pt x="23" y="23"/>
                    <a:pt x="0" y="46"/>
                    <a:pt x="0" y="46"/>
                  </a:cubicBezTo>
                  <a:cubicBezTo>
                    <a:pt x="1940" y="2489"/>
                    <a:pt x="3949" y="4908"/>
                    <a:pt x="6414" y="6803"/>
                  </a:cubicBezTo>
                  <a:cubicBezTo>
                    <a:pt x="6414" y="6803"/>
                    <a:pt x="6414" y="6780"/>
                    <a:pt x="6437" y="6734"/>
                  </a:cubicBezTo>
                  <a:cubicBezTo>
                    <a:pt x="4017" y="4862"/>
                    <a:pt x="2009" y="2443"/>
                    <a:pt x="69" y="1"/>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604;p127"/>
            <p:cNvSpPr/>
            <p:nvPr/>
          </p:nvSpPr>
          <p:spPr>
            <a:xfrm>
              <a:off x="3401125" y="2501125"/>
              <a:ext cx="162650" cy="171800"/>
            </a:xfrm>
            <a:custGeom>
              <a:avLst/>
              <a:gdLst/>
              <a:ahLst/>
              <a:cxnLst/>
              <a:rect l="l" t="t" r="r" b="b"/>
              <a:pathLst>
                <a:path w="6506" h="6872" extrusionOk="0">
                  <a:moveTo>
                    <a:pt x="160" y="1"/>
                  </a:moveTo>
                  <a:cubicBezTo>
                    <a:pt x="92" y="46"/>
                    <a:pt x="24" y="92"/>
                    <a:pt x="1" y="138"/>
                  </a:cubicBezTo>
                  <a:cubicBezTo>
                    <a:pt x="1941" y="2580"/>
                    <a:pt x="3949" y="4999"/>
                    <a:pt x="6369" y="6871"/>
                  </a:cubicBezTo>
                  <a:cubicBezTo>
                    <a:pt x="6415" y="6825"/>
                    <a:pt x="6460" y="6780"/>
                    <a:pt x="6506" y="6711"/>
                  </a:cubicBezTo>
                  <a:cubicBezTo>
                    <a:pt x="4086" y="4840"/>
                    <a:pt x="2101" y="2443"/>
                    <a:pt x="160"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605;p127"/>
            <p:cNvSpPr/>
            <p:nvPr/>
          </p:nvSpPr>
          <p:spPr>
            <a:xfrm>
              <a:off x="3382875" y="2515400"/>
              <a:ext cx="4025" cy="3450"/>
            </a:xfrm>
            <a:custGeom>
              <a:avLst/>
              <a:gdLst/>
              <a:ahLst/>
              <a:cxnLst/>
              <a:rect l="l" t="t" r="r" b="b"/>
              <a:pathLst>
                <a:path w="161" h="138" extrusionOk="0">
                  <a:moveTo>
                    <a:pt x="160" y="0"/>
                  </a:moveTo>
                  <a:cubicBezTo>
                    <a:pt x="114" y="23"/>
                    <a:pt x="69" y="69"/>
                    <a:pt x="0" y="137"/>
                  </a:cubicBezTo>
                  <a:cubicBezTo>
                    <a:pt x="69" y="92"/>
                    <a:pt x="114" y="46"/>
                    <a:pt x="160" y="0"/>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606;p127"/>
            <p:cNvSpPr/>
            <p:nvPr/>
          </p:nvSpPr>
          <p:spPr>
            <a:xfrm>
              <a:off x="3386875" y="2514250"/>
              <a:ext cx="1725" cy="1175"/>
            </a:xfrm>
            <a:custGeom>
              <a:avLst/>
              <a:gdLst/>
              <a:ahLst/>
              <a:cxnLst/>
              <a:rect l="l" t="t" r="r" b="b"/>
              <a:pathLst>
                <a:path w="69" h="47" extrusionOk="0">
                  <a:moveTo>
                    <a:pt x="46" y="1"/>
                  </a:moveTo>
                  <a:cubicBezTo>
                    <a:pt x="46" y="1"/>
                    <a:pt x="46" y="23"/>
                    <a:pt x="0" y="46"/>
                  </a:cubicBezTo>
                  <a:cubicBezTo>
                    <a:pt x="46" y="23"/>
                    <a:pt x="69" y="1"/>
                    <a:pt x="69" y="1"/>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607;p127"/>
            <p:cNvSpPr/>
            <p:nvPr/>
          </p:nvSpPr>
          <p:spPr>
            <a:xfrm>
              <a:off x="3388000" y="2511975"/>
              <a:ext cx="2875" cy="2300"/>
            </a:xfrm>
            <a:custGeom>
              <a:avLst/>
              <a:gdLst/>
              <a:ahLst/>
              <a:cxnLst/>
              <a:rect l="l" t="t" r="r" b="b"/>
              <a:pathLst>
                <a:path w="115" h="92" extrusionOk="0">
                  <a:moveTo>
                    <a:pt x="115" y="0"/>
                  </a:moveTo>
                  <a:lnTo>
                    <a:pt x="115" y="0"/>
                  </a:lnTo>
                  <a:cubicBezTo>
                    <a:pt x="92" y="23"/>
                    <a:pt x="46" y="69"/>
                    <a:pt x="1" y="92"/>
                  </a:cubicBezTo>
                  <a:lnTo>
                    <a:pt x="24" y="92"/>
                  </a:lnTo>
                  <a:cubicBezTo>
                    <a:pt x="46" y="69"/>
                    <a:pt x="92" y="46"/>
                    <a:pt x="115"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608;p127"/>
            <p:cNvSpPr/>
            <p:nvPr/>
          </p:nvSpPr>
          <p:spPr>
            <a:xfrm>
              <a:off x="3390850" y="2509700"/>
              <a:ext cx="2875" cy="2300"/>
            </a:xfrm>
            <a:custGeom>
              <a:avLst/>
              <a:gdLst/>
              <a:ahLst/>
              <a:cxnLst/>
              <a:rect l="l" t="t" r="r" b="b"/>
              <a:pathLst>
                <a:path w="115" h="92" extrusionOk="0">
                  <a:moveTo>
                    <a:pt x="115" y="0"/>
                  </a:moveTo>
                  <a:cubicBezTo>
                    <a:pt x="69" y="46"/>
                    <a:pt x="46" y="68"/>
                    <a:pt x="1" y="91"/>
                  </a:cubicBezTo>
                  <a:cubicBezTo>
                    <a:pt x="46" y="68"/>
                    <a:pt x="92" y="46"/>
                    <a:pt x="115" y="23"/>
                  </a:cubicBezTo>
                  <a:cubicBezTo>
                    <a:pt x="115" y="0"/>
                    <a:pt x="115" y="0"/>
                    <a:pt x="115" y="0"/>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609;p127"/>
            <p:cNvSpPr/>
            <p:nvPr/>
          </p:nvSpPr>
          <p:spPr>
            <a:xfrm>
              <a:off x="3393700" y="2507400"/>
              <a:ext cx="2900" cy="2875"/>
            </a:xfrm>
            <a:custGeom>
              <a:avLst/>
              <a:gdLst/>
              <a:ahLst/>
              <a:cxnLst/>
              <a:rect l="l" t="t" r="r" b="b"/>
              <a:pathLst>
                <a:path w="116" h="115" extrusionOk="0">
                  <a:moveTo>
                    <a:pt x="115" y="1"/>
                  </a:moveTo>
                  <a:cubicBezTo>
                    <a:pt x="69" y="46"/>
                    <a:pt x="47" y="69"/>
                    <a:pt x="1" y="92"/>
                  </a:cubicBezTo>
                  <a:cubicBezTo>
                    <a:pt x="1" y="92"/>
                    <a:pt x="1" y="92"/>
                    <a:pt x="1" y="115"/>
                  </a:cubicBezTo>
                  <a:cubicBezTo>
                    <a:pt x="47" y="69"/>
                    <a:pt x="92" y="46"/>
                    <a:pt x="115" y="24"/>
                  </a:cubicBezTo>
                  <a:cubicBezTo>
                    <a:pt x="115" y="24"/>
                    <a:pt x="115" y="1"/>
                    <a:pt x="115"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610;p127"/>
            <p:cNvSpPr/>
            <p:nvPr/>
          </p:nvSpPr>
          <p:spPr>
            <a:xfrm>
              <a:off x="3396575" y="2505125"/>
              <a:ext cx="2875" cy="2875"/>
            </a:xfrm>
            <a:custGeom>
              <a:avLst/>
              <a:gdLst/>
              <a:ahLst/>
              <a:cxnLst/>
              <a:rect l="l" t="t" r="r" b="b"/>
              <a:pathLst>
                <a:path w="115" h="115" extrusionOk="0">
                  <a:moveTo>
                    <a:pt x="114" y="0"/>
                  </a:moveTo>
                  <a:cubicBezTo>
                    <a:pt x="69" y="46"/>
                    <a:pt x="46" y="69"/>
                    <a:pt x="0" y="92"/>
                  </a:cubicBezTo>
                  <a:cubicBezTo>
                    <a:pt x="0" y="92"/>
                    <a:pt x="0" y="115"/>
                    <a:pt x="0" y="115"/>
                  </a:cubicBezTo>
                  <a:cubicBezTo>
                    <a:pt x="46" y="69"/>
                    <a:pt x="69" y="46"/>
                    <a:pt x="114" y="23"/>
                  </a:cubicBezTo>
                  <a:cubicBezTo>
                    <a:pt x="114" y="23"/>
                    <a:pt x="114" y="23"/>
                    <a:pt x="114" y="0"/>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611;p127"/>
            <p:cNvSpPr/>
            <p:nvPr/>
          </p:nvSpPr>
          <p:spPr>
            <a:xfrm>
              <a:off x="3399425" y="2503975"/>
              <a:ext cx="1725" cy="1750"/>
            </a:xfrm>
            <a:custGeom>
              <a:avLst/>
              <a:gdLst/>
              <a:ahLst/>
              <a:cxnLst/>
              <a:rect l="l" t="t" r="r" b="b"/>
              <a:pathLst>
                <a:path w="69" h="70" extrusionOk="0">
                  <a:moveTo>
                    <a:pt x="46" y="1"/>
                  </a:moveTo>
                  <a:cubicBezTo>
                    <a:pt x="23" y="46"/>
                    <a:pt x="0" y="46"/>
                    <a:pt x="0" y="46"/>
                  </a:cubicBezTo>
                  <a:cubicBezTo>
                    <a:pt x="0" y="69"/>
                    <a:pt x="0" y="69"/>
                    <a:pt x="0" y="69"/>
                  </a:cubicBezTo>
                  <a:cubicBezTo>
                    <a:pt x="0" y="69"/>
                    <a:pt x="23" y="46"/>
                    <a:pt x="69" y="24"/>
                  </a:cubicBezTo>
                  <a:cubicBezTo>
                    <a:pt x="46" y="24"/>
                    <a:pt x="46" y="24"/>
                    <a:pt x="46" y="1"/>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612;p127"/>
            <p:cNvSpPr/>
            <p:nvPr/>
          </p:nvSpPr>
          <p:spPr>
            <a:xfrm>
              <a:off x="3400550" y="2501125"/>
              <a:ext cx="4600" cy="3450"/>
            </a:xfrm>
            <a:custGeom>
              <a:avLst/>
              <a:gdLst/>
              <a:ahLst/>
              <a:cxnLst/>
              <a:rect l="l" t="t" r="r" b="b"/>
              <a:pathLst>
                <a:path w="184" h="138" extrusionOk="0">
                  <a:moveTo>
                    <a:pt x="183" y="1"/>
                  </a:moveTo>
                  <a:cubicBezTo>
                    <a:pt x="92" y="46"/>
                    <a:pt x="47" y="92"/>
                    <a:pt x="1" y="115"/>
                  </a:cubicBezTo>
                  <a:cubicBezTo>
                    <a:pt x="1" y="138"/>
                    <a:pt x="1" y="138"/>
                    <a:pt x="24" y="138"/>
                  </a:cubicBezTo>
                  <a:cubicBezTo>
                    <a:pt x="47" y="92"/>
                    <a:pt x="115" y="46"/>
                    <a:pt x="183"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613;p127"/>
            <p:cNvSpPr/>
            <p:nvPr/>
          </p:nvSpPr>
          <p:spPr>
            <a:xfrm>
              <a:off x="3366900" y="2498850"/>
              <a:ext cx="20000" cy="20000"/>
            </a:xfrm>
            <a:custGeom>
              <a:avLst/>
              <a:gdLst/>
              <a:ahLst/>
              <a:cxnLst/>
              <a:rect l="l" t="t" r="r" b="b"/>
              <a:pathLst>
                <a:path w="800" h="800" extrusionOk="0">
                  <a:moveTo>
                    <a:pt x="69" y="0"/>
                  </a:moveTo>
                  <a:cubicBezTo>
                    <a:pt x="69" y="46"/>
                    <a:pt x="23" y="114"/>
                    <a:pt x="0" y="206"/>
                  </a:cubicBezTo>
                  <a:cubicBezTo>
                    <a:pt x="183" y="274"/>
                    <a:pt x="388" y="502"/>
                    <a:pt x="639" y="799"/>
                  </a:cubicBezTo>
                  <a:cubicBezTo>
                    <a:pt x="708" y="731"/>
                    <a:pt x="753" y="685"/>
                    <a:pt x="799" y="662"/>
                  </a:cubicBezTo>
                  <a:cubicBezTo>
                    <a:pt x="571" y="366"/>
                    <a:pt x="320" y="92"/>
                    <a:pt x="69" y="0"/>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614;p127"/>
            <p:cNvSpPr/>
            <p:nvPr/>
          </p:nvSpPr>
          <p:spPr>
            <a:xfrm>
              <a:off x="3368600" y="2497125"/>
              <a:ext cx="19425" cy="18300"/>
            </a:xfrm>
            <a:custGeom>
              <a:avLst/>
              <a:gdLst/>
              <a:ahLst/>
              <a:cxnLst/>
              <a:rect l="l" t="t" r="r" b="b"/>
              <a:pathLst>
                <a:path w="777" h="732" extrusionOk="0">
                  <a:moveTo>
                    <a:pt x="46" y="1"/>
                  </a:moveTo>
                  <a:cubicBezTo>
                    <a:pt x="46" y="1"/>
                    <a:pt x="23" y="24"/>
                    <a:pt x="1" y="69"/>
                  </a:cubicBezTo>
                  <a:cubicBezTo>
                    <a:pt x="252" y="161"/>
                    <a:pt x="503" y="435"/>
                    <a:pt x="731" y="731"/>
                  </a:cubicBezTo>
                  <a:cubicBezTo>
                    <a:pt x="777" y="708"/>
                    <a:pt x="777" y="686"/>
                    <a:pt x="777" y="686"/>
                  </a:cubicBezTo>
                  <a:cubicBezTo>
                    <a:pt x="548" y="389"/>
                    <a:pt x="320" y="115"/>
                    <a:pt x="46" y="1"/>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615;p127"/>
            <p:cNvSpPr/>
            <p:nvPr/>
          </p:nvSpPr>
          <p:spPr>
            <a:xfrm>
              <a:off x="3369750" y="2493700"/>
              <a:ext cx="21125" cy="20575"/>
            </a:xfrm>
            <a:custGeom>
              <a:avLst/>
              <a:gdLst/>
              <a:ahLst/>
              <a:cxnLst/>
              <a:rect l="l" t="t" r="r" b="b"/>
              <a:pathLst>
                <a:path w="845" h="823" extrusionOk="0">
                  <a:moveTo>
                    <a:pt x="46" y="1"/>
                  </a:moveTo>
                  <a:cubicBezTo>
                    <a:pt x="23" y="47"/>
                    <a:pt x="0" y="92"/>
                    <a:pt x="0" y="138"/>
                  </a:cubicBezTo>
                  <a:cubicBezTo>
                    <a:pt x="274" y="252"/>
                    <a:pt x="502" y="526"/>
                    <a:pt x="731" y="823"/>
                  </a:cubicBezTo>
                  <a:cubicBezTo>
                    <a:pt x="776" y="800"/>
                    <a:pt x="822" y="754"/>
                    <a:pt x="845" y="731"/>
                  </a:cubicBezTo>
                  <a:cubicBezTo>
                    <a:pt x="617" y="435"/>
                    <a:pt x="365" y="138"/>
                    <a:pt x="46" y="1"/>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616;p127"/>
            <p:cNvSpPr/>
            <p:nvPr/>
          </p:nvSpPr>
          <p:spPr>
            <a:xfrm>
              <a:off x="3370875" y="2490850"/>
              <a:ext cx="22850" cy="21150"/>
            </a:xfrm>
            <a:custGeom>
              <a:avLst/>
              <a:gdLst/>
              <a:ahLst/>
              <a:cxnLst/>
              <a:rect l="l" t="t" r="r" b="b"/>
              <a:pathLst>
                <a:path w="914" h="846" extrusionOk="0">
                  <a:moveTo>
                    <a:pt x="69" y="1"/>
                  </a:moveTo>
                  <a:cubicBezTo>
                    <a:pt x="47" y="24"/>
                    <a:pt x="24" y="69"/>
                    <a:pt x="1" y="115"/>
                  </a:cubicBezTo>
                  <a:cubicBezTo>
                    <a:pt x="320" y="252"/>
                    <a:pt x="572" y="549"/>
                    <a:pt x="800" y="845"/>
                  </a:cubicBezTo>
                  <a:cubicBezTo>
                    <a:pt x="845" y="822"/>
                    <a:pt x="868" y="800"/>
                    <a:pt x="914" y="754"/>
                  </a:cubicBezTo>
                  <a:cubicBezTo>
                    <a:pt x="686" y="457"/>
                    <a:pt x="412" y="138"/>
                    <a:pt x="69" y="1"/>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617;p127"/>
            <p:cNvSpPr/>
            <p:nvPr/>
          </p:nvSpPr>
          <p:spPr>
            <a:xfrm>
              <a:off x="3372600" y="2487425"/>
              <a:ext cx="24000" cy="22300"/>
            </a:xfrm>
            <a:custGeom>
              <a:avLst/>
              <a:gdLst/>
              <a:ahLst/>
              <a:cxnLst/>
              <a:rect l="l" t="t" r="r" b="b"/>
              <a:pathLst>
                <a:path w="960" h="892" extrusionOk="0">
                  <a:moveTo>
                    <a:pt x="46" y="1"/>
                  </a:moveTo>
                  <a:cubicBezTo>
                    <a:pt x="23" y="46"/>
                    <a:pt x="0" y="92"/>
                    <a:pt x="0" y="138"/>
                  </a:cubicBezTo>
                  <a:cubicBezTo>
                    <a:pt x="343" y="275"/>
                    <a:pt x="617" y="594"/>
                    <a:pt x="845" y="891"/>
                  </a:cubicBezTo>
                  <a:cubicBezTo>
                    <a:pt x="891" y="868"/>
                    <a:pt x="913" y="845"/>
                    <a:pt x="959" y="800"/>
                  </a:cubicBezTo>
                  <a:cubicBezTo>
                    <a:pt x="708" y="503"/>
                    <a:pt x="457" y="161"/>
                    <a:pt x="46"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618;p127"/>
            <p:cNvSpPr/>
            <p:nvPr/>
          </p:nvSpPr>
          <p:spPr>
            <a:xfrm>
              <a:off x="3373750" y="2484000"/>
              <a:ext cx="25700" cy="23425"/>
            </a:xfrm>
            <a:custGeom>
              <a:avLst/>
              <a:gdLst/>
              <a:ahLst/>
              <a:cxnLst/>
              <a:rect l="l" t="t" r="r" b="b"/>
              <a:pathLst>
                <a:path w="1028" h="937" extrusionOk="0">
                  <a:moveTo>
                    <a:pt x="46" y="1"/>
                  </a:moveTo>
                  <a:cubicBezTo>
                    <a:pt x="46" y="47"/>
                    <a:pt x="23" y="92"/>
                    <a:pt x="0" y="138"/>
                  </a:cubicBezTo>
                  <a:cubicBezTo>
                    <a:pt x="411" y="298"/>
                    <a:pt x="662" y="640"/>
                    <a:pt x="913" y="937"/>
                  </a:cubicBezTo>
                  <a:cubicBezTo>
                    <a:pt x="959" y="914"/>
                    <a:pt x="982" y="891"/>
                    <a:pt x="1027" y="845"/>
                  </a:cubicBezTo>
                  <a:cubicBezTo>
                    <a:pt x="776" y="549"/>
                    <a:pt x="502" y="206"/>
                    <a:pt x="46"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619;p127"/>
            <p:cNvSpPr/>
            <p:nvPr/>
          </p:nvSpPr>
          <p:spPr>
            <a:xfrm>
              <a:off x="3374875" y="2482300"/>
              <a:ext cx="25700" cy="22850"/>
            </a:xfrm>
            <a:custGeom>
              <a:avLst/>
              <a:gdLst/>
              <a:ahLst/>
              <a:cxnLst/>
              <a:rect l="l" t="t" r="r" b="b"/>
              <a:pathLst>
                <a:path w="1028" h="914" extrusionOk="0">
                  <a:moveTo>
                    <a:pt x="46" y="0"/>
                  </a:moveTo>
                  <a:cubicBezTo>
                    <a:pt x="24" y="46"/>
                    <a:pt x="1" y="69"/>
                    <a:pt x="1" y="69"/>
                  </a:cubicBezTo>
                  <a:cubicBezTo>
                    <a:pt x="457" y="274"/>
                    <a:pt x="731" y="617"/>
                    <a:pt x="982" y="913"/>
                  </a:cubicBezTo>
                  <a:cubicBezTo>
                    <a:pt x="982" y="913"/>
                    <a:pt x="1005" y="913"/>
                    <a:pt x="1028" y="868"/>
                  </a:cubicBezTo>
                  <a:cubicBezTo>
                    <a:pt x="800" y="571"/>
                    <a:pt x="526" y="229"/>
                    <a:pt x="46"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620;p127"/>
            <p:cNvSpPr/>
            <p:nvPr/>
          </p:nvSpPr>
          <p:spPr>
            <a:xfrm>
              <a:off x="3376025" y="2477725"/>
              <a:ext cx="29125" cy="26275"/>
            </a:xfrm>
            <a:custGeom>
              <a:avLst/>
              <a:gdLst/>
              <a:ahLst/>
              <a:cxnLst/>
              <a:rect l="l" t="t" r="r" b="b"/>
              <a:pathLst>
                <a:path w="1165" h="1051" extrusionOk="0">
                  <a:moveTo>
                    <a:pt x="69" y="1"/>
                  </a:moveTo>
                  <a:cubicBezTo>
                    <a:pt x="46" y="69"/>
                    <a:pt x="0" y="138"/>
                    <a:pt x="0" y="183"/>
                  </a:cubicBezTo>
                  <a:cubicBezTo>
                    <a:pt x="480" y="412"/>
                    <a:pt x="754" y="754"/>
                    <a:pt x="982" y="1051"/>
                  </a:cubicBezTo>
                  <a:cubicBezTo>
                    <a:pt x="1028" y="1028"/>
                    <a:pt x="1073" y="982"/>
                    <a:pt x="1164" y="937"/>
                  </a:cubicBezTo>
                  <a:cubicBezTo>
                    <a:pt x="913" y="640"/>
                    <a:pt x="617" y="229"/>
                    <a:pt x="69"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621;p127"/>
            <p:cNvSpPr/>
            <p:nvPr/>
          </p:nvSpPr>
          <p:spPr>
            <a:xfrm>
              <a:off x="3366900" y="2498850"/>
              <a:ext cx="1725" cy="5150"/>
            </a:xfrm>
            <a:custGeom>
              <a:avLst/>
              <a:gdLst/>
              <a:ahLst/>
              <a:cxnLst/>
              <a:rect l="l" t="t" r="r" b="b"/>
              <a:pathLst>
                <a:path w="69" h="206" extrusionOk="0">
                  <a:moveTo>
                    <a:pt x="69" y="0"/>
                  </a:moveTo>
                  <a:lnTo>
                    <a:pt x="69" y="0"/>
                  </a:lnTo>
                  <a:cubicBezTo>
                    <a:pt x="46" y="46"/>
                    <a:pt x="23" y="114"/>
                    <a:pt x="0" y="183"/>
                  </a:cubicBezTo>
                  <a:lnTo>
                    <a:pt x="0" y="206"/>
                  </a:lnTo>
                  <a:cubicBezTo>
                    <a:pt x="23" y="114"/>
                    <a:pt x="69" y="46"/>
                    <a:pt x="69" y="0"/>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622;p127"/>
            <p:cNvSpPr/>
            <p:nvPr/>
          </p:nvSpPr>
          <p:spPr>
            <a:xfrm>
              <a:off x="3368600" y="2497125"/>
              <a:ext cx="1175" cy="1750"/>
            </a:xfrm>
            <a:custGeom>
              <a:avLst/>
              <a:gdLst/>
              <a:ahLst/>
              <a:cxnLst/>
              <a:rect l="l" t="t" r="r" b="b"/>
              <a:pathLst>
                <a:path w="47" h="70" extrusionOk="0">
                  <a:moveTo>
                    <a:pt x="23" y="1"/>
                  </a:moveTo>
                  <a:cubicBezTo>
                    <a:pt x="23" y="1"/>
                    <a:pt x="23" y="24"/>
                    <a:pt x="1" y="69"/>
                  </a:cubicBezTo>
                  <a:cubicBezTo>
                    <a:pt x="23" y="24"/>
                    <a:pt x="46" y="1"/>
                    <a:pt x="46" y="1"/>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623;p127"/>
            <p:cNvSpPr/>
            <p:nvPr/>
          </p:nvSpPr>
          <p:spPr>
            <a:xfrm>
              <a:off x="3369175" y="2493750"/>
              <a:ext cx="1725" cy="3400"/>
            </a:xfrm>
            <a:custGeom>
              <a:avLst/>
              <a:gdLst/>
              <a:ahLst/>
              <a:cxnLst/>
              <a:rect l="l" t="t" r="r" b="b"/>
              <a:pathLst>
                <a:path w="69" h="136" extrusionOk="0">
                  <a:moveTo>
                    <a:pt x="68" y="0"/>
                  </a:moveTo>
                  <a:lnTo>
                    <a:pt x="68" y="0"/>
                  </a:lnTo>
                  <a:cubicBezTo>
                    <a:pt x="46" y="45"/>
                    <a:pt x="23" y="91"/>
                    <a:pt x="0" y="136"/>
                  </a:cubicBezTo>
                  <a:lnTo>
                    <a:pt x="23" y="136"/>
                  </a:lnTo>
                  <a:cubicBezTo>
                    <a:pt x="23" y="91"/>
                    <a:pt x="46" y="45"/>
                    <a:pt x="68"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624;p127"/>
            <p:cNvSpPr/>
            <p:nvPr/>
          </p:nvSpPr>
          <p:spPr>
            <a:xfrm>
              <a:off x="3370875" y="2490275"/>
              <a:ext cx="1750" cy="3450"/>
            </a:xfrm>
            <a:custGeom>
              <a:avLst/>
              <a:gdLst/>
              <a:ahLst/>
              <a:cxnLst/>
              <a:rect l="l" t="t" r="r" b="b"/>
              <a:pathLst>
                <a:path w="70" h="138" extrusionOk="0">
                  <a:moveTo>
                    <a:pt x="47" y="1"/>
                  </a:moveTo>
                  <a:cubicBezTo>
                    <a:pt x="24" y="47"/>
                    <a:pt x="24" y="92"/>
                    <a:pt x="1" y="138"/>
                  </a:cubicBezTo>
                  <a:cubicBezTo>
                    <a:pt x="24" y="92"/>
                    <a:pt x="47" y="47"/>
                    <a:pt x="69" y="24"/>
                  </a:cubicBezTo>
                  <a:cubicBezTo>
                    <a:pt x="47" y="1"/>
                    <a:pt x="47" y="1"/>
                    <a:pt x="47" y="1"/>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625;p127"/>
            <p:cNvSpPr/>
            <p:nvPr/>
          </p:nvSpPr>
          <p:spPr>
            <a:xfrm>
              <a:off x="3372025" y="2487425"/>
              <a:ext cx="1750" cy="3450"/>
            </a:xfrm>
            <a:custGeom>
              <a:avLst/>
              <a:gdLst/>
              <a:ahLst/>
              <a:cxnLst/>
              <a:rect l="l" t="t" r="r" b="b"/>
              <a:pathLst>
                <a:path w="70" h="138" extrusionOk="0">
                  <a:moveTo>
                    <a:pt x="69" y="1"/>
                  </a:moveTo>
                  <a:lnTo>
                    <a:pt x="69" y="1"/>
                  </a:lnTo>
                  <a:cubicBezTo>
                    <a:pt x="46" y="47"/>
                    <a:pt x="23" y="69"/>
                    <a:pt x="1" y="115"/>
                  </a:cubicBezTo>
                  <a:cubicBezTo>
                    <a:pt x="1" y="115"/>
                    <a:pt x="1" y="115"/>
                    <a:pt x="23" y="138"/>
                  </a:cubicBezTo>
                  <a:cubicBezTo>
                    <a:pt x="23" y="92"/>
                    <a:pt x="46" y="47"/>
                    <a:pt x="69"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626;p127"/>
            <p:cNvSpPr/>
            <p:nvPr/>
          </p:nvSpPr>
          <p:spPr>
            <a:xfrm>
              <a:off x="3373750" y="2484000"/>
              <a:ext cx="1150" cy="3450"/>
            </a:xfrm>
            <a:custGeom>
              <a:avLst/>
              <a:gdLst/>
              <a:ahLst/>
              <a:cxnLst/>
              <a:rect l="l" t="t" r="r" b="b"/>
              <a:pathLst>
                <a:path w="46" h="138" extrusionOk="0">
                  <a:moveTo>
                    <a:pt x="46" y="1"/>
                  </a:moveTo>
                  <a:lnTo>
                    <a:pt x="46" y="1"/>
                  </a:lnTo>
                  <a:cubicBezTo>
                    <a:pt x="23" y="47"/>
                    <a:pt x="0" y="92"/>
                    <a:pt x="0" y="138"/>
                  </a:cubicBezTo>
                  <a:cubicBezTo>
                    <a:pt x="23" y="92"/>
                    <a:pt x="46" y="47"/>
                    <a:pt x="46"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627;p127"/>
            <p:cNvSpPr/>
            <p:nvPr/>
          </p:nvSpPr>
          <p:spPr>
            <a:xfrm>
              <a:off x="3374875" y="2482300"/>
              <a:ext cx="1175" cy="1725"/>
            </a:xfrm>
            <a:custGeom>
              <a:avLst/>
              <a:gdLst/>
              <a:ahLst/>
              <a:cxnLst/>
              <a:rect l="l" t="t" r="r" b="b"/>
              <a:pathLst>
                <a:path w="47" h="69" extrusionOk="0">
                  <a:moveTo>
                    <a:pt x="24" y="0"/>
                  </a:moveTo>
                  <a:cubicBezTo>
                    <a:pt x="1" y="46"/>
                    <a:pt x="1" y="69"/>
                    <a:pt x="1" y="69"/>
                  </a:cubicBezTo>
                  <a:cubicBezTo>
                    <a:pt x="1" y="69"/>
                    <a:pt x="24" y="46"/>
                    <a:pt x="46"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628;p127"/>
            <p:cNvSpPr/>
            <p:nvPr/>
          </p:nvSpPr>
          <p:spPr>
            <a:xfrm>
              <a:off x="3375450" y="2477150"/>
              <a:ext cx="2300" cy="5175"/>
            </a:xfrm>
            <a:custGeom>
              <a:avLst/>
              <a:gdLst/>
              <a:ahLst/>
              <a:cxnLst/>
              <a:rect l="l" t="t" r="r" b="b"/>
              <a:pathLst>
                <a:path w="92" h="207" extrusionOk="0">
                  <a:moveTo>
                    <a:pt x="92" y="1"/>
                  </a:moveTo>
                  <a:cubicBezTo>
                    <a:pt x="46" y="92"/>
                    <a:pt x="23" y="161"/>
                    <a:pt x="1" y="206"/>
                  </a:cubicBezTo>
                  <a:lnTo>
                    <a:pt x="23" y="206"/>
                  </a:lnTo>
                  <a:cubicBezTo>
                    <a:pt x="23" y="161"/>
                    <a:pt x="69" y="92"/>
                    <a:pt x="92" y="24"/>
                  </a:cubicBezTo>
                  <a:cubicBezTo>
                    <a:pt x="92" y="1"/>
                    <a:pt x="92" y="1"/>
                    <a:pt x="92"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629;p127"/>
            <p:cNvSpPr/>
            <p:nvPr/>
          </p:nvSpPr>
          <p:spPr>
            <a:xfrm>
              <a:off x="3364050" y="2497700"/>
              <a:ext cx="4575" cy="5725"/>
            </a:xfrm>
            <a:custGeom>
              <a:avLst/>
              <a:gdLst/>
              <a:ahLst/>
              <a:cxnLst/>
              <a:rect l="l" t="t" r="r" b="b"/>
              <a:pathLst>
                <a:path w="183" h="229" extrusionOk="0">
                  <a:moveTo>
                    <a:pt x="46" y="1"/>
                  </a:moveTo>
                  <a:cubicBezTo>
                    <a:pt x="23" y="46"/>
                    <a:pt x="23" y="115"/>
                    <a:pt x="0" y="206"/>
                  </a:cubicBezTo>
                  <a:cubicBezTo>
                    <a:pt x="23" y="229"/>
                    <a:pt x="69" y="229"/>
                    <a:pt x="114" y="229"/>
                  </a:cubicBezTo>
                  <a:cubicBezTo>
                    <a:pt x="137" y="160"/>
                    <a:pt x="160" y="92"/>
                    <a:pt x="183" y="46"/>
                  </a:cubicBezTo>
                  <a:cubicBezTo>
                    <a:pt x="137" y="24"/>
                    <a:pt x="91" y="1"/>
                    <a:pt x="46"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630;p127"/>
            <p:cNvSpPr/>
            <p:nvPr/>
          </p:nvSpPr>
          <p:spPr>
            <a:xfrm>
              <a:off x="3365175" y="2496000"/>
              <a:ext cx="4025" cy="2875"/>
            </a:xfrm>
            <a:custGeom>
              <a:avLst/>
              <a:gdLst/>
              <a:ahLst/>
              <a:cxnLst/>
              <a:rect l="l" t="t" r="r" b="b"/>
              <a:pathLst>
                <a:path w="161" h="115" extrusionOk="0">
                  <a:moveTo>
                    <a:pt x="24" y="0"/>
                  </a:moveTo>
                  <a:cubicBezTo>
                    <a:pt x="24" y="0"/>
                    <a:pt x="1" y="23"/>
                    <a:pt x="1" y="69"/>
                  </a:cubicBezTo>
                  <a:cubicBezTo>
                    <a:pt x="46" y="69"/>
                    <a:pt x="92" y="92"/>
                    <a:pt x="138" y="114"/>
                  </a:cubicBezTo>
                  <a:cubicBezTo>
                    <a:pt x="160" y="69"/>
                    <a:pt x="160" y="46"/>
                    <a:pt x="160" y="46"/>
                  </a:cubicBezTo>
                  <a:cubicBezTo>
                    <a:pt x="115" y="23"/>
                    <a:pt x="69" y="0"/>
                    <a:pt x="24"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631;p127"/>
            <p:cNvSpPr/>
            <p:nvPr/>
          </p:nvSpPr>
          <p:spPr>
            <a:xfrm>
              <a:off x="3364050" y="2497700"/>
              <a:ext cx="1150" cy="5175"/>
            </a:xfrm>
            <a:custGeom>
              <a:avLst/>
              <a:gdLst/>
              <a:ahLst/>
              <a:cxnLst/>
              <a:rect l="l" t="t" r="r" b="b"/>
              <a:pathLst>
                <a:path w="46" h="207" extrusionOk="0">
                  <a:moveTo>
                    <a:pt x="0" y="206"/>
                  </a:moveTo>
                  <a:cubicBezTo>
                    <a:pt x="0" y="206"/>
                    <a:pt x="0" y="206"/>
                    <a:pt x="0" y="206"/>
                  </a:cubicBezTo>
                  <a:cubicBezTo>
                    <a:pt x="23" y="115"/>
                    <a:pt x="23" y="46"/>
                    <a:pt x="46" y="1"/>
                  </a:cubicBezTo>
                  <a:cubicBezTo>
                    <a:pt x="46" y="1"/>
                    <a:pt x="46" y="1"/>
                    <a:pt x="46" y="1"/>
                  </a:cubicBezTo>
                  <a:cubicBezTo>
                    <a:pt x="23" y="46"/>
                    <a:pt x="23" y="115"/>
                    <a:pt x="0" y="206"/>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632;p127"/>
            <p:cNvSpPr/>
            <p:nvPr/>
          </p:nvSpPr>
          <p:spPr>
            <a:xfrm>
              <a:off x="3365175" y="2496000"/>
              <a:ext cx="600" cy="1725"/>
            </a:xfrm>
            <a:custGeom>
              <a:avLst/>
              <a:gdLst/>
              <a:ahLst/>
              <a:cxnLst/>
              <a:rect l="l" t="t" r="r" b="b"/>
              <a:pathLst>
                <a:path w="24" h="69" extrusionOk="0">
                  <a:moveTo>
                    <a:pt x="1" y="0"/>
                  </a:moveTo>
                  <a:cubicBezTo>
                    <a:pt x="1" y="0"/>
                    <a:pt x="1" y="23"/>
                    <a:pt x="1" y="69"/>
                  </a:cubicBezTo>
                  <a:cubicBezTo>
                    <a:pt x="1" y="23"/>
                    <a:pt x="24" y="0"/>
                    <a:pt x="24"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633;p127"/>
            <p:cNvSpPr/>
            <p:nvPr/>
          </p:nvSpPr>
          <p:spPr>
            <a:xfrm>
              <a:off x="3361175" y="2497125"/>
              <a:ext cx="4025" cy="5750"/>
            </a:xfrm>
            <a:custGeom>
              <a:avLst/>
              <a:gdLst/>
              <a:ahLst/>
              <a:cxnLst/>
              <a:rect l="l" t="t" r="r" b="b"/>
              <a:pathLst>
                <a:path w="161" h="230" extrusionOk="0">
                  <a:moveTo>
                    <a:pt x="24" y="1"/>
                  </a:moveTo>
                  <a:cubicBezTo>
                    <a:pt x="1" y="47"/>
                    <a:pt x="1" y="115"/>
                    <a:pt x="1" y="206"/>
                  </a:cubicBezTo>
                  <a:cubicBezTo>
                    <a:pt x="47" y="229"/>
                    <a:pt x="69" y="229"/>
                    <a:pt x="115" y="229"/>
                  </a:cubicBezTo>
                  <a:cubicBezTo>
                    <a:pt x="138" y="138"/>
                    <a:pt x="138" y="69"/>
                    <a:pt x="161" y="24"/>
                  </a:cubicBezTo>
                  <a:cubicBezTo>
                    <a:pt x="115" y="24"/>
                    <a:pt x="47" y="1"/>
                    <a:pt x="24"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634;p127"/>
            <p:cNvSpPr/>
            <p:nvPr/>
          </p:nvSpPr>
          <p:spPr>
            <a:xfrm>
              <a:off x="3361750" y="2495425"/>
              <a:ext cx="3450" cy="2300"/>
            </a:xfrm>
            <a:custGeom>
              <a:avLst/>
              <a:gdLst/>
              <a:ahLst/>
              <a:cxnLst/>
              <a:rect l="l" t="t" r="r" b="b"/>
              <a:pathLst>
                <a:path w="138" h="92" extrusionOk="0">
                  <a:moveTo>
                    <a:pt x="1" y="0"/>
                  </a:moveTo>
                  <a:cubicBezTo>
                    <a:pt x="1" y="0"/>
                    <a:pt x="1" y="23"/>
                    <a:pt x="1" y="69"/>
                  </a:cubicBezTo>
                  <a:cubicBezTo>
                    <a:pt x="24" y="69"/>
                    <a:pt x="92" y="92"/>
                    <a:pt x="138" y="92"/>
                  </a:cubicBezTo>
                  <a:cubicBezTo>
                    <a:pt x="138" y="46"/>
                    <a:pt x="138" y="23"/>
                    <a:pt x="138" y="23"/>
                  </a:cubicBezTo>
                  <a:cubicBezTo>
                    <a:pt x="92" y="0"/>
                    <a:pt x="46" y="0"/>
                    <a:pt x="1"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635;p127"/>
            <p:cNvSpPr/>
            <p:nvPr/>
          </p:nvSpPr>
          <p:spPr>
            <a:xfrm>
              <a:off x="3365750" y="2492575"/>
              <a:ext cx="5150" cy="4575"/>
            </a:xfrm>
            <a:custGeom>
              <a:avLst/>
              <a:gdLst/>
              <a:ahLst/>
              <a:cxnLst/>
              <a:rect l="l" t="t" r="r" b="b"/>
              <a:pathLst>
                <a:path w="206" h="183" extrusionOk="0">
                  <a:moveTo>
                    <a:pt x="23" y="0"/>
                  </a:moveTo>
                  <a:cubicBezTo>
                    <a:pt x="23" y="46"/>
                    <a:pt x="1" y="92"/>
                    <a:pt x="1" y="137"/>
                  </a:cubicBezTo>
                  <a:cubicBezTo>
                    <a:pt x="46" y="137"/>
                    <a:pt x="92" y="160"/>
                    <a:pt x="137" y="183"/>
                  </a:cubicBezTo>
                  <a:cubicBezTo>
                    <a:pt x="160" y="137"/>
                    <a:pt x="183" y="92"/>
                    <a:pt x="206" y="46"/>
                  </a:cubicBezTo>
                  <a:cubicBezTo>
                    <a:pt x="137" y="23"/>
                    <a:pt x="92" y="0"/>
                    <a:pt x="23"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636;p127"/>
            <p:cNvSpPr/>
            <p:nvPr/>
          </p:nvSpPr>
          <p:spPr>
            <a:xfrm>
              <a:off x="3366325" y="2489150"/>
              <a:ext cx="5725" cy="4575"/>
            </a:xfrm>
            <a:custGeom>
              <a:avLst/>
              <a:gdLst/>
              <a:ahLst/>
              <a:cxnLst/>
              <a:rect l="l" t="t" r="r" b="b"/>
              <a:pathLst>
                <a:path w="229" h="183" extrusionOk="0">
                  <a:moveTo>
                    <a:pt x="23" y="0"/>
                  </a:moveTo>
                  <a:cubicBezTo>
                    <a:pt x="23" y="46"/>
                    <a:pt x="0" y="92"/>
                    <a:pt x="0" y="137"/>
                  </a:cubicBezTo>
                  <a:cubicBezTo>
                    <a:pt x="69" y="137"/>
                    <a:pt x="114" y="160"/>
                    <a:pt x="183" y="183"/>
                  </a:cubicBezTo>
                  <a:cubicBezTo>
                    <a:pt x="206" y="137"/>
                    <a:pt x="206" y="92"/>
                    <a:pt x="229" y="46"/>
                  </a:cubicBezTo>
                  <a:cubicBezTo>
                    <a:pt x="160" y="23"/>
                    <a:pt x="92" y="0"/>
                    <a:pt x="23" y="0"/>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637;p127"/>
            <p:cNvSpPr/>
            <p:nvPr/>
          </p:nvSpPr>
          <p:spPr>
            <a:xfrm>
              <a:off x="3361750" y="2491425"/>
              <a:ext cx="4600" cy="4600"/>
            </a:xfrm>
            <a:custGeom>
              <a:avLst/>
              <a:gdLst/>
              <a:ahLst/>
              <a:cxnLst/>
              <a:rect l="l" t="t" r="r" b="b"/>
              <a:pathLst>
                <a:path w="184" h="184" extrusionOk="0">
                  <a:moveTo>
                    <a:pt x="1" y="1"/>
                  </a:moveTo>
                  <a:cubicBezTo>
                    <a:pt x="1" y="69"/>
                    <a:pt x="1" y="115"/>
                    <a:pt x="1" y="160"/>
                  </a:cubicBezTo>
                  <a:cubicBezTo>
                    <a:pt x="46" y="160"/>
                    <a:pt x="92" y="160"/>
                    <a:pt x="161" y="183"/>
                  </a:cubicBezTo>
                  <a:cubicBezTo>
                    <a:pt x="161" y="138"/>
                    <a:pt x="183" y="92"/>
                    <a:pt x="183" y="46"/>
                  </a:cubicBezTo>
                  <a:cubicBezTo>
                    <a:pt x="115" y="23"/>
                    <a:pt x="69" y="23"/>
                    <a:pt x="1" y="1"/>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638;p127"/>
            <p:cNvSpPr/>
            <p:nvPr/>
          </p:nvSpPr>
          <p:spPr>
            <a:xfrm>
              <a:off x="3361750" y="2488000"/>
              <a:ext cx="5175" cy="4600"/>
            </a:xfrm>
            <a:custGeom>
              <a:avLst/>
              <a:gdLst/>
              <a:ahLst/>
              <a:cxnLst/>
              <a:rect l="l" t="t" r="r" b="b"/>
              <a:pathLst>
                <a:path w="207" h="184" extrusionOk="0">
                  <a:moveTo>
                    <a:pt x="1" y="1"/>
                  </a:moveTo>
                  <a:cubicBezTo>
                    <a:pt x="1" y="46"/>
                    <a:pt x="1" y="92"/>
                    <a:pt x="1" y="138"/>
                  </a:cubicBezTo>
                  <a:cubicBezTo>
                    <a:pt x="69" y="160"/>
                    <a:pt x="115" y="160"/>
                    <a:pt x="183" y="183"/>
                  </a:cubicBezTo>
                  <a:cubicBezTo>
                    <a:pt x="183" y="138"/>
                    <a:pt x="206" y="92"/>
                    <a:pt x="206" y="46"/>
                  </a:cubicBezTo>
                  <a:cubicBezTo>
                    <a:pt x="138" y="23"/>
                    <a:pt x="69" y="23"/>
                    <a:pt x="1" y="1"/>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639;p127"/>
            <p:cNvSpPr/>
            <p:nvPr/>
          </p:nvSpPr>
          <p:spPr>
            <a:xfrm>
              <a:off x="3366900" y="2485150"/>
              <a:ext cx="6875" cy="5150"/>
            </a:xfrm>
            <a:custGeom>
              <a:avLst/>
              <a:gdLst/>
              <a:ahLst/>
              <a:cxnLst/>
              <a:rect l="l" t="t" r="r" b="b"/>
              <a:pathLst>
                <a:path w="275" h="206" extrusionOk="0">
                  <a:moveTo>
                    <a:pt x="46" y="1"/>
                  </a:moveTo>
                  <a:cubicBezTo>
                    <a:pt x="23" y="46"/>
                    <a:pt x="23" y="115"/>
                    <a:pt x="0" y="160"/>
                  </a:cubicBezTo>
                  <a:cubicBezTo>
                    <a:pt x="69" y="160"/>
                    <a:pt x="137" y="183"/>
                    <a:pt x="206" y="206"/>
                  </a:cubicBezTo>
                  <a:cubicBezTo>
                    <a:pt x="228" y="160"/>
                    <a:pt x="251" y="137"/>
                    <a:pt x="274" y="92"/>
                  </a:cubicBezTo>
                  <a:cubicBezTo>
                    <a:pt x="183" y="69"/>
                    <a:pt x="114" y="46"/>
                    <a:pt x="46"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640;p127"/>
            <p:cNvSpPr/>
            <p:nvPr/>
          </p:nvSpPr>
          <p:spPr>
            <a:xfrm>
              <a:off x="3368025" y="2481725"/>
              <a:ext cx="6875" cy="5725"/>
            </a:xfrm>
            <a:custGeom>
              <a:avLst/>
              <a:gdLst/>
              <a:ahLst/>
              <a:cxnLst/>
              <a:rect l="l" t="t" r="r" b="b"/>
              <a:pathLst>
                <a:path w="275" h="229" extrusionOk="0">
                  <a:moveTo>
                    <a:pt x="24" y="1"/>
                  </a:moveTo>
                  <a:cubicBezTo>
                    <a:pt x="24" y="46"/>
                    <a:pt x="1" y="92"/>
                    <a:pt x="1" y="138"/>
                  </a:cubicBezTo>
                  <a:cubicBezTo>
                    <a:pt x="69" y="183"/>
                    <a:pt x="138" y="206"/>
                    <a:pt x="229" y="229"/>
                  </a:cubicBezTo>
                  <a:cubicBezTo>
                    <a:pt x="229" y="183"/>
                    <a:pt x="252" y="138"/>
                    <a:pt x="275" y="92"/>
                  </a:cubicBezTo>
                  <a:cubicBezTo>
                    <a:pt x="183" y="69"/>
                    <a:pt x="115" y="46"/>
                    <a:pt x="24"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641;p127"/>
            <p:cNvSpPr/>
            <p:nvPr/>
          </p:nvSpPr>
          <p:spPr>
            <a:xfrm>
              <a:off x="3361750" y="2484575"/>
              <a:ext cx="6300" cy="4600"/>
            </a:xfrm>
            <a:custGeom>
              <a:avLst/>
              <a:gdLst/>
              <a:ahLst/>
              <a:cxnLst/>
              <a:rect l="l" t="t" r="r" b="b"/>
              <a:pathLst>
                <a:path w="252" h="184" extrusionOk="0">
                  <a:moveTo>
                    <a:pt x="24" y="1"/>
                  </a:moveTo>
                  <a:cubicBezTo>
                    <a:pt x="24" y="46"/>
                    <a:pt x="1" y="92"/>
                    <a:pt x="1" y="138"/>
                  </a:cubicBezTo>
                  <a:cubicBezTo>
                    <a:pt x="69" y="160"/>
                    <a:pt x="138" y="160"/>
                    <a:pt x="206" y="183"/>
                  </a:cubicBezTo>
                  <a:cubicBezTo>
                    <a:pt x="229" y="138"/>
                    <a:pt x="229" y="69"/>
                    <a:pt x="252" y="24"/>
                  </a:cubicBezTo>
                  <a:cubicBezTo>
                    <a:pt x="161" y="24"/>
                    <a:pt x="92" y="1"/>
                    <a:pt x="24"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642;p127"/>
            <p:cNvSpPr/>
            <p:nvPr/>
          </p:nvSpPr>
          <p:spPr>
            <a:xfrm>
              <a:off x="3362325" y="2481150"/>
              <a:ext cx="6300" cy="4025"/>
            </a:xfrm>
            <a:custGeom>
              <a:avLst/>
              <a:gdLst/>
              <a:ahLst/>
              <a:cxnLst/>
              <a:rect l="l" t="t" r="r" b="b"/>
              <a:pathLst>
                <a:path w="252" h="161" extrusionOk="0">
                  <a:moveTo>
                    <a:pt x="1" y="1"/>
                  </a:moveTo>
                  <a:cubicBezTo>
                    <a:pt x="1" y="46"/>
                    <a:pt x="1" y="92"/>
                    <a:pt x="1" y="138"/>
                  </a:cubicBezTo>
                  <a:cubicBezTo>
                    <a:pt x="69" y="138"/>
                    <a:pt x="138" y="161"/>
                    <a:pt x="229" y="161"/>
                  </a:cubicBezTo>
                  <a:cubicBezTo>
                    <a:pt x="229" y="115"/>
                    <a:pt x="252" y="69"/>
                    <a:pt x="252" y="24"/>
                  </a:cubicBezTo>
                  <a:cubicBezTo>
                    <a:pt x="183" y="24"/>
                    <a:pt x="92" y="1"/>
                    <a:pt x="1"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643;p127"/>
            <p:cNvSpPr/>
            <p:nvPr/>
          </p:nvSpPr>
          <p:spPr>
            <a:xfrm>
              <a:off x="3368600" y="2480025"/>
              <a:ext cx="6875" cy="4000"/>
            </a:xfrm>
            <a:custGeom>
              <a:avLst/>
              <a:gdLst/>
              <a:ahLst/>
              <a:cxnLst/>
              <a:rect l="l" t="t" r="r" b="b"/>
              <a:pathLst>
                <a:path w="275" h="160" extrusionOk="0">
                  <a:moveTo>
                    <a:pt x="23" y="0"/>
                  </a:moveTo>
                  <a:cubicBezTo>
                    <a:pt x="23" y="46"/>
                    <a:pt x="1" y="69"/>
                    <a:pt x="1" y="69"/>
                  </a:cubicBezTo>
                  <a:cubicBezTo>
                    <a:pt x="92" y="114"/>
                    <a:pt x="160" y="137"/>
                    <a:pt x="252" y="160"/>
                  </a:cubicBezTo>
                  <a:cubicBezTo>
                    <a:pt x="252" y="160"/>
                    <a:pt x="252" y="137"/>
                    <a:pt x="275" y="91"/>
                  </a:cubicBezTo>
                  <a:cubicBezTo>
                    <a:pt x="183" y="69"/>
                    <a:pt x="115" y="23"/>
                    <a:pt x="23"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644;p127"/>
            <p:cNvSpPr/>
            <p:nvPr/>
          </p:nvSpPr>
          <p:spPr>
            <a:xfrm>
              <a:off x="3369175" y="2474875"/>
              <a:ext cx="8575" cy="7450"/>
            </a:xfrm>
            <a:custGeom>
              <a:avLst/>
              <a:gdLst/>
              <a:ahLst/>
              <a:cxnLst/>
              <a:rect l="l" t="t" r="r" b="b"/>
              <a:pathLst>
                <a:path w="343" h="298" extrusionOk="0">
                  <a:moveTo>
                    <a:pt x="46" y="1"/>
                  </a:moveTo>
                  <a:cubicBezTo>
                    <a:pt x="23" y="92"/>
                    <a:pt x="23" y="160"/>
                    <a:pt x="0" y="206"/>
                  </a:cubicBezTo>
                  <a:cubicBezTo>
                    <a:pt x="92" y="229"/>
                    <a:pt x="160" y="275"/>
                    <a:pt x="252" y="297"/>
                  </a:cubicBezTo>
                  <a:cubicBezTo>
                    <a:pt x="274" y="252"/>
                    <a:pt x="297" y="183"/>
                    <a:pt x="343" y="92"/>
                  </a:cubicBezTo>
                  <a:cubicBezTo>
                    <a:pt x="252" y="69"/>
                    <a:pt x="137" y="23"/>
                    <a:pt x="46"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645;p127"/>
            <p:cNvSpPr/>
            <p:nvPr/>
          </p:nvSpPr>
          <p:spPr>
            <a:xfrm>
              <a:off x="3362325" y="2479450"/>
              <a:ext cx="6875" cy="2300"/>
            </a:xfrm>
            <a:custGeom>
              <a:avLst/>
              <a:gdLst/>
              <a:ahLst/>
              <a:cxnLst/>
              <a:rect l="l" t="t" r="r" b="b"/>
              <a:pathLst>
                <a:path w="275" h="92" extrusionOk="0">
                  <a:moveTo>
                    <a:pt x="1" y="0"/>
                  </a:moveTo>
                  <a:lnTo>
                    <a:pt x="1" y="69"/>
                  </a:lnTo>
                  <a:cubicBezTo>
                    <a:pt x="92" y="69"/>
                    <a:pt x="183" y="92"/>
                    <a:pt x="252" y="92"/>
                  </a:cubicBezTo>
                  <a:cubicBezTo>
                    <a:pt x="252" y="92"/>
                    <a:pt x="274" y="69"/>
                    <a:pt x="274" y="23"/>
                  </a:cubicBezTo>
                  <a:cubicBezTo>
                    <a:pt x="183" y="23"/>
                    <a:pt x="92" y="0"/>
                    <a:pt x="1"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646;p127"/>
            <p:cNvSpPr/>
            <p:nvPr/>
          </p:nvSpPr>
          <p:spPr>
            <a:xfrm>
              <a:off x="3362325" y="2473750"/>
              <a:ext cx="8025" cy="6300"/>
            </a:xfrm>
            <a:custGeom>
              <a:avLst/>
              <a:gdLst/>
              <a:ahLst/>
              <a:cxnLst/>
              <a:rect l="l" t="t" r="r" b="b"/>
              <a:pathLst>
                <a:path w="321" h="252" extrusionOk="0">
                  <a:moveTo>
                    <a:pt x="23" y="0"/>
                  </a:moveTo>
                  <a:cubicBezTo>
                    <a:pt x="1" y="91"/>
                    <a:pt x="1" y="183"/>
                    <a:pt x="1" y="228"/>
                  </a:cubicBezTo>
                  <a:cubicBezTo>
                    <a:pt x="92" y="228"/>
                    <a:pt x="183" y="251"/>
                    <a:pt x="274" y="251"/>
                  </a:cubicBezTo>
                  <a:cubicBezTo>
                    <a:pt x="297" y="205"/>
                    <a:pt x="297" y="137"/>
                    <a:pt x="320" y="46"/>
                  </a:cubicBezTo>
                  <a:cubicBezTo>
                    <a:pt x="229" y="23"/>
                    <a:pt x="115" y="23"/>
                    <a:pt x="23"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647;p127"/>
            <p:cNvSpPr/>
            <p:nvPr/>
          </p:nvSpPr>
          <p:spPr>
            <a:xfrm>
              <a:off x="3336075" y="2497100"/>
              <a:ext cx="25700" cy="18325"/>
            </a:xfrm>
            <a:custGeom>
              <a:avLst/>
              <a:gdLst/>
              <a:ahLst/>
              <a:cxnLst/>
              <a:rect l="l" t="t" r="r" b="b"/>
              <a:pathLst>
                <a:path w="1028" h="733" extrusionOk="0">
                  <a:moveTo>
                    <a:pt x="987" y="0"/>
                  </a:moveTo>
                  <a:cubicBezTo>
                    <a:pt x="674" y="0"/>
                    <a:pt x="285" y="244"/>
                    <a:pt x="1" y="550"/>
                  </a:cubicBezTo>
                  <a:cubicBezTo>
                    <a:pt x="23" y="595"/>
                    <a:pt x="46" y="664"/>
                    <a:pt x="92" y="732"/>
                  </a:cubicBezTo>
                  <a:cubicBezTo>
                    <a:pt x="375" y="427"/>
                    <a:pt x="720" y="206"/>
                    <a:pt x="969" y="206"/>
                  </a:cubicBezTo>
                  <a:cubicBezTo>
                    <a:pt x="981" y="206"/>
                    <a:pt x="993" y="206"/>
                    <a:pt x="1005" y="207"/>
                  </a:cubicBezTo>
                  <a:cubicBezTo>
                    <a:pt x="1005" y="116"/>
                    <a:pt x="1005" y="48"/>
                    <a:pt x="1028" y="2"/>
                  </a:cubicBezTo>
                  <a:cubicBezTo>
                    <a:pt x="1014" y="1"/>
                    <a:pt x="1001" y="0"/>
                    <a:pt x="987" y="0"/>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648;p127"/>
            <p:cNvSpPr/>
            <p:nvPr/>
          </p:nvSpPr>
          <p:spPr>
            <a:xfrm>
              <a:off x="3334925" y="2495375"/>
              <a:ext cx="26850" cy="15475"/>
            </a:xfrm>
            <a:custGeom>
              <a:avLst/>
              <a:gdLst/>
              <a:ahLst/>
              <a:cxnLst/>
              <a:rect l="l" t="t" r="r" b="b"/>
              <a:pathLst>
                <a:path w="1074" h="619" extrusionOk="0">
                  <a:moveTo>
                    <a:pt x="1023" y="1"/>
                  </a:moveTo>
                  <a:cubicBezTo>
                    <a:pt x="673" y="1"/>
                    <a:pt x="306" y="223"/>
                    <a:pt x="1" y="527"/>
                  </a:cubicBezTo>
                  <a:cubicBezTo>
                    <a:pt x="1" y="550"/>
                    <a:pt x="24" y="573"/>
                    <a:pt x="47" y="619"/>
                  </a:cubicBezTo>
                  <a:cubicBezTo>
                    <a:pt x="331" y="313"/>
                    <a:pt x="720" y="69"/>
                    <a:pt x="1033" y="69"/>
                  </a:cubicBezTo>
                  <a:cubicBezTo>
                    <a:pt x="1047" y="69"/>
                    <a:pt x="1060" y="70"/>
                    <a:pt x="1074" y="71"/>
                  </a:cubicBezTo>
                  <a:cubicBezTo>
                    <a:pt x="1074" y="25"/>
                    <a:pt x="1074" y="2"/>
                    <a:pt x="1074" y="2"/>
                  </a:cubicBezTo>
                  <a:cubicBezTo>
                    <a:pt x="1057" y="1"/>
                    <a:pt x="1040" y="1"/>
                    <a:pt x="1023" y="1"/>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649;p127"/>
            <p:cNvSpPr/>
            <p:nvPr/>
          </p:nvSpPr>
          <p:spPr>
            <a:xfrm>
              <a:off x="3334375" y="2510825"/>
              <a:ext cx="4000" cy="6875"/>
            </a:xfrm>
            <a:custGeom>
              <a:avLst/>
              <a:gdLst/>
              <a:ahLst/>
              <a:cxnLst/>
              <a:rect l="l" t="t" r="r" b="b"/>
              <a:pathLst>
                <a:path w="160" h="275" extrusionOk="0">
                  <a:moveTo>
                    <a:pt x="69" y="1"/>
                  </a:moveTo>
                  <a:cubicBezTo>
                    <a:pt x="46" y="23"/>
                    <a:pt x="23" y="46"/>
                    <a:pt x="0" y="69"/>
                  </a:cubicBezTo>
                  <a:cubicBezTo>
                    <a:pt x="23" y="115"/>
                    <a:pt x="46" y="183"/>
                    <a:pt x="91" y="275"/>
                  </a:cubicBezTo>
                  <a:cubicBezTo>
                    <a:pt x="114" y="229"/>
                    <a:pt x="137" y="206"/>
                    <a:pt x="160" y="183"/>
                  </a:cubicBezTo>
                  <a:cubicBezTo>
                    <a:pt x="114" y="115"/>
                    <a:pt x="91" y="46"/>
                    <a:pt x="69"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650;p127"/>
            <p:cNvSpPr/>
            <p:nvPr/>
          </p:nvSpPr>
          <p:spPr>
            <a:xfrm>
              <a:off x="3333225" y="2508550"/>
              <a:ext cx="2875" cy="4025"/>
            </a:xfrm>
            <a:custGeom>
              <a:avLst/>
              <a:gdLst/>
              <a:ahLst/>
              <a:cxnLst/>
              <a:rect l="l" t="t" r="r" b="b"/>
              <a:pathLst>
                <a:path w="115" h="161" extrusionOk="0">
                  <a:moveTo>
                    <a:pt x="69" y="0"/>
                  </a:moveTo>
                  <a:cubicBezTo>
                    <a:pt x="46" y="23"/>
                    <a:pt x="23" y="69"/>
                    <a:pt x="0" y="92"/>
                  </a:cubicBezTo>
                  <a:cubicBezTo>
                    <a:pt x="0" y="92"/>
                    <a:pt x="23" y="114"/>
                    <a:pt x="46" y="160"/>
                  </a:cubicBezTo>
                  <a:cubicBezTo>
                    <a:pt x="69" y="137"/>
                    <a:pt x="92" y="114"/>
                    <a:pt x="115" y="92"/>
                  </a:cubicBezTo>
                  <a:cubicBezTo>
                    <a:pt x="92" y="46"/>
                    <a:pt x="69" y="23"/>
                    <a:pt x="69"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651;p127"/>
            <p:cNvSpPr/>
            <p:nvPr/>
          </p:nvSpPr>
          <p:spPr>
            <a:xfrm>
              <a:off x="3313250" y="2512550"/>
              <a:ext cx="23425" cy="32550"/>
            </a:xfrm>
            <a:custGeom>
              <a:avLst/>
              <a:gdLst/>
              <a:ahLst/>
              <a:cxnLst/>
              <a:rect l="l" t="t" r="r" b="b"/>
              <a:pathLst>
                <a:path w="937" h="1302" extrusionOk="0">
                  <a:moveTo>
                    <a:pt x="845" y="0"/>
                  </a:moveTo>
                  <a:cubicBezTo>
                    <a:pt x="526" y="343"/>
                    <a:pt x="229" y="776"/>
                    <a:pt x="1" y="1210"/>
                  </a:cubicBezTo>
                  <a:cubicBezTo>
                    <a:pt x="46" y="1233"/>
                    <a:pt x="92" y="1256"/>
                    <a:pt x="183" y="1301"/>
                  </a:cubicBezTo>
                  <a:cubicBezTo>
                    <a:pt x="411" y="913"/>
                    <a:pt x="663" y="525"/>
                    <a:pt x="936" y="206"/>
                  </a:cubicBezTo>
                  <a:cubicBezTo>
                    <a:pt x="891" y="114"/>
                    <a:pt x="868" y="46"/>
                    <a:pt x="845" y="0"/>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5652;p127"/>
            <p:cNvSpPr/>
            <p:nvPr/>
          </p:nvSpPr>
          <p:spPr>
            <a:xfrm>
              <a:off x="3311550" y="2510825"/>
              <a:ext cx="22850" cy="31975"/>
            </a:xfrm>
            <a:custGeom>
              <a:avLst/>
              <a:gdLst/>
              <a:ahLst/>
              <a:cxnLst/>
              <a:rect l="l" t="t" r="r" b="b"/>
              <a:pathLst>
                <a:path w="914" h="1279" extrusionOk="0">
                  <a:moveTo>
                    <a:pt x="867" y="1"/>
                  </a:moveTo>
                  <a:cubicBezTo>
                    <a:pt x="525" y="366"/>
                    <a:pt x="251" y="800"/>
                    <a:pt x="0" y="1233"/>
                  </a:cubicBezTo>
                  <a:cubicBezTo>
                    <a:pt x="0" y="1233"/>
                    <a:pt x="23" y="1256"/>
                    <a:pt x="69" y="1279"/>
                  </a:cubicBezTo>
                  <a:cubicBezTo>
                    <a:pt x="297" y="845"/>
                    <a:pt x="594" y="412"/>
                    <a:pt x="913" y="69"/>
                  </a:cubicBezTo>
                  <a:cubicBezTo>
                    <a:pt x="890" y="23"/>
                    <a:pt x="867" y="1"/>
                    <a:pt x="867" y="1"/>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653;p127"/>
            <p:cNvSpPr/>
            <p:nvPr/>
          </p:nvSpPr>
          <p:spPr>
            <a:xfrm>
              <a:off x="3331500" y="2491400"/>
              <a:ext cx="30275" cy="19450"/>
            </a:xfrm>
            <a:custGeom>
              <a:avLst/>
              <a:gdLst/>
              <a:ahLst/>
              <a:cxnLst/>
              <a:rect l="l" t="t" r="r" b="b"/>
              <a:pathLst>
                <a:path w="1211" h="778" extrusionOk="0">
                  <a:moveTo>
                    <a:pt x="1164" y="0"/>
                  </a:moveTo>
                  <a:cubicBezTo>
                    <a:pt x="725" y="0"/>
                    <a:pt x="310" y="310"/>
                    <a:pt x="1" y="641"/>
                  </a:cubicBezTo>
                  <a:cubicBezTo>
                    <a:pt x="24" y="686"/>
                    <a:pt x="47" y="732"/>
                    <a:pt x="69" y="778"/>
                  </a:cubicBezTo>
                  <a:cubicBezTo>
                    <a:pt x="377" y="427"/>
                    <a:pt x="768" y="160"/>
                    <a:pt x="1163" y="160"/>
                  </a:cubicBezTo>
                  <a:cubicBezTo>
                    <a:pt x="1179" y="160"/>
                    <a:pt x="1195" y="160"/>
                    <a:pt x="1211" y="161"/>
                  </a:cubicBezTo>
                  <a:cubicBezTo>
                    <a:pt x="1211" y="116"/>
                    <a:pt x="1211" y="70"/>
                    <a:pt x="1211" y="2"/>
                  </a:cubicBezTo>
                  <a:cubicBezTo>
                    <a:pt x="1195" y="1"/>
                    <a:pt x="1180" y="0"/>
                    <a:pt x="1164"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654;p127"/>
            <p:cNvSpPr/>
            <p:nvPr/>
          </p:nvSpPr>
          <p:spPr>
            <a:xfrm>
              <a:off x="3329225" y="2487975"/>
              <a:ext cx="32550" cy="19450"/>
            </a:xfrm>
            <a:custGeom>
              <a:avLst/>
              <a:gdLst/>
              <a:ahLst/>
              <a:cxnLst/>
              <a:rect l="l" t="t" r="r" b="b"/>
              <a:pathLst>
                <a:path w="1302" h="778" extrusionOk="0">
                  <a:moveTo>
                    <a:pt x="1251" y="0"/>
                  </a:moveTo>
                  <a:cubicBezTo>
                    <a:pt x="770" y="0"/>
                    <a:pt x="354" y="310"/>
                    <a:pt x="1" y="641"/>
                  </a:cubicBezTo>
                  <a:cubicBezTo>
                    <a:pt x="24" y="686"/>
                    <a:pt x="46" y="732"/>
                    <a:pt x="92" y="778"/>
                  </a:cubicBezTo>
                  <a:cubicBezTo>
                    <a:pt x="401" y="447"/>
                    <a:pt x="816" y="137"/>
                    <a:pt x="1255" y="137"/>
                  </a:cubicBezTo>
                  <a:cubicBezTo>
                    <a:pt x="1271" y="137"/>
                    <a:pt x="1286" y="138"/>
                    <a:pt x="1302" y="139"/>
                  </a:cubicBezTo>
                  <a:cubicBezTo>
                    <a:pt x="1302" y="93"/>
                    <a:pt x="1302" y="47"/>
                    <a:pt x="1302" y="2"/>
                  </a:cubicBezTo>
                  <a:cubicBezTo>
                    <a:pt x="1285" y="1"/>
                    <a:pt x="1268" y="0"/>
                    <a:pt x="1251" y="0"/>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655;p127"/>
            <p:cNvSpPr/>
            <p:nvPr/>
          </p:nvSpPr>
          <p:spPr>
            <a:xfrm>
              <a:off x="3329800" y="2507400"/>
              <a:ext cx="3450" cy="5175"/>
            </a:xfrm>
            <a:custGeom>
              <a:avLst/>
              <a:gdLst/>
              <a:ahLst/>
              <a:cxnLst/>
              <a:rect l="l" t="t" r="r" b="b"/>
              <a:pathLst>
                <a:path w="138" h="207" extrusionOk="0">
                  <a:moveTo>
                    <a:pt x="69" y="1"/>
                  </a:moveTo>
                  <a:cubicBezTo>
                    <a:pt x="46" y="24"/>
                    <a:pt x="23" y="46"/>
                    <a:pt x="1" y="69"/>
                  </a:cubicBezTo>
                  <a:cubicBezTo>
                    <a:pt x="23" y="115"/>
                    <a:pt x="46" y="160"/>
                    <a:pt x="69" y="206"/>
                  </a:cubicBezTo>
                  <a:cubicBezTo>
                    <a:pt x="92" y="183"/>
                    <a:pt x="115" y="160"/>
                    <a:pt x="137" y="138"/>
                  </a:cubicBezTo>
                  <a:cubicBezTo>
                    <a:pt x="115" y="92"/>
                    <a:pt x="92" y="46"/>
                    <a:pt x="69" y="1"/>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656;p127"/>
            <p:cNvSpPr/>
            <p:nvPr/>
          </p:nvSpPr>
          <p:spPr>
            <a:xfrm>
              <a:off x="3328100" y="2503975"/>
              <a:ext cx="3425" cy="5175"/>
            </a:xfrm>
            <a:custGeom>
              <a:avLst/>
              <a:gdLst/>
              <a:ahLst/>
              <a:cxnLst/>
              <a:rect l="l" t="t" r="r" b="b"/>
              <a:pathLst>
                <a:path w="137" h="207" extrusionOk="0">
                  <a:moveTo>
                    <a:pt x="46" y="1"/>
                  </a:moveTo>
                  <a:cubicBezTo>
                    <a:pt x="23" y="24"/>
                    <a:pt x="0" y="46"/>
                    <a:pt x="0" y="69"/>
                  </a:cubicBezTo>
                  <a:cubicBezTo>
                    <a:pt x="23" y="115"/>
                    <a:pt x="46" y="161"/>
                    <a:pt x="69" y="206"/>
                  </a:cubicBezTo>
                  <a:cubicBezTo>
                    <a:pt x="91" y="183"/>
                    <a:pt x="114" y="161"/>
                    <a:pt x="137" y="138"/>
                  </a:cubicBezTo>
                  <a:cubicBezTo>
                    <a:pt x="91" y="92"/>
                    <a:pt x="69" y="46"/>
                    <a:pt x="46" y="1"/>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657;p127"/>
            <p:cNvSpPr/>
            <p:nvPr/>
          </p:nvSpPr>
          <p:spPr>
            <a:xfrm>
              <a:off x="3308125" y="2509125"/>
              <a:ext cx="23400" cy="32550"/>
            </a:xfrm>
            <a:custGeom>
              <a:avLst/>
              <a:gdLst/>
              <a:ahLst/>
              <a:cxnLst/>
              <a:rect l="l" t="t" r="r" b="b"/>
              <a:pathLst>
                <a:path w="936" h="1302" extrusionOk="0">
                  <a:moveTo>
                    <a:pt x="868" y="0"/>
                  </a:moveTo>
                  <a:cubicBezTo>
                    <a:pt x="525" y="365"/>
                    <a:pt x="251" y="799"/>
                    <a:pt x="0" y="1233"/>
                  </a:cubicBezTo>
                  <a:cubicBezTo>
                    <a:pt x="46" y="1256"/>
                    <a:pt x="91" y="1278"/>
                    <a:pt x="137" y="1301"/>
                  </a:cubicBezTo>
                  <a:cubicBezTo>
                    <a:pt x="365" y="890"/>
                    <a:pt x="616" y="480"/>
                    <a:pt x="936" y="137"/>
                  </a:cubicBezTo>
                  <a:cubicBezTo>
                    <a:pt x="913" y="91"/>
                    <a:pt x="890" y="46"/>
                    <a:pt x="868"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658;p127"/>
            <p:cNvSpPr/>
            <p:nvPr/>
          </p:nvSpPr>
          <p:spPr>
            <a:xfrm>
              <a:off x="3305275" y="2505700"/>
              <a:ext cx="24550" cy="34250"/>
            </a:xfrm>
            <a:custGeom>
              <a:avLst/>
              <a:gdLst/>
              <a:ahLst/>
              <a:cxnLst/>
              <a:rect l="l" t="t" r="r" b="b"/>
              <a:pathLst>
                <a:path w="982" h="1370" extrusionOk="0">
                  <a:moveTo>
                    <a:pt x="913" y="0"/>
                  </a:moveTo>
                  <a:cubicBezTo>
                    <a:pt x="548" y="388"/>
                    <a:pt x="251" y="845"/>
                    <a:pt x="0" y="1301"/>
                  </a:cubicBezTo>
                  <a:cubicBezTo>
                    <a:pt x="46" y="1324"/>
                    <a:pt x="91" y="1347"/>
                    <a:pt x="114" y="1370"/>
                  </a:cubicBezTo>
                  <a:cubicBezTo>
                    <a:pt x="365" y="936"/>
                    <a:pt x="639" y="502"/>
                    <a:pt x="982" y="137"/>
                  </a:cubicBezTo>
                  <a:cubicBezTo>
                    <a:pt x="959" y="92"/>
                    <a:pt x="936" y="46"/>
                    <a:pt x="913" y="0"/>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659;p127"/>
            <p:cNvSpPr/>
            <p:nvPr/>
          </p:nvSpPr>
          <p:spPr>
            <a:xfrm>
              <a:off x="3340650" y="2484500"/>
              <a:ext cx="21700" cy="9800"/>
            </a:xfrm>
            <a:custGeom>
              <a:avLst/>
              <a:gdLst/>
              <a:ahLst/>
              <a:cxnLst/>
              <a:rect l="l" t="t" r="r" b="b"/>
              <a:pathLst>
                <a:path w="868" h="392" extrusionOk="0">
                  <a:moveTo>
                    <a:pt x="786" y="1"/>
                  </a:moveTo>
                  <a:cubicBezTo>
                    <a:pt x="497" y="1"/>
                    <a:pt x="230" y="109"/>
                    <a:pt x="0" y="255"/>
                  </a:cubicBezTo>
                  <a:cubicBezTo>
                    <a:pt x="0" y="300"/>
                    <a:pt x="23" y="346"/>
                    <a:pt x="46" y="392"/>
                  </a:cubicBezTo>
                  <a:cubicBezTo>
                    <a:pt x="274" y="232"/>
                    <a:pt x="548" y="141"/>
                    <a:pt x="845" y="141"/>
                  </a:cubicBezTo>
                  <a:cubicBezTo>
                    <a:pt x="845" y="95"/>
                    <a:pt x="868" y="49"/>
                    <a:pt x="868" y="4"/>
                  </a:cubicBezTo>
                  <a:cubicBezTo>
                    <a:pt x="840" y="2"/>
                    <a:pt x="813" y="1"/>
                    <a:pt x="786"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660;p127"/>
            <p:cNvSpPr/>
            <p:nvPr/>
          </p:nvSpPr>
          <p:spPr>
            <a:xfrm>
              <a:off x="3339500" y="2481075"/>
              <a:ext cx="22850" cy="9800"/>
            </a:xfrm>
            <a:custGeom>
              <a:avLst/>
              <a:gdLst/>
              <a:ahLst/>
              <a:cxnLst/>
              <a:rect l="l" t="t" r="r" b="b"/>
              <a:pathLst>
                <a:path w="914" h="392" extrusionOk="0">
                  <a:moveTo>
                    <a:pt x="825" y="1"/>
                  </a:moveTo>
                  <a:cubicBezTo>
                    <a:pt x="516" y="1"/>
                    <a:pt x="230" y="107"/>
                    <a:pt x="1" y="232"/>
                  </a:cubicBezTo>
                  <a:cubicBezTo>
                    <a:pt x="23" y="278"/>
                    <a:pt x="23" y="346"/>
                    <a:pt x="46" y="392"/>
                  </a:cubicBezTo>
                  <a:cubicBezTo>
                    <a:pt x="276" y="246"/>
                    <a:pt x="543" y="138"/>
                    <a:pt x="832" y="138"/>
                  </a:cubicBezTo>
                  <a:cubicBezTo>
                    <a:pt x="859" y="138"/>
                    <a:pt x="886" y="139"/>
                    <a:pt x="914" y="141"/>
                  </a:cubicBezTo>
                  <a:cubicBezTo>
                    <a:pt x="914" y="95"/>
                    <a:pt x="914" y="49"/>
                    <a:pt x="914" y="4"/>
                  </a:cubicBezTo>
                  <a:cubicBezTo>
                    <a:pt x="884" y="2"/>
                    <a:pt x="855" y="1"/>
                    <a:pt x="825"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661;p127"/>
            <p:cNvSpPr/>
            <p:nvPr/>
          </p:nvSpPr>
          <p:spPr>
            <a:xfrm>
              <a:off x="3325800" y="2490850"/>
              <a:ext cx="16000" cy="14875"/>
            </a:xfrm>
            <a:custGeom>
              <a:avLst/>
              <a:gdLst/>
              <a:ahLst/>
              <a:cxnLst/>
              <a:rect l="l" t="t" r="r" b="b"/>
              <a:pathLst>
                <a:path w="640" h="595" extrusionOk="0">
                  <a:moveTo>
                    <a:pt x="594" y="1"/>
                  </a:moveTo>
                  <a:cubicBezTo>
                    <a:pt x="366" y="138"/>
                    <a:pt x="161" y="298"/>
                    <a:pt x="1" y="480"/>
                  </a:cubicBezTo>
                  <a:cubicBezTo>
                    <a:pt x="24" y="526"/>
                    <a:pt x="46" y="571"/>
                    <a:pt x="92" y="594"/>
                  </a:cubicBezTo>
                  <a:cubicBezTo>
                    <a:pt x="252" y="434"/>
                    <a:pt x="434" y="252"/>
                    <a:pt x="640" y="138"/>
                  </a:cubicBezTo>
                  <a:cubicBezTo>
                    <a:pt x="617" y="92"/>
                    <a:pt x="594" y="46"/>
                    <a:pt x="594"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662;p127"/>
            <p:cNvSpPr/>
            <p:nvPr/>
          </p:nvSpPr>
          <p:spPr>
            <a:xfrm>
              <a:off x="3323525" y="2486850"/>
              <a:ext cx="17150" cy="16025"/>
            </a:xfrm>
            <a:custGeom>
              <a:avLst/>
              <a:gdLst/>
              <a:ahLst/>
              <a:cxnLst/>
              <a:rect l="l" t="t" r="r" b="b"/>
              <a:pathLst>
                <a:path w="686" h="641" extrusionOk="0">
                  <a:moveTo>
                    <a:pt x="640" y="1"/>
                  </a:moveTo>
                  <a:cubicBezTo>
                    <a:pt x="388" y="161"/>
                    <a:pt x="183" y="343"/>
                    <a:pt x="0" y="526"/>
                  </a:cubicBezTo>
                  <a:cubicBezTo>
                    <a:pt x="23" y="572"/>
                    <a:pt x="69" y="594"/>
                    <a:pt x="92" y="640"/>
                  </a:cubicBezTo>
                  <a:cubicBezTo>
                    <a:pt x="252" y="458"/>
                    <a:pt x="457" y="298"/>
                    <a:pt x="685" y="161"/>
                  </a:cubicBezTo>
                  <a:cubicBezTo>
                    <a:pt x="662" y="115"/>
                    <a:pt x="662" y="47"/>
                    <a:pt x="640"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663;p127"/>
            <p:cNvSpPr/>
            <p:nvPr/>
          </p:nvSpPr>
          <p:spPr>
            <a:xfrm>
              <a:off x="3324675" y="2502850"/>
              <a:ext cx="3450" cy="4000"/>
            </a:xfrm>
            <a:custGeom>
              <a:avLst/>
              <a:gdLst/>
              <a:ahLst/>
              <a:cxnLst/>
              <a:rect l="l" t="t" r="r" b="b"/>
              <a:pathLst>
                <a:path w="138" h="160" extrusionOk="0">
                  <a:moveTo>
                    <a:pt x="46" y="0"/>
                  </a:moveTo>
                  <a:cubicBezTo>
                    <a:pt x="23" y="23"/>
                    <a:pt x="23" y="23"/>
                    <a:pt x="0" y="46"/>
                  </a:cubicBezTo>
                  <a:cubicBezTo>
                    <a:pt x="23" y="91"/>
                    <a:pt x="69" y="137"/>
                    <a:pt x="91" y="160"/>
                  </a:cubicBezTo>
                  <a:cubicBezTo>
                    <a:pt x="91" y="160"/>
                    <a:pt x="114" y="137"/>
                    <a:pt x="137" y="114"/>
                  </a:cubicBezTo>
                  <a:cubicBezTo>
                    <a:pt x="91" y="91"/>
                    <a:pt x="69" y="46"/>
                    <a:pt x="46" y="0"/>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664;p127"/>
            <p:cNvSpPr/>
            <p:nvPr/>
          </p:nvSpPr>
          <p:spPr>
            <a:xfrm>
              <a:off x="3322375" y="2499975"/>
              <a:ext cx="3450" cy="4025"/>
            </a:xfrm>
            <a:custGeom>
              <a:avLst/>
              <a:gdLst/>
              <a:ahLst/>
              <a:cxnLst/>
              <a:rect l="l" t="t" r="r" b="b"/>
              <a:pathLst>
                <a:path w="138" h="161" extrusionOk="0">
                  <a:moveTo>
                    <a:pt x="46" y="1"/>
                  </a:moveTo>
                  <a:cubicBezTo>
                    <a:pt x="46" y="24"/>
                    <a:pt x="24" y="24"/>
                    <a:pt x="1" y="47"/>
                  </a:cubicBezTo>
                  <a:cubicBezTo>
                    <a:pt x="46" y="92"/>
                    <a:pt x="69" y="115"/>
                    <a:pt x="92" y="161"/>
                  </a:cubicBezTo>
                  <a:cubicBezTo>
                    <a:pt x="115" y="138"/>
                    <a:pt x="115" y="138"/>
                    <a:pt x="138" y="115"/>
                  </a:cubicBezTo>
                  <a:cubicBezTo>
                    <a:pt x="115" y="69"/>
                    <a:pt x="69" y="47"/>
                    <a:pt x="46"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665;p127"/>
            <p:cNvSpPr/>
            <p:nvPr/>
          </p:nvSpPr>
          <p:spPr>
            <a:xfrm>
              <a:off x="3301850" y="2503975"/>
              <a:ext cx="25125" cy="34275"/>
            </a:xfrm>
            <a:custGeom>
              <a:avLst/>
              <a:gdLst/>
              <a:ahLst/>
              <a:cxnLst/>
              <a:rect l="l" t="t" r="r" b="b"/>
              <a:pathLst>
                <a:path w="1005" h="1371" extrusionOk="0">
                  <a:moveTo>
                    <a:pt x="913" y="1"/>
                  </a:moveTo>
                  <a:cubicBezTo>
                    <a:pt x="548" y="389"/>
                    <a:pt x="274" y="845"/>
                    <a:pt x="0" y="1302"/>
                  </a:cubicBezTo>
                  <a:cubicBezTo>
                    <a:pt x="46" y="1325"/>
                    <a:pt x="91" y="1347"/>
                    <a:pt x="137" y="1370"/>
                  </a:cubicBezTo>
                  <a:cubicBezTo>
                    <a:pt x="388" y="937"/>
                    <a:pt x="662" y="503"/>
                    <a:pt x="1004" y="115"/>
                  </a:cubicBezTo>
                  <a:cubicBezTo>
                    <a:pt x="982" y="92"/>
                    <a:pt x="936" y="46"/>
                    <a:pt x="913"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666;p127"/>
            <p:cNvSpPr/>
            <p:nvPr/>
          </p:nvSpPr>
          <p:spPr>
            <a:xfrm>
              <a:off x="3298975" y="2501125"/>
              <a:ext cx="25725" cy="35400"/>
            </a:xfrm>
            <a:custGeom>
              <a:avLst/>
              <a:gdLst/>
              <a:ahLst/>
              <a:cxnLst/>
              <a:rect l="l" t="t" r="r" b="b"/>
              <a:pathLst>
                <a:path w="1029" h="1416" extrusionOk="0">
                  <a:moveTo>
                    <a:pt x="937" y="1"/>
                  </a:moveTo>
                  <a:cubicBezTo>
                    <a:pt x="549" y="411"/>
                    <a:pt x="275" y="891"/>
                    <a:pt x="1" y="1347"/>
                  </a:cubicBezTo>
                  <a:cubicBezTo>
                    <a:pt x="47" y="1370"/>
                    <a:pt x="92" y="1393"/>
                    <a:pt x="115" y="1416"/>
                  </a:cubicBezTo>
                  <a:cubicBezTo>
                    <a:pt x="389" y="959"/>
                    <a:pt x="663" y="503"/>
                    <a:pt x="1028" y="115"/>
                  </a:cubicBezTo>
                  <a:cubicBezTo>
                    <a:pt x="1005" y="69"/>
                    <a:pt x="982" y="46"/>
                    <a:pt x="937"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667;p127"/>
            <p:cNvSpPr/>
            <p:nvPr/>
          </p:nvSpPr>
          <p:spPr>
            <a:xfrm>
              <a:off x="3338925" y="2479350"/>
              <a:ext cx="23425" cy="7525"/>
            </a:xfrm>
            <a:custGeom>
              <a:avLst/>
              <a:gdLst/>
              <a:ahLst/>
              <a:cxnLst/>
              <a:rect l="l" t="t" r="r" b="b"/>
              <a:pathLst>
                <a:path w="937" h="301" extrusionOk="0">
                  <a:moveTo>
                    <a:pt x="832" y="1"/>
                  </a:moveTo>
                  <a:cubicBezTo>
                    <a:pt x="529" y="1"/>
                    <a:pt x="247" y="89"/>
                    <a:pt x="1" y="233"/>
                  </a:cubicBezTo>
                  <a:cubicBezTo>
                    <a:pt x="1" y="278"/>
                    <a:pt x="24" y="301"/>
                    <a:pt x="24" y="301"/>
                  </a:cubicBezTo>
                  <a:cubicBezTo>
                    <a:pt x="253" y="176"/>
                    <a:pt x="539" y="70"/>
                    <a:pt x="848" y="70"/>
                  </a:cubicBezTo>
                  <a:cubicBezTo>
                    <a:pt x="878" y="70"/>
                    <a:pt x="907" y="71"/>
                    <a:pt x="937" y="73"/>
                  </a:cubicBezTo>
                  <a:lnTo>
                    <a:pt x="937" y="4"/>
                  </a:lnTo>
                  <a:cubicBezTo>
                    <a:pt x="902" y="2"/>
                    <a:pt x="867" y="1"/>
                    <a:pt x="832" y="1"/>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668;p127"/>
            <p:cNvSpPr/>
            <p:nvPr/>
          </p:nvSpPr>
          <p:spPr>
            <a:xfrm>
              <a:off x="3337225" y="2473675"/>
              <a:ext cx="25700" cy="11500"/>
            </a:xfrm>
            <a:custGeom>
              <a:avLst/>
              <a:gdLst/>
              <a:ahLst/>
              <a:cxnLst/>
              <a:rect l="l" t="t" r="r" b="b"/>
              <a:pathLst>
                <a:path w="1028" h="460" extrusionOk="0">
                  <a:moveTo>
                    <a:pt x="929" y="0"/>
                  </a:moveTo>
                  <a:cubicBezTo>
                    <a:pt x="581" y="0"/>
                    <a:pt x="272" y="108"/>
                    <a:pt x="0" y="254"/>
                  </a:cubicBezTo>
                  <a:cubicBezTo>
                    <a:pt x="23" y="345"/>
                    <a:pt x="46" y="414"/>
                    <a:pt x="69" y="460"/>
                  </a:cubicBezTo>
                  <a:cubicBezTo>
                    <a:pt x="315" y="316"/>
                    <a:pt x="597" y="228"/>
                    <a:pt x="900" y="228"/>
                  </a:cubicBezTo>
                  <a:cubicBezTo>
                    <a:pt x="935" y="228"/>
                    <a:pt x="970" y="229"/>
                    <a:pt x="1005" y="231"/>
                  </a:cubicBezTo>
                  <a:cubicBezTo>
                    <a:pt x="1005" y="186"/>
                    <a:pt x="1005" y="94"/>
                    <a:pt x="1027" y="3"/>
                  </a:cubicBezTo>
                  <a:cubicBezTo>
                    <a:pt x="994" y="1"/>
                    <a:pt x="961" y="0"/>
                    <a:pt x="929"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669;p127"/>
            <p:cNvSpPr/>
            <p:nvPr/>
          </p:nvSpPr>
          <p:spPr>
            <a:xfrm>
              <a:off x="3337225" y="2485150"/>
              <a:ext cx="2300" cy="2875"/>
            </a:xfrm>
            <a:custGeom>
              <a:avLst/>
              <a:gdLst/>
              <a:ahLst/>
              <a:cxnLst/>
              <a:rect l="l" t="t" r="r" b="b"/>
              <a:pathLst>
                <a:path w="92" h="115" extrusionOk="0">
                  <a:moveTo>
                    <a:pt x="69" y="1"/>
                  </a:moveTo>
                  <a:cubicBezTo>
                    <a:pt x="46" y="1"/>
                    <a:pt x="23" y="23"/>
                    <a:pt x="0" y="46"/>
                  </a:cubicBezTo>
                  <a:cubicBezTo>
                    <a:pt x="23" y="92"/>
                    <a:pt x="23" y="115"/>
                    <a:pt x="23" y="115"/>
                  </a:cubicBezTo>
                  <a:cubicBezTo>
                    <a:pt x="46" y="115"/>
                    <a:pt x="69" y="92"/>
                    <a:pt x="92" y="69"/>
                  </a:cubicBezTo>
                  <a:cubicBezTo>
                    <a:pt x="92" y="69"/>
                    <a:pt x="69" y="46"/>
                    <a:pt x="69" y="1"/>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5670;p127"/>
            <p:cNvSpPr/>
            <p:nvPr/>
          </p:nvSpPr>
          <p:spPr>
            <a:xfrm>
              <a:off x="3336075" y="2480025"/>
              <a:ext cx="2875" cy="6300"/>
            </a:xfrm>
            <a:custGeom>
              <a:avLst/>
              <a:gdLst/>
              <a:ahLst/>
              <a:cxnLst/>
              <a:rect l="l" t="t" r="r" b="b"/>
              <a:pathLst>
                <a:path w="115" h="252" extrusionOk="0">
                  <a:moveTo>
                    <a:pt x="46" y="0"/>
                  </a:moveTo>
                  <a:cubicBezTo>
                    <a:pt x="23" y="23"/>
                    <a:pt x="1" y="23"/>
                    <a:pt x="1" y="46"/>
                  </a:cubicBezTo>
                  <a:cubicBezTo>
                    <a:pt x="23" y="114"/>
                    <a:pt x="23" y="183"/>
                    <a:pt x="46" y="251"/>
                  </a:cubicBezTo>
                  <a:cubicBezTo>
                    <a:pt x="69" y="228"/>
                    <a:pt x="92" y="206"/>
                    <a:pt x="115" y="206"/>
                  </a:cubicBezTo>
                  <a:cubicBezTo>
                    <a:pt x="92" y="160"/>
                    <a:pt x="69" y="91"/>
                    <a:pt x="46"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5671;p127"/>
            <p:cNvSpPr/>
            <p:nvPr/>
          </p:nvSpPr>
          <p:spPr>
            <a:xfrm>
              <a:off x="3321250" y="2486300"/>
              <a:ext cx="16575" cy="14850"/>
            </a:xfrm>
            <a:custGeom>
              <a:avLst/>
              <a:gdLst/>
              <a:ahLst/>
              <a:cxnLst/>
              <a:rect l="l" t="t" r="r" b="b"/>
              <a:pathLst>
                <a:path w="663" h="594" extrusionOk="0">
                  <a:moveTo>
                    <a:pt x="639" y="0"/>
                  </a:moveTo>
                  <a:cubicBezTo>
                    <a:pt x="388" y="137"/>
                    <a:pt x="206" y="320"/>
                    <a:pt x="0" y="525"/>
                  </a:cubicBezTo>
                  <a:cubicBezTo>
                    <a:pt x="23" y="548"/>
                    <a:pt x="46" y="594"/>
                    <a:pt x="46" y="594"/>
                  </a:cubicBezTo>
                  <a:cubicBezTo>
                    <a:pt x="228" y="411"/>
                    <a:pt x="434" y="228"/>
                    <a:pt x="662" y="69"/>
                  </a:cubicBezTo>
                  <a:cubicBezTo>
                    <a:pt x="662" y="69"/>
                    <a:pt x="662" y="46"/>
                    <a:pt x="639"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5672;p127"/>
            <p:cNvSpPr/>
            <p:nvPr/>
          </p:nvSpPr>
          <p:spPr>
            <a:xfrm>
              <a:off x="3318950" y="2481150"/>
              <a:ext cx="18300" cy="18300"/>
            </a:xfrm>
            <a:custGeom>
              <a:avLst/>
              <a:gdLst/>
              <a:ahLst/>
              <a:cxnLst/>
              <a:rect l="l" t="t" r="r" b="b"/>
              <a:pathLst>
                <a:path w="732" h="732" extrusionOk="0">
                  <a:moveTo>
                    <a:pt x="686" y="1"/>
                  </a:moveTo>
                  <a:cubicBezTo>
                    <a:pt x="412" y="161"/>
                    <a:pt x="183" y="343"/>
                    <a:pt x="1" y="549"/>
                  </a:cubicBezTo>
                  <a:cubicBezTo>
                    <a:pt x="46" y="617"/>
                    <a:pt x="69" y="686"/>
                    <a:pt x="92" y="731"/>
                  </a:cubicBezTo>
                  <a:cubicBezTo>
                    <a:pt x="298" y="526"/>
                    <a:pt x="480" y="343"/>
                    <a:pt x="731" y="206"/>
                  </a:cubicBezTo>
                  <a:cubicBezTo>
                    <a:pt x="708" y="138"/>
                    <a:pt x="708" y="69"/>
                    <a:pt x="686"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673;p127"/>
            <p:cNvSpPr/>
            <p:nvPr/>
          </p:nvSpPr>
          <p:spPr>
            <a:xfrm>
              <a:off x="3320100" y="2499425"/>
              <a:ext cx="2300" cy="2875"/>
            </a:xfrm>
            <a:custGeom>
              <a:avLst/>
              <a:gdLst/>
              <a:ahLst/>
              <a:cxnLst/>
              <a:rect l="l" t="t" r="r" b="b"/>
              <a:pathLst>
                <a:path w="92" h="115" extrusionOk="0">
                  <a:moveTo>
                    <a:pt x="46" y="0"/>
                  </a:moveTo>
                  <a:cubicBezTo>
                    <a:pt x="46" y="0"/>
                    <a:pt x="23" y="23"/>
                    <a:pt x="0" y="46"/>
                  </a:cubicBezTo>
                  <a:cubicBezTo>
                    <a:pt x="23" y="91"/>
                    <a:pt x="46" y="114"/>
                    <a:pt x="46" y="114"/>
                  </a:cubicBezTo>
                  <a:cubicBezTo>
                    <a:pt x="69" y="91"/>
                    <a:pt x="92" y="91"/>
                    <a:pt x="92" y="69"/>
                  </a:cubicBezTo>
                  <a:cubicBezTo>
                    <a:pt x="92" y="69"/>
                    <a:pt x="69" y="23"/>
                    <a:pt x="46"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5674;p127"/>
            <p:cNvSpPr/>
            <p:nvPr/>
          </p:nvSpPr>
          <p:spPr>
            <a:xfrm>
              <a:off x="3317250" y="2494850"/>
              <a:ext cx="4025" cy="5725"/>
            </a:xfrm>
            <a:custGeom>
              <a:avLst/>
              <a:gdLst/>
              <a:ahLst/>
              <a:cxnLst/>
              <a:rect l="l" t="t" r="r" b="b"/>
              <a:pathLst>
                <a:path w="161" h="229" extrusionOk="0">
                  <a:moveTo>
                    <a:pt x="69" y="1"/>
                  </a:moveTo>
                  <a:cubicBezTo>
                    <a:pt x="46" y="23"/>
                    <a:pt x="23" y="46"/>
                    <a:pt x="0" y="46"/>
                  </a:cubicBezTo>
                  <a:cubicBezTo>
                    <a:pt x="46" y="138"/>
                    <a:pt x="92" y="183"/>
                    <a:pt x="114" y="229"/>
                  </a:cubicBezTo>
                  <a:cubicBezTo>
                    <a:pt x="137" y="206"/>
                    <a:pt x="160" y="183"/>
                    <a:pt x="160" y="183"/>
                  </a:cubicBezTo>
                  <a:cubicBezTo>
                    <a:pt x="137" y="138"/>
                    <a:pt x="114" y="69"/>
                    <a:pt x="69"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5675;p127"/>
            <p:cNvSpPr/>
            <p:nvPr/>
          </p:nvSpPr>
          <p:spPr>
            <a:xfrm>
              <a:off x="3297275" y="2500550"/>
              <a:ext cx="24000" cy="34275"/>
            </a:xfrm>
            <a:custGeom>
              <a:avLst/>
              <a:gdLst/>
              <a:ahLst/>
              <a:cxnLst/>
              <a:rect l="l" t="t" r="r" b="b"/>
              <a:pathLst>
                <a:path w="960" h="1371" extrusionOk="0">
                  <a:moveTo>
                    <a:pt x="913" y="1"/>
                  </a:moveTo>
                  <a:cubicBezTo>
                    <a:pt x="525" y="434"/>
                    <a:pt x="274" y="868"/>
                    <a:pt x="0" y="1347"/>
                  </a:cubicBezTo>
                  <a:cubicBezTo>
                    <a:pt x="46" y="1370"/>
                    <a:pt x="69" y="1370"/>
                    <a:pt x="69" y="1370"/>
                  </a:cubicBezTo>
                  <a:cubicBezTo>
                    <a:pt x="320" y="937"/>
                    <a:pt x="594" y="480"/>
                    <a:pt x="959" y="69"/>
                  </a:cubicBezTo>
                  <a:cubicBezTo>
                    <a:pt x="959" y="69"/>
                    <a:pt x="936" y="46"/>
                    <a:pt x="913" y="1"/>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5676;p127"/>
            <p:cNvSpPr/>
            <p:nvPr/>
          </p:nvSpPr>
          <p:spPr>
            <a:xfrm>
              <a:off x="3292700" y="2496000"/>
              <a:ext cx="27425" cy="38250"/>
            </a:xfrm>
            <a:custGeom>
              <a:avLst/>
              <a:gdLst/>
              <a:ahLst/>
              <a:cxnLst/>
              <a:rect l="l" t="t" r="r" b="b"/>
              <a:pathLst>
                <a:path w="1097" h="1530" extrusionOk="0">
                  <a:moveTo>
                    <a:pt x="982" y="0"/>
                  </a:moveTo>
                  <a:cubicBezTo>
                    <a:pt x="572" y="457"/>
                    <a:pt x="275" y="936"/>
                    <a:pt x="1" y="1438"/>
                  </a:cubicBezTo>
                  <a:cubicBezTo>
                    <a:pt x="92" y="1484"/>
                    <a:pt x="138" y="1507"/>
                    <a:pt x="183" y="1529"/>
                  </a:cubicBezTo>
                  <a:cubicBezTo>
                    <a:pt x="457" y="1050"/>
                    <a:pt x="708" y="616"/>
                    <a:pt x="1096" y="183"/>
                  </a:cubicBezTo>
                  <a:cubicBezTo>
                    <a:pt x="1074" y="137"/>
                    <a:pt x="1028" y="92"/>
                    <a:pt x="982"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5677;p127"/>
            <p:cNvSpPr/>
            <p:nvPr/>
          </p:nvSpPr>
          <p:spPr>
            <a:xfrm>
              <a:off x="3313250" y="2542775"/>
              <a:ext cx="4600" cy="2875"/>
            </a:xfrm>
            <a:custGeom>
              <a:avLst/>
              <a:gdLst/>
              <a:ahLst/>
              <a:cxnLst/>
              <a:rect l="l" t="t" r="r" b="b"/>
              <a:pathLst>
                <a:path w="184" h="115" extrusionOk="0">
                  <a:moveTo>
                    <a:pt x="1" y="1"/>
                  </a:moveTo>
                  <a:lnTo>
                    <a:pt x="1" y="1"/>
                  </a:lnTo>
                  <a:cubicBezTo>
                    <a:pt x="23" y="24"/>
                    <a:pt x="92" y="69"/>
                    <a:pt x="183" y="115"/>
                  </a:cubicBezTo>
                  <a:cubicBezTo>
                    <a:pt x="183" y="115"/>
                    <a:pt x="183" y="92"/>
                    <a:pt x="183" y="92"/>
                  </a:cubicBezTo>
                  <a:cubicBezTo>
                    <a:pt x="92" y="47"/>
                    <a:pt x="46" y="24"/>
                    <a:pt x="1"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678;p127"/>
            <p:cNvSpPr/>
            <p:nvPr/>
          </p:nvSpPr>
          <p:spPr>
            <a:xfrm>
              <a:off x="3311550" y="2541650"/>
              <a:ext cx="1725" cy="1150"/>
            </a:xfrm>
            <a:custGeom>
              <a:avLst/>
              <a:gdLst/>
              <a:ahLst/>
              <a:cxnLst/>
              <a:rect l="l" t="t" r="r" b="b"/>
              <a:pathLst>
                <a:path w="69" h="46" extrusionOk="0">
                  <a:moveTo>
                    <a:pt x="0" y="0"/>
                  </a:moveTo>
                  <a:cubicBezTo>
                    <a:pt x="0" y="23"/>
                    <a:pt x="0" y="23"/>
                    <a:pt x="0" y="23"/>
                  </a:cubicBezTo>
                  <a:cubicBezTo>
                    <a:pt x="0" y="23"/>
                    <a:pt x="23" y="23"/>
                    <a:pt x="69" y="46"/>
                  </a:cubicBezTo>
                  <a:cubicBezTo>
                    <a:pt x="23" y="23"/>
                    <a:pt x="0" y="0"/>
                    <a:pt x="0"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679;p127"/>
            <p:cNvSpPr/>
            <p:nvPr/>
          </p:nvSpPr>
          <p:spPr>
            <a:xfrm>
              <a:off x="3308125" y="2539925"/>
              <a:ext cx="3450" cy="2325"/>
            </a:xfrm>
            <a:custGeom>
              <a:avLst/>
              <a:gdLst/>
              <a:ahLst/>
              <a:cxnLst/>
              <a:rect l="l" t="t" r="r" b="b"/>
              <a:pathLst>
                <a:path w="138" h="93" extrusionOk="0">
                  <a:moveTo>
                    <a:pt x="0" y="1"/>
                  </a:moveTo>
                  <a:cubicBezTo>
                    <a:pt x="0" y="24"/>
                    <a:pt x="0" y="24"/>
                    <a:pt x="0" y="24"/>
                  </a:cubicBezTo>
                  <a:cubicBezTo>
                    <a:pt x="46" y="46"/>
                    <a:pt x="91" y="69"/>
                    <a:pt x="137" y="92"/>
                  </a:cubicBezTo>
                  <a:cubicBezTo>
                    <a:pt x="137" y="92"/>
                    <a:pt x="137" y="92"/>
                    <a:pt x="137" y="69"/>
                  </a:cubicBezTo>
                  <a:cubicBezTo>
                    <a:pt x="91" y="46"/>
                    <a:pt x="46" y="24"/>
                    <a:pt x="0" y="1"/>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680;p127"/>
            <p:cNvSpPr/>
            <p:nvPr/>
          </p:nvSpPr>
          <p:spPr>
            <a:xfrm>
              <a:off x="3305275" y="2538225"/>
              <a:ext cx="2875" cy="2300"/>
            </a:xfrm>
            <a:custGeom>
              <a:avLst/>
              <a:gdLst/>
              <a:ahLst/>
              <a:cxnLst/>
              <a:rect l="l" t="t" r="r" b="b"/>
              <a:pathLst>
                <a:path w="115" h="92" extrusionOk="0">
                  <a:moveTo>
                    <a:pt x="0" y="0"/>
                  </a:moveTo>
                  <a:cubicBezTo>
                    <a:pt x="0" y="23"/>
                    <a:pt x="0" y="23"/>
                    <a:pt x="0" y="23"/>
                  </a:cubicBezTo>
                  <a:cubicBezTo>
                    <a:pt x="46" y="46"/>
                    <a:pt x="69" y="69"/>
                    <a:pt x="114" y="92"/>
                  </a:cubicBezTo>
                  <a:cubicBezTo>
                    <a:pt x="114" y="92"/>
                    <a:pt x="114" y="92"/>
                    <a:pt x="114" y="69"/>
                  </a:cubicBezTo>
                  <a:cubicBezTo>
                    <a:pt x="91" y="46"/>
                    <a:pt x="46" y="23"/>
                    <a:pt x="0" y="0"/>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681;p127"/>
            <p:cNvSpPr/>
            <p:nvPr/>
          </p:nvSpPr>
          <p:spPr>
            <a:xfrm>
              <a:off x="3301850" y="2536500"/>
              <a:ext cx="3450" cy="2325"/>
            </a:xfrm>
            <a:custGeom>
              <a:avLst/>
              <a:gdLst/>
              <a:ahLst/>
              <a:cxnLst/>
              <a:rect l="l" t="t" r="r" b="b"/>
              <a:pathLst>
                <a:path w="138" h="93" extrusionOk="0">
                  <a:moveTo>
                    <a:pt x="0" y="1"/>
                  </a:moveTo>
                  <a:cubicBezTo>
                    <a:pt x="0" y="24"/>
                    <a:pt x="0" y="24"/>
                    <a:pt x="0" y="24"/>
                  </a:cubicBezTo>
                  <a:cubicBezTo>
                    <a:pt x="46" y="46"/>
                    <a:pt x="91" y="69"/>
                    <a:pt x="137" y="92"/>
                  </a:cubicBezTo>
                  <a:cubicBezTo>
                    <a:pt x="137" y="92"/>
                    <a:pt x="137" y="92"/>
                    <a:pt x="137" y="69"/>
                  </a:cubicBezTo>
                  <a:cubicBezTo>
                    <a:pt x="91" y="46"/>
                    <a:pt x="46" y="24"/>
                    <a:pt x="0"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682;p127"/>
            <p:cNvSpPr/>
            <p:nvPr/>
          </p:nvSpPr>
          <p:spPr>
            <a:xfrm>
              <a:off x="3298975" y="2534800"/>
              <a:ext cx="2900" cy="2300"/>
            </a:xfrm>
            <a:custGeom>
              <a:avLst/>
              <a:gdLst/>
              <a:ahLst/>
              <a:cxnLst/>
              <a:rect l="l" t="t" r="r" b="b"/>
              <a:pathLst>
                <a:path w="116" h="92" extrusionOk="0">
                  <a:moveTo>
                    <a:pt x="1" y="0"/>
                  </a:moveTo>
                  <a:cubicBezTo>
                    <a:pt x="1" y="23"/>
                    <a:pt x="1" y="23"/>
                    <a:pt x="1" y="23"/>
                  </a:cubicBezTo>
                  <a:cubicBezTo>
                    <a:pt x="47" y="46"/>
                    <a:pt x="69" y="69"/>
                    <a:pt x="115" y="92"/>
                  </a:cubicBezTo>
                  <a:cubicBezTo>
                    <a:pt x="115" y="92"/>
                    <a:pt x="115" y="92"/>
                    <a:pt x="115" y="69"/>
                  </a:cubicBezTo>
                  <a:cubicBezTo>
                    <a:pt x="92" y="46"/>
                    <a:pt x="47" y="23"/>
                    <a:pt x="1" y="0"/>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683;p127"/>
            <p:cNvSpPr/>
            <p:nvPr/>
          </p:nvSpPr>
          <p:spPr>
            <a:xfrm>
              <a:off x="3297275" y="2534225"/>
              <a:ext cx="1725" cy="1175"/>
            </a:xfrm>
            <a:custGeom>
              <a:avLst/>
              <a:gdLst/>
              <a:ahLst/>
              <a:cxnLst/>
              <a:rect l="l" t="t" r="r" b="b"/>
              <a:pathLst>
                <a:path w="69" h="47" extrusionOk="0">
                  <a:moveTo>
                    <a:pt x="1" y="1"/>
                  </a:moveTo>
                  <a:cubicBezTo>
                    <a:pt x="46" y="23"/>
                    <a:pt x="69" y="46"/>
                    <a:pt x="69" y="46"/>
                  </a:cubicBezTo>
                  <a:cubicBezTo>
                    <a:pt x="69" y="46"/>
                    <a:pt x="69" y="46"/>
                    <a:pt x="69" y="23"/>
                  </a:cubicBezTo>
                  <a:cubicBezTo>
                    <a:pt x="69" y="23"/>
                    <a:pt x="46" y="23"/>
                    <a:pt x="1" y="1"/>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684;p127"/>
            <p:cNvSpPr/>
            <p:nvPr/>
          </p:nvSpPr>
          <p:spPr>
            <a:xfrm>
              <a:off x="3292700" y="2531950"/>
              <a:ext cx="4600" cy="2300"/>
            </a:xfrm>
            <a:custGeom>
              <a:avLst/>
              <a:gdLst/>
              <a:ahLst/>
              <a:cxnLst/>
              <a:rect l="l" t="t" r="r" b="b"/>
              <a:pathLst>
                <a:path w="184" h="92" extrusionOk="0">
                  <a:moveTo>
                    <a:pt x="1" y="0"/>
                  </a:moveTo>
                  <a:lnTo>
                    <a:pt x="1" y="0"/>
                  </a:lnTo>
                  <a:cubicBezTo>
                    <a:pt x="69" y="46"/>
                    <a:pt x="138" y="69"/>
                    <a:pt x="183" y="91"/>
                  </a:cubicBezTo>
                  <a:cubicBezTo>
                    <a:pt x="138" y="69"/>
                    <a:pt x="92" y="46"/>
                    <a:pt x="1"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685;p127"/>
            <p:cNvSpPr/>
            <p:nvPr/>
          </p:nvSpPr>
          <p:spPr>
            <a:xfrm>
              <a:off x="2944050" y="2542775"/>
              <a:ext cx="373800" cy="283075"/>
            </a:xfrm>
            <a:custGeom>
              <a:avLst/>
              <a:gdLst/>
              <a:ahLst/>
              <a:cxnLst/>
              <a:rect l="l" t="t" r="r" b="b"/>
              <a:pathLst>
                <a:path w="14952" h="11323" extrusionOk="0">
                  <a:moveTo>
                    <a:pt x="14769" y="1"/>
                  </a:moveTo>
                  <a:cubicBezTo>
                    <a:pt x="11710" y="5616"/>
                    <a:pt x="6278" y="9816"/>
                    <a:pt x="1" y="11117"/>
                  </a:cubicBezTo>
                  <a:cubicBezTo>
                    <a:pt x="1" y="11162"/>
                    <a:pt x="23" y="11231"/>
                    <a:pt x="46" y="11322"/>
                  </a:cubicBezTo>
                  <a:cubicBezTo>
                    <a:pt x="6369" y="10021"/>
                    <a:pt x="11893" y="5753"/>
                    <a:pt x="14951" y="115"/>
                  </a:cubicBezTo>
                  <a:cubicBezTo>
                    <a:pt x="14860" y="69"/>
                    <a:pt x="14791" y="24"/>
                    <a:pt x="14769"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686;p127"/>
            <p:cNvSpPr/>
            <p:nvPr/>
          </p:nvSpPr>
          <p:spPr>
            <a:xfrm>
              <a:off x="2943475" y="2542225"/>
              <a:ext cx="369800" cy="278475"/>
            </a:xfrm>
            <a:custGeom>
              <a:avLst/>
              <a:gdLst/>
              <a:ahLst/>
              <a:cxnLst/>
              <a:rect l="l" t="t" r="r" b="b"/>
              <a:pathLst>
                <a:path w="14792" h="11139" extrusionOk="0">
                  <a:moveTo>
                    <a:pt x="14723" y="0"/>
                  </a:moveTo>
                  <a:cubicBezTo>
                    <a:pt x="11710" y="5547"/>
                    <a:pt x="6232" y="9792"/>
                    <a:pt x="1" y="11070"/>
                  </a:cubicBezTo>
                  <a:cubicBezTo>
                    <a:pt x="1" y="11070"/>
                    <a:pt x="1" y="11093"/>
                    <a:pt x="24" y="11139"/>
                  </a:cubicBezTo>
                  <a:cubicBezTo>
                    <a:pt x="6301" y="9838"/>
                    <a:pt x="11733" y="5638"/>
                    <a:pt x="14792" y="23"/>
                  </a:cubicBezTo>
                  <a:cubicBezTo>
                    <a:pt x="14746" y="0"/>
                    <a:pt x="14723" y="0"/>
                    <a:pt x="14723"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687;p127"/>
            <p:cNvSpPr/>
            <p:nvPr/>
          </p:nvSpPr>
          <p:spPr>
            <a:xfrm>
              <a:off x="2942900" y="2540500"/>
              <a:ext cx="368675" cy="278500"/>
            </a:xfrm>
            <a:custGeom>
              <a:avLst/>
              <a:gdLst/>
              <a:ahLst/>
              <a:cxnLst/>
              <a:rect l="l" t="t" r="r" b="b"/>
              <a:pathLst>
                <a:path w="14747" h="11140" extrusionOk="0">
                  <a:moveTo>
                    <a:pt x="14609" y="1"/>
                  </a:moveTo>
                  <a:cubicBezTo>
                    <a:pt x="11619" y="5524"/>
                    <a:pt x="6187" y="9724"/>
                    <a:pt x="1" y="11002"/>
                  </a:cubicBezTo>
                  <a:cubicBezTo>
                    <a:pt x="1" y="11048"/>
                    <a:pt x="24" y="11094"/>
                    <a:pt x="24" y="11139"/>
                  </a:cubicBezTo>
                  <a:cubicBezTo>
                    <a:pt x="6255" y="9861"/>
                    <a:pt x="11733" y="5616"/>
                    <a:pt x="14746" y="69"/>
                  </a:cubicBezTo>
                  <a:cubicBezTo>
                    <a:pt x="14700" y="46"/>
                    <a:pt x="14655" y="23"/>
                    <a:pt x="14609" y="1"/>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688;p127"/>
            <p:cNvSpPr/>
            <p:nvPr/>
          </p:nvSpPr>
          <p:spPr>
            <a:xfrm>
              <a:off x="2942350" y="2538800"/>
              <a:ext cx="365800" cy="276775"/>
            </a:xfrm>
            <a:custGeom>
              <a:avLst/>
              <a:gdLst/>
              <a:ahLst/>
              <a:cxnLst/>
              <a:rect l="l" t="t" r="r" b="b"/>
              <a:pathLst>
                <a:path w="14632" h="11071" extrusionOk="0">
                  <a:moveTo>
                    <a:pt x="14517" y="0"/>
                  </a:moveTo>
                  <a:cubicBezTo>
                    <a:pt x="11527" y="5478"/>
                    <a:pt x="6140" y="9655"/>
                    <a:pt x="0" y="10933"/>
                  </a:cubicBezTo>
                  <a:cubicBezTo>
                    <a:pt x="0" y="10979"/>
                    <a:pt x="23" y="11025"/>
                    <a:pt x="23" y="11070"/>
                  </a:cubicBezTo>
                  <a:cubicBezTo>
                    <a:pt x="6209" y="9792"/>
                    <a:pt x="11641" y="5592"/>
                    <a:pt x="14631" y="69"/>
                  </a:cubicBezTo>
                  <a:cubicBezTo>
                    <a:pt x="14586" y="46"/>
                    <a:pt x="14563" y="23"/>
                    <a:pt x="14517" y="0"/>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5689;p127"/>
            <p:cNvSpPr/>
            <p:nvPr/>
          </p:nvSpPr>
          <p:spPr>
            <a:xfrm>
              <a:off x="2941200" y="2537075"/>
              <a:ext cx="364100" cy="275075"/>
            </a:xfrm>
            <a:custGeom>
              <a:avLst/>
              <a:gdLst/>
              <a:ahLst/>
              <a:cxnLst/>
              <a:rect l="l" t="t" r="r" b="b"/>
              <a:pathLst>
                <a:path w="14564" h="11003" extrusionOk="0">
                  <a:moveTo>
                    <a:pt x="14426" y="1"/>
                  </a:moveTo>
                  <a:cubicBezTo>
                    <a:pt x="11482" y="5456"/>
                    <a:pt x="6095" y="9610"/>
                    <a:pt x="0" y="10865"/>
                  </a:cubicBezTo>
                  <a:cubicBezTo>
                    <a:pt x="23" y="10911"/>
                    <a:pt x="23" y="10957"/>
                    <a:pt x="46" y="11002"/>
                  </a:cubicBezTo>
                  <a:cubicBezTo>
                    <a:pt x="6186" y="9724"/>
                    <a:pt x="11573" y="5547"/>
                    <a:pt x="14563" y="69"/>
                  </a:cubicBezTo>
                  <a:cubicBezTo>
                    <a:pt x="14517" y="46"/>
                    <a:pt x="14472" y="23"/>
                    <a:pt x="14426"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690;p127"/>
            <p:cNvSpPr/>
            <p:nvPr/>
          </p:nvSpPr>
          <p:spPr>
            <a:xfrm>
              <a:off x="2940625" y="2535375"/>
              <a:ext cx="361250" cy="273350"/>
            </a:xfrm>
            <a:custGeom>
              <a:avLst/>
              <a:gdLst/>
              <a:ahLst/>
              <a:cxnLst/>
              <a:rect l="l" t="t" r="r" b="b"/>
              <a:pathLst>
                <a:path w="14450" h="10934" extrusionOk="0">
                  <a:moveTo>
                    <a:pt x="14335" y="0"/>
                  </a:moveTo>
                  <a:cubicBezTo>
                    <a:pt x="11390" y="5410"/>
                    <a:pt x="6049" y="9541"/>
                    <a:pt x="1" y="10796"/>
                  </a:cubicBezTo>
                  <a:cubicBezTo>
                    <a:pt x="23" y="10842"/>
                    <a:pt x="23" y="10888"/>
                    <a:pt x="23" y="10933"/>
                  </a:cubicBezTo>
                  <a:cubicBezTo>
                    <a:pt x="6118" y="9678"/>
                    <a:pt x="11505" y="5524"/>
                    <a:pt x="14449" y="69"/>
                  </a:cubicBezTo>
                  <a:cubicBezTo>
                    <a:pt x="14403" y="46"/>
                    <a:pt x="14381" y="23"/>
                    <a:pt x="14335" y="0"/>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691;p127"/>
            <p:cNvSpPr/>
            <p:nvPr/>
          </p:nvSpPr>
          <p:spPr>
            <a:xfrm>
              <a:off x="2940625" y="2534225"/>
              <a:ext cx="358375" cy="271075"/>
            </a:xfrm>
            <a:custGeom>
              <a:avLst/>
              <a:gdLst/>
              <a:ahLst/>
              <a:cxnLst/>
              <a:rect l="l" t="t" r="r" b="b"/>
              <a:pathLst>
                <a:path w="14335" h="10843" extrusionOk="0">
                  <a:moveTo>
                    <a:pt x="14266" y="0"/>
                  </a:moveTo>
                  <a:cubicBezTo>
                    <a:pt x="11345" y="5387"/>
                    <a:pt x="6004" y="9519"/>
                    <a:pt x="1" y="10774"/>
                  </a:cubicBezTo>
                  <a:cubicBezTo>
                    <a:pt x="1" y="10820"/>
                    <a:pt x="1" y="10842"/>
                    <a:pt x="1" y="10842"/>
                  </a:cubicBezTo>
                  <a:cubicBezTo>
                    <a:pt x="6049" y="9587"/>
                    <a:pt x="11390" y="5456"/>
                    <a:pt x="14335" y="46"/>
                  </a:cubicBezTo>
                  <a:cubicBezTo>
                    <a:pt x="14335" y="46"/>
                    <a:pt x="14312" y="23"/>
                    <a:pt x="14266"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692;p127"/>
            <p:cNvSpPr/>
            <p:nvPr/>
          </p:nvSpPr>
          <p:spPr>
            <a:xfrm>
              <a:off x="2939500" y="2531950"/>
              <a:ext cx="357800" cy="271650"/>
            </a:xfrm>
            <a:custGeom>
              <a:avLst/>
              <a:gdLst/>
              <a:ahLst/>
              <a:cxnLst/>
              <a:rect l="l" t="t" r="r" b="b"/>
              <a:pathLst>
                <a:path w="14312" h="10866" extrusionOk="0">
                  <a:moveTo>
                    <a:pt x="14129" y="0"/>
                  </a:moveTo>
                  <a:cubicBezTo>
                    <a:pt x="11230" y="5341"/>
                    <a:pt x="5957" y="9427"/>
                    <a:pt x="0" y="10637"/>
                  </a:cubicBezTo>
                  <a:cubicBezTo>
                    <a:pt x="23" y="10751"/>
                    <a:pt x="23" y="10819"/>
                    <a:pt x="46" y="10865"/>
                  </a:cubicBezTo>
                  <a:cubicBezTo>
                    <a:pt x="6049" y="9610"/>
                    <a:pt x="11390" y="5478"/>
                    <a:pt x="14311" y="91"/>
                  </a:cubicBezTo>
                  <a:cubicBezTo>
                    <a:pt x="14266" y="69"/>
                    <a:pt x="14197" y="46"/>
                    <a:pt x="14129"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693;p127"/>
            <p:cNvSpPr/>
            <p:nvPr/>
          </p:nvSpPr>
          <p:spPr>
            <a:xfrm>
              <a:off x="2944050" y="2820700"/>
              <a:ext cx="1175" cy="5150"/>
            </a:xfrm>
            <a:custGeom>
              <a:avLst/>
              <a:gdLst/>
              <a:ahLst/>
              <a:cxnLst/>
              <a:rect l="l" t="t" r="r" b="b"/>
              <a:pathLst>
                <a:path w="47" h="206" extrusionOk="0">
                  <a:moveTo>
                    <a:pt x="1" y="1"/>
                  </a:moveTo>
                  <a:cubicBezTo>
                    <a:pt x="1" y="47"/>
                    <a:pt x="23" y="115"/>
                    <a:pt x="23" y="205"/>
                  </a:cubicBezTo>
                  <a:lnTo>
                    <a:pt x="46" y="205"/>
                  </a:lnTo>
                  <a:cubicBezTo>
                    <a:pt x="24" y="115"/>
                    <a:pt x="1" y="47"/>
                    <a:pt x="1"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694;p127"/>
            <p:cNvSpPr/>
            <p:nvPr/>
          </p:nvSpPr>
          <p:spPr>
            <a:xfrm>
              <a:off x="2943475" y="2818975"/>
              <a:ext cx="600" cy="1725"/>
            </a:xfrm>
            <a:custGeom>
              <a:avLst/>
              <a:gdLst/>
              <a:ahLst/>
              <a:cxnLst/>
              <a:rect l="l" t="t" r="r" b="b"/>
              <a:pathLst>
                <a:path w="24" h="69" extrusionOk="0">
                  <a:moveTo>
                    <a:pt x="24" y="69"/>
                  </a:moveTo>
                  <a:cubicBezTo>
                    <a:pt x="24" y="69"/>
                    <a:pt x="24" y="69"/>
                    <a:pt x="24" y="69"/>
                  </a:cubicBezTo>
                  <a:cubicBezTo>
                    <a:pt x="1" y="23"/>
                    <a:pt x="1" y="0"/>
                    <a:pt x="1" y="0"/>
                  </a:cubicBezTo>
                  <a:cubicBezTo>
                    <a:pt x="1" y="0"/>
                    <a:pt x="1" y="0"/>
                    <a:pt x="1" y="0"/>
                  </a:cubicBezTo>
                  <a:cubicBezTo>
                    <a:pt x="1" y="0"/>
                    <a:pt x="1" y="23"/>
                    <a:pt x="24" y="69"/>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5695;p127"/>
            <p:cNvSpPr/>
            <p:nvPr/>
          </p:nvSpPr>
          <p:spPr>
            <a:xfrm>
              <a:off x="2942900" y="2815550"/>
              <a:ext cx="600" cy="3450"/>
            </a:xfrm>
            <a:custGeom>
              <a:avLst/>
              <a:gdLst/>
              <a:ahLst/>
              <a:cxnLst/>
              <a:rect l="l" t="t" r="r" b="b"/>
              <a:pathLst>
                <a:path w="24" h="138" extrusionOk="0">
                  <a:moveTo>
                    <a:pt x="24" y="137"/>
                  </a:moveTo>
                  <a:cubicBezTo>
                    <a:pt x="24" y="137"/>
                    <a:pt x="24" y="137"/>
                    <a:pt x="24" y="137"/>
                  </a:cubicBezTo>
                  <a:cubicBezTo>
                    <a:pt x="24" y="92"/>
                    <a:pt x="1" y="46"/>
                    <a:pt x="1" y="0"/>
                  </a:cubicBezTo>
                  <a:cubicBezTo>
                    <a:pt x="1" y="0"/>
                    <a:pt x="1" y="0"/>
                    <a:pt x="1" y="0"/>
                  </a:cubicBezTo>
                  <a:cubicBezTo>
                    <a:pt x="1" y="46"/>
                    <a:pt x="24" y="92"/>
                    <a:pt x="24" y="137"/>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696;p127"/>
            <p:cNvSpPr/>
            <p:nvPr/>
          </p:nvSpPr>
          <p:spPr>
            <a:xfrm>
              <a:off x="2941775" y="2812125"/>
              <a:ext cx="1150" cy="3450"/>
            </a:xfrm>
            <a:custGeom>
              <a:avLst/>
              <a:gdLst/>
              <a:ahLst/>
              <a:cxnLst/>
              <a:rect l="l" t="t" r="r" b="b"/>
              <a:pathLst>
                <a:path w="46" h="138" extrusionOk="0">
                  <a:moveTo>
                    <a:pt x="0" y="0"/>
                  </a:moveTo>
                  <a:cubicBezTo>
                    <a:pt x="23" y="46"/>
                    <a:pt x="23" y="92"/>
                    <a:pt x="46" y="137"/>
                  </a:cubicBezTo>
                  <a:cubicBezTo>
                    <a:pt x="46" y="92"/>
                    <a:pt x="23" y="46"/>
                    <a:pt x="23" y="0"/>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697;p127"/>
            <p:cNvSpPr/>
            <p:nvPr/>
          </p:nvSpPr>
          <p:spPr>
            <a:xfrm>
              <a:off x="2941225" y="2808725"/>
              <a:ext cx="1150" cy="3425"/>
            </a:xfrm>
            <a:custGeom>
              <a:avLst/>
              <a:gdLst/>
              <a:ahLst/>
              <a:cxnLst/>
              <a:rect l="l" t="t" r="r" b="b"/>
              <a:pathLst>
                <a:path w="46" h="137" extrusionOk="0">
                  <a:moveTo>
                    <a:pt x="0" y="1"/>
                  </a:moveTo>
                  <a:cubicBezTo>
                    <a:pt x="22" y="46"/>
                    <a:pt x="22" y="91"/>
                    <a:pt x="22" y="136"/>
                  </a:cubicBezTo>
                  <a:lnTo>
                    <a:pt x="45" y="136"/>
                  </a:lnTo>
                  <a:cubicBezTo>
                    <a:pt x="22" y="91"/>
                    <a:pt x="22" y="46"/>
                    <a:pt x="0"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698;p127"/>
            <p:cNvSpPr/>
            <p:nvPr/>
          </p:nvSpPr>
          <p:spPr>
            <a:xfrm>
              <a:off x="2940625" y="2805275"/>
              <a:ext cx="600" cy="3450"/>
            </a:xfrm>
            <a:custGeom>
              <a:avLst/>
              <a:gdLst/>
              <a:ahLst/>
              <a:cxnLst/>
              <a:rect l="l" t="t" r="r" b="b"/>
              <a:pathLst>
                <a:path w="24" h="138" extrusionOk="0">
                  <a:moveTo>
                    <a:pt x="1" y="0"/>
                  </a:moveTo>
                  <a:cubicBezTo>
                    <a:pt x="1" y="46"/>
                    <a:pt x="23" y="92"/>
                    <a:pt x="23" y="137"/>
                  </a:cubicBezTo>
                  <a:cubicBezTo>
                    <a:pt x="23" y="92"/>
                    <a:pt x="23" y="46"/>
                    <a:pt x="1" y="0"/>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5699;p127"/>
            <p:cNvSpPr/>
            <p:nvPr/>
          </p:nvSpPr>
          <p:spPr>
            <a:xfrm>
              <a:off x="2940050" y="2803575"/>
              <a:ext cx="600" cy="1725"/>
            </a:xfrm>
            <a:custGeom>
              <a:avLst/>
              <a:gdLst/>
              <a:ahLst/>
              <a:cxnLst/>
              <a:rect l="l" t="t" r="r" b="b"/>
              <a:pathLst>
                <a:path w="24" h="69" extrusionOk="0">
                  <a:moveTo>
                    <a:pt x="1" y="0"/>
                  </a:moveTo>
                  <a:cubicBezTo>
                    <a:pt x="24" y="46"/>
                    <a:pt x="24" y="68"/>
                    <a:pt x="24" y="68"/>
                  </a:cubicBezTo>
                  <a:cubicBezTo>
                    <a:pt x="24" y="68"/>
                    <a:pt x="24" y="46"/>
                    <a:pt x="24"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5700;p127"/>
            <p:cNvSpPr/>
            <p:nvPr/>
          </p:nvSpPr>
          <p:spPr>
            <a:xfrm>
              <a:off x="2938925" y="2797850"/>
              <a:ext cx="1725" cy="5750"/>
            </a:xfrm>
            <a:custGeom>
              <a:avLst/>
              <a:gdLst/>
              <a:ahLst/>
              <a:cxnLst/>
              <a:rect l="l" t="t" r="r" b="b"/>
              <a:pathLst>
                <a:path w="69" h="230" extrusionOk="0">
                  <a:moveTo>
                    <a:pt x="23" y="1"/>
                  </a:moveTo>
                  <a:cubicBezTo>
                    <a:pt x="23" y="1"/>
                    <a:pt x="0" y="1"/>
                    <a:pt x="0" y="24"/>
                  </a:cubicBezTo>
                  <a:cubicBezTo>
                    <a:pt x="23" y="115"/>
                    <a:pt x="46" y="183"/>
                    <a:pt x="46" y="229"/>
                  </a:cubicBezTo>
                  <a:lnTo>
                    <a:pt x="69" y="229"/>
                  </a:lnTo>
                  <a:cubicBezTo>
                    <a:pt x="46" y="183"/>
                    <a:pt x="46" y="92"/>
                    <a:pt x="23"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5701;p127"/>
            <p:cNvSpPr/>
            <p:nvPr/>
          </p:nvSpPr>
          <p:spPr>
            <a:xfrm>
              <a:off x="2870450" y="2820675"/>
              <a:ext cx="74200" cy="52525"/>
            </a:xfrm>
            <a:custGeom>
              <a:avLst/>
              <a:gdLst/>
              <a:ahLst/>
              <a:cxnLst/>
              <a:rect l="l" t="t" r="r" b="b"/>
              <a:pathLst>
                <a:path w="2968" h="2101" extrusionOk="0">
                  <a:moveTo>
                    <a:pt x="2945" y="1"/>
                  </a:moveTo>
                  <a:cubicBezTo>
                    <a:pt x="1803" y="229"/>
                    <a:pt x="822" y="982"/>
                    <a:pt x="0" y="1872"/>
                  </a:cubicBezTo>
                  <a:cubicBezTo>
                    <a:pt x="0" y="1918"/>
                    <a:pt x="23" y="2009"/>
                    <a:pt x="46" y="2101"/>
                  </a:cubicBezTo>
                  <a:cubicBezTo>
                    <a:pt x="867" y="1188"/>
                    <a:pt x="1849" y="434"/>
                    <a:pt x="2967" y="206"/>
                  </a:cubicBezTo>
                  <a:cubicBezTo>
                    <a:pt x="2967" y="115"/>
                    <a:pt x="2945" y="46"/>
                    <a:pt x="2945"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5702;p127"/>
            <p:cNvSpPr/>
            <p:nvPr/>
          </p:nvSpPr>
          <p:spPr>
            <a:xfrm>
              <a:off x="2869300" y="2818975"/>
              <a:ext cx="74775" cy="48525"/>
            </a:xfrm>
            <a:custGeom>
              <a:avLst/>
              <a:gdLst/>
              <a:ahLst/>
              <a:cxnLst/>
              <a:rect l="l" t="t" r="r" b="b"/>
              <a:pathLst>
                <a:path w="2991" h="1941" extrusionOk="0">
                  <a:moveTo>
                    <a:pt x="2968" y="0"/>
                  </a:moveTo>
                  <a:cubicBezTo>
                    <a:pt x="1827" y="229"/>
                    <a:pt x="822" y="959"/>
                    <a:pt x="0" y="1849"/>
                  </a:cubicBezTo>
                  <a:cubicBezTo>
                    <a:pt x="23" y="1849"/>
                    <a:pt x="23" y="1895"/>
                    <a:pt x="46" y="1940"/>
                  </a:cubicBezTo>
                  <a:cubicBezTo>
                    <a:pt x="868" y="1050"/>
                    <a:pt x="1849" y="297"/>
                    <a:pt x="2991" y="69"/>
                  </a:cubicBezTo>
                  <a:cubicBezTo>
                    <a:pt x="2968" y="23"/>
                    <a:pt x="2968" y="0"/>
                    <a:pt x="2968"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5703;p127"/>
            <p:cNvSpPr/>
            <p:nvPr/>
          </p:nvSpPr>
          <p:spPr>
            <a:xfrm>
              <a:off x="2867025" y="2867475"/>
              <a:ext cx="4575" cy="9150"/>
            </a:xfrm>
            <a:custGeom>
              <a:avLst/>
              <a:gdLst/>
              <a:ahLst/>
              <a:cxnLst/>
              <a:rect l="l" t="t" r="r" b="b"/>
              <a:pathLst>
                <a:path w="183" h="366" extrusionOk="0">
                  <a:moveTo>
                    <a:pt x="137" y="0"/>
                  </a:moveTo>
                  <a:cubicBezTo>
                    <a:pt x="91" y="46"/>
                    <a:pt x="46" y="92"/>
                    <a:pt x="0" y="137"/>
                  </a:cubicBezTo>
                  <a:cubicBezTo>
                    <a:pt x="23" y="183"/>
                    <a:pt x="46" y="274"/>
                    <a:pt x="69" y="366"/>
                  </a:cubicBezTo>
                  <a:cubicBezTo>
                    <a:pt x="91" y="320"/>
                    <a:pt x="137" y="274"/>
                    <a:pt x="183" y="229"/>
                  </a:cubicBezTo>
                  <a:cubicBezTo>
                    <a:pt x="160" y="137"/>
                    <a:pt x="137" y="46"/>
                    <a:pt x="137" y="0"/>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5704;p127"/>
            <p:cNvSpPr/>
            <p:nvPr/>
          </p:nvSpPr>
          <p:spPr>
            <a:xfrm>
              <a:off x="2866450" y="2865200"/>
              <a:ext cx="4025" cy="5725"/>
            </a:xfrm>
            <a:custGeom>
              <a:avLst/>
              <a:gdLst/>
              <a:ahLst/>
              <a:cxnLst/>
              <a:rect l="l" t="t" r="r" b="b"/>
              <a:pathLst>
                <a:path w="161" h="229" extrusionOk="0">
                  <a:moveTo>
                    <a:pt x="114" y="0"/>
                  </a:moveTo>
                  <a:cubicBezTo>
                    <a:pt x="69" y="46"/>
                    <a:pt x="46" y="91"/>
                    <a:pt x="0" y="137"/>
                  </a:cubicBezTo>
                  <a:cubicBezTo>
                    <a:pt x="0" y="137"/>
                    <a:pt x="23" y="183"/>
                    <a:pt x="23" y="228"/>
                  </a:cubicBezTo>
                  <a:cubicBezTo>
                    <a:pt x="69" y="183"/>
                    <a:pt x="114" y="137"/>
                    <a:pt x="160" y="91"/>
                  </a:cubicBezTo>
                  <a:cubicBezTo>
                    <a:pt x="137" y="46"/>
                    <a:pt x="137" y="0"/>
                    <a:pt x="114"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5705;p127"/>
            <p:cNvSpPr/>
            <p:nvPr/>
          </p:nvSpPr>
          <p:spPr>
            <a:xfrm>
              <a:off x="2815100" y="2870900"/>
              <a:ext cx="53650" cy="79900"/>
            </a:xfrm>
            <a:custGeom>
              <a:avLst/>
              <a:gdLst/>
              <a:ahLst/>
              <a:cxnLst/>
              <a:rect l="l" t="t" r="r" b="b"/>
              <a:pathLst>
                <a:path w="2146" h="3196" extrusionOk="0">
                  <a:moveTo>
                    <a:pt x="2077" y="0"/>
                  </a:moveTo>
                  <a:cubicBezTo>
                    <a:pt x="1301" y="891"/>
                    <a:pt x="639" y="1895"/>
                    <a:pt x="0" y="2945"/>
                  </a:cubicBezTo>
                  <a:cubicBezTo>
                    <a:pt x="23" y="2991"/>
                    <a:pt x="46" y="3082"/>
                    <a:pt x="69" y="3196"/>
                  </a:cubicBezTo>
                  <a:cubicBezTo>
                    <a:pt x="708" y="2146"/>
                    <a:pt x="1370" y="1119"/>
                    <a:pt x="2146" y="229"/>
                  </a:cubicBezTo>
                  <a:cubicBezTo>
                    <a:pt x="2123" y="137"/>
                    <a:pt x="2100" y="46"/>
                    <a:pt x="2077" y="0"/>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5706;p127"/>
            <p:cNvSpPr/>
            <p:nvPr/>
          </p:nvSpPr>
          <p:spPr>
            <a:xfrm>
              <a:off x="2813950" y="2868625"/>
              <a:ext cx="53100" cy="75900"/>
            </a:xfrm>
            <a:custGeom>
              <a:avLst/>
              <a:gdLst/>
              <a:ahLst/>
              <a:cxnLst/>
              <a:rect l="l" t="t" r="r" b="b"/>
              <a:pathLst>
                <a:path w="2124" h="3036" extrusionOk="0">
                  <a:moveTo>
                    <a:pt x="2100" y="0"/>
                  </a:moveTo>
                  <a:cubicBezTo>
                    <a:pt x="1301" y="890"/>
                    <a:pt x="640" y="1895"/>
                    <a:pt x="0" y="2922"/>
                  </a:cubicBezTo>
                  <a:cubicBezTo>
                    <a:pt x="23" y="2945"/>
                    <a:pt x="23" y="2967"/>
                    <a:pt x="46" y="3036"/>
                  </a:cubicBezTo>
                  <a:cubicBezTo>
                    <a:pt x="685" y="1986"/>
                    <a:pt x="1347" y="982"/>
                    <a:pt x="2123" y="91"/>
                  </a:cubicBezTo>
                  <a:cubicBezTo>
                    <a:pt x="2123" y="46"/>
                    <a:pt x="2100" y="0"/>
                    <a:pt x="2100"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5707;p127"/>
            <p:cNvSpPr/>
            <p:nvPr/>
          </p:nvSpPr>
          <p:spPr>
            <a:xfrm>
              <a:off x="2811675" y="2944500"/>
              <a:ext cx="5150" cy="11450"/>
            </a:xfrm>
            <a:custGeom>
              <a:avLst/>
              <a:gdLst/>
              <a:ahLst/>
              <a:cxnLst/>
              <a:rect l="l" t="t" r="r" b="b"/>
              <a:pathLst>
                <a:path w="206" h="458" extrusionOk="0">
                  <a:moveTo>
                    <a:pt x="137" y="1"/>
                  </a:moveTo>
                  <a:cubicBezTo>
                    <a:pt x="91" y="69"/>
                    <a:pt x="46" y="138"/>
                    <a:pt x="0" y="206"/>
                  </a:cubicBezTo>
                  <a:cubicBezTo>
                    <a:pt x="23" y="275"/>
                    <a:pt x="46" y="343"/>
                    <a:pt x="91" y="457"/>
                  </a:cubicBezTo>
                  <a:cubicBezTo>
                    <a:pt x="114" y="389"/>
                    <a:pt x="160" y="320"/>
                    <a:pt x="206" y="252"/>
                  </a:cubicBezTo>
                  <a:cubicBezTo>
                    <a:pt x="183" y="138"/>
                    <a:pt x="160" y="47"/>
                    <a:pt x="137"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5708;p127"/>
            <p:cNvSpPr/>
            <p:nvPr/>
          </p:nvSpPr>
          <p:spPr>
            <a:xfrm>
              <a:off x="2810525" y="2941650"/>
              <a:ext cx="4600" cy="8025"/>
            </a:xfrm>
            <a:custGeom>
              <a:avLst/>
              <a:gdLst/>
              <a:ahLst/>
              <a:cxnLst/>
              <a:rect l="l" t="t" r="r" b="b"/>
              <a:pathLst>
                <a:path w="184" h="321" extrusionOk="0">
                  <a:moveTo>
                    <a:pt x="137" y="1"/>
                  </a:moveTo>
                  <a:cubicBezTo>
                    <a:pt x="92" y="69"/>
                    <a:pt x="46" y="138"/>
                    <a:pt x="0" y="206"/>
                  </a:cubicBezTo>
                  <a:cubicBezTo>
                    <a:pt x="23" y="229"/>
                    <a:pt x="46" y="252"/>
                    <a:pt x="46" y="320"/>
                  </a:cubicBezTo>
                  <a:cubicBezTo>
                    <a:pt x="92" y="252"/>
                    <a:pt x="137" y="183"/>
                    <a:pt x="183" y="115"/>
                  </a:cubicBezTo>
                  <a:cubicBezTo>
                    <a:pt x="160" y="46"/>
                    <a:pt x="160" y="24"/>
                    <a:pt x="137" y="1"/>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5709;p127"/>
            <p:cNvSpPr/>
            <p:nvPr/>
          </p:nvSpPr>
          <p:spPr>
            <a:xfrm>
              <a:off x="2764300" y="2949650"/>
              <a:ext cx="49675" cy="85050"/>
            </a:xfrm>
            <a:custGeom>
              <a:avLst/>
              <a:gdLst/>
              <a:ahLst/>
              <a:cxnLst/>
              <a:rect l="l" t="t" r="r" b="b"/>
              <a:pathLst>
                <a:path w="1987" h="3402" extrusionOk="0">
                  <a:moveTo>
                    <a:pt x="1895" y="0"/>
                  </a:moveTo>
                  <a:cubicBezTo>
                    <a:pt x="1279" y="1050"/>
                    <a:pt x="685" y="2100"/>
                    <a:pt x="1" y="3150"/>
                  </a:cubicBezTo>
                  <a:cubicBezTo>
                    <a:pt x="23" y="3219"/>
                    <a:pt x="23" y="3287"/>
                    <a:pt x="69" y="3401"/>
                  </a:cubicBezTo>
                  <a:cubicBezTo>
                    <a:pt x="754" y="2351"/>
                    <a:pt x="1347" y="1278"/>
                    <a:pt x="1986" y="251"/>
                  </a:cubicBezTo>
                  <a:cubicBezTo>
                    <a:pt x="1941" y="137"/>
                    <a:pt x="1918" y="69"/>
                    <a:pt x="1895" y="0"/>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5710;p127"/>
            <p:cNvSpPr/>
            <p:nvPr/>
          </p:nvSpPr>
          <p:spPr>
            <a:xfrm>
              <a:off x="2763150" y="2946800"/>
              <a:ext cx="48550" cy="81625"/>
            </a:xfrm>
            <a:custGeom>
              <a:avLst/>
              <a:gdLst/>
              <a:ahLst/>
              <a:cxnLst/>
              <a:rect l="l" t="t" r="r" b="b"/>
              <a:pathLst>
                <a:path w="1942" h="3265" extrusionOk="0">
                  <a:moveTo>
                    <a:pt x="1895" y="0"/>
                  </a:moveTo>
                  <a:cubicBezTo>
                    <a:pt x="1279" y="1050"/>
                    <a:pt x="686" y="2123"/>
                    <a:pt x="1" y="3150"/>
                  </a:cubicBezTo>
                  <a:cubicBezTo>
                    <a:pt x="1" y="3173"/>
                    <a:pt x="24" y="3196"/>
                    <a:pt x="47" y="3264"/>
                  </a:cubicBezTo>
                  <a:cubicBezTo>
                    <a:pt x="731" y="2214"/>
                    <a:pt x="1325" y="1164"/>
                    <a:pt x="1941" y="114"/>
                  </a:cubicBezTo>
                  <a:cubicBezTo>
                    <a:pt x="1941" y="46"/>
                    <a:pt x="1918" y="23"/>
                    <a:pt x="1895"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5711;p127"/>
            <p:cNvSpPr/>
            <p:nvPr/>
          </p:nvSpPr>
          <p:spPr>
            <a:xfrm>
              <a:off x="2760875" y="3028400"/>
              <a:ext cx="5175" cy="10850"/>
            </a:xfrm>
            <a:custGeom>
              <a:avLst/>
              <a:gdLst/>
              <a:ahLst/>
              <a:cxnLst/>
              <a:rect l="l" t="t" r="r" b="b"/>
              <a:pathLst>
                <a:path w="207" h="434" extrusionOk="0">
                  <a:moveTo>
                    <a:pt x="138" y="0"/>
                  </a:moveTo>
                  <a:cubicBezTo>
                    <a:pt x="92" y="69"/>
                    <a:pt x="46" y="137"/>
                    <a:pt x="1" y="206"/>
                  </a:cubicBezTo>
                  <a:cubicBezTo>
                    <a:pt x="24" y="251"/>
                    <a:pt x="46" y="343"/>
                    <a:pt x="69" y="434"/>
                  </a:cubicBezTo>
                  <a:cubicBezTo>
                    <a:pt x="115" y="388"/>
                    <a:pt x="160" y="320"/>
                    <a:pt x="206" y="251"/>
                  </a:cubicBezTo>
                  <a:cubicBezTo>
                    <a:pt x="160" y="137"/>
                    <a:pt x="160" y="69"/>
                    <a:pt x="138" y="0"/>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5712;p127"/>
            <p:cNvSpPr/>
            <p:nvPr/>
          </p:nvSpPr>
          <p:spPr>
            <a:xfrm>
              <a:off x="2759750" y="3025550"/>
              <a:ext cx="4575" cy="8000"/>
            </a:xfrm>
            <a:custGeom>
              <a:avLst/>
              <a:gdLst/>
              <a:ahLst/>
              <a:cxnLst/>
              <a:rect l="l" t="t" r="r" b="b"/>
              <a:pathLst>
                <a:path w="183" h="320" extrusionOk="0">
                  <a:moveTo>
                    <a:pt x="137" y="0"/>
                  </a:moveTo>
                  <a:cubicBezTo>
                    <a:pt x="91" y="69"/>
                    <a:pt x="46" y="137"/>
                    <a:pt x="0" y="205"/>
                  </a:cubicBezTo>
                  <a:cubicBezTo>
                    <a:pt x="23" y="205"/>
                    <a:pt x="23" y="251"/>
                    <a:pt x="46" y="320"/>
                  </a:cubicBezTo>
                  <a:cubicBezTo>
                    <a:pt x="91" y="251"/>
                    <a:pt x="137" y="183"/>
                    <a:pt x="183" y="114"/>
                  </a:cubicBezTo>
                  <a:cubicBezTo>
                    <a:pt x="160" y="46"/>
                    <a:pt x="137" y="23"/>
                    <a:pt x="137"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5713;p127"/>
            <p:cNvSpPr/>
            <p:nvPr/>
          </p:nvSpPr>
          <p:spPr>
            <a:xfrm>
              <a:off x="2732350" y="3033525"/>
              <a:ext cx="30275" cy="41675"/>
            </a:xfrm>
            <a:custGeom>
              <a:avLst/>
              <a:gdLst/>
              <a:ahLst/>
              <a:cxnLst/>
              <a:rect l="l" t="t" r="r" b="b"/>
              <a:pathLst>
                <a:path w="1211" h="1667" extrusionOk="0">
                  <a:moveTo>
                    <a:pt x="1142" y="1"/>
                  </a:moveTo>
                  <a:cubicBezTo>
                    <a:pt x="799" y="480"/>
                    <a:pt x="434" y="982"/>
                    <a:pt x="0" y="1416"/>
                  </a:cubicBezTo>
                  <a:cubicBezTo>
                    <a:pt x="23" y="1484"/>
                    <a:pt x="23" y="1553"/>
                    <a:pt x="46" y="1667"/>
                  </a:cubicBezTo>
                  <a:cubicBezTo>
                    <a:pt x="503" y="1210"/>
                    <a:pt x="868" y="731"/>
                    <a:pt x="1210" y="229"/>
                  </a:cubicBezTo>
                  <a:cubicBezTo>
                    <a:pt x="1187" y="138"/>
                    <a:pt x="1165" y="46"/>
                    <a:pt x="1142"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5714;p127"/>
            <p:cNvSpPr/>
            <p:nvPr/>
          </p:nvSpPr>
          <p:spPr>
            <a:xfrm>
              <a:off x="2731775" y="3030675"/>
              <a:ext cx="29125" cy="38250"/>
            </a:xfrm>
            <a:custGeom>
              <a:avLst/>
              <a:gdLst/>
              <a:ahLst/>
              <a:cxnLst/>
              <a:rect l="l" t="t" r="r" b="b"/>
              <a:pathLst>
                <a:path w="1165" h="1530" extrusionOk="0">
                  <a:moveTo>
                    <a:pt x="1119" y="0"/>
                  </a:moveTo>
                  <a:cubicBezTo>
                    <a:pt x="777" y="503"/>
                    <a:pt x="434" y="982"/>
                    <a:pt x="1" y="1438"/>
                  </a:cubicBezTo>
                  <a:cubicBezTo>
                    <a:pt x="1" y="1438"/>
                    <a:pt x="23" y="1484"/>
                    <a:pt x="23" y="1530"/>
                  </a:cubicBezTo>
                  <a:cubicBezTo>
                    <a:pt x="457" y="1096"/>
                    <a:pt x="822" y="594"/>
                    <a:pt x="1165" y="115"/>
                  </a:cubicBezTo>
                  <a:cubicBezTo>
                    <a:pt x="1142" y="46"/>
                    <a:pt x="1142" y="0"/>
                    <a:pt x="1119"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5715;p127"/>
            <p:cNvSpPr/>
            <p:nvPr/>
          </p:nvSpPr>
          <p:spPr>
            <a:xfrm>
              <a:off x="2729500" y="3068900"/>
              <a:ext cx="4025" cy="9150"/>
            </a:xfrm>
            <a:custGeom>
              <a:avLst/>
              <a:gdLst/>
              <a:ahLst/>
              <a:cxnLst/>
              <a:rect l="l" t="t" r="r" b="b"/>
              <a:pathLst>
                <a:path w="161" h="366" extrusionOk="0">
                  <a:moveTo>
                    <a:pt x="114" y="1"/>
                  </a:moveTo>
                  <a:cubicBezTo>
                    <a:pt x="69" y="46"/>
                    <a:pt x="23" y="92"/>
                    <a:pt x="0" y="138"/>
                  </a:cubicBezTo>
                  <a:cubicBezTo>
                    <a:pt x="0" y="183"/>
                    <a:pt x="23" y="275"/>
                    <a:pt x="46" y="366"/>
                  </a:cubicBezTo>
                  <a:cubicBezTo>
                    <a:pt x="92" y="320"/>
                    <a:pt x="114" y="275"/>
                    <a:pt x="160" y="252"/>
                  </a:cubicBezTo>
                  <a:cubicBezTo>
                    <a:pt x="137" y="138"/>
                    <a:pt x="137" y="69"/>
                    <a:pt x="114"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5716;p127"/>
            <p:cNvSpPr/>
            <p:nvPr/>
          </p:nvSpPr>
          <p:spPr>
            <a:xfrm>
              <a:off x="2728350" y="3066625"/>
              <a:ext cx="4025" cy="5725"/>
            </a:xfrm>
            <a:custGeom>
              <a:avLst/>
              <a:gdLst/>
              <a:ahLst/>
              <a:cxnLst/>
              <a:rect l="l" t="t" r="r" b="b"/>
              <a:pathLst>
                <a:path w="161" h="229" extrusionOk="0">
                  <a:moveTo>
                    <a:pt x="138" y="0"/>
                  </a:moveTo>
                  <a:cubicBezTo>
                    <a:pt x="92" y="46"/>
                    <a:pt x="46" y="92"/>
                    <a:pt x="1" y="137"/>
                  </a:cubicBezTo>
                  <a:cubicBezTo>
                    <a:pt x="23" y="137"/>
                    <a:pt x="23" y="160"/>
                    <a:pt x="46" y="229"/>
                  </a:cubicBezTo>
                  <a:cubicBezTo>
                    <a:pt x="69" y="183"/>
                    <a:pt x="115" y="137"/>
                    <a:pt x="160" y="92"/>
                  </a:cubicBezTo>
                  <a:cubicBezTo>
                    <a:pt x="160" y="46"/>
                    <a:pt x="138" y="0"/>
                    <a:pt x="138"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5717;p127"/>
            <p:cNvSpPr/>
            <p:nvPr/>
          </p:nvSpPr>
          <p:spPr>
            <a:xfrm>
              <a:off x="2710100" y="3072325"/>
              <a:ext cx="20550" cy="20000"/>
            </a:xfrm>
            <a:custGeom>
              <a:avLst/>
              <a:gdLst/>
              <a:ahLst/>
              <a:cxnLst/>
              <a:rect l="l" t="t" r="r" b="b"/>
              <a:pathLst>
                <a:path w="822" h="800" extrusionOk="0">
                  <a:moveTo>
                    <a:pt x="776" y="1"/>
                  </a:moveTo>
                  <a:cubicBezTo>
                    <a:pt x="548" y="229"/>
                    <a:pt x="274" y="434"/>
                    <a:pt x="0" y="594"/>
                  </a:cubicBezTo>
                  <a:cubicBezTo>
                    <a:pt x="23" y="640"/>
                    <a:pt x="46" y="708"/>
                    <a:pt x="69" y="800"/>
                  </a:cubicBezTo>
                  <a:cubicBezTo>
                    <a:pt x="343" y="617"/>
                    <a:pt x="594" y="434"/>
                    <a:pt x="822" y="229"/>
                  </a:cubicBezTo>
                  <a:cubicBezTo>
                    <a:pt x="799" y="138"/>
                    <a:pt x="776" y="46"/>
                    <a:pt x="776"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5718;p127"/>
            <p:cNvSpPr/>
            <p:nvPr/>
          </p:nvSpPr>
          <p:spPr>
            <a:xfrm>
              <a:off x="2708375" y="3070050"/>
              <a:ext cx="21150" cy="17150"/>
            </a:xfrm>
            <a:custGeom>
              <a:avLst/>
              <a:gdLst/>
              <a:ahLst/>
              <a:cxnLst/>
              <a:rect l="l" t="t" r="r" b="b"/>
              <a:pathLst>
                <a:path w="846" h="686" extrusionOk="0">
                  <a:moveTo>
                    <a:pt x="800" y="0"/>
                  </a:moveTo>
                  <a:cubicBezTo>
                    <a:pt x="571" y="229"/>
                    <a:pt x="297" y="457"/>
                    <a:pt x="1" y="640"/>
                  </a:cubicBezTo>
                  <a:cubicBezTo>
                    <a:pt x="24" y="640"/>
                    <a:pt x="24" y="662"/>
                    <a:pt x="69" y="685"/>
                  </a:cubicBezTo>
                  <a:cubicBezTo>
                    <a:pt x="343" y="525"/>
                    <a:pt x="617" y="320"/>
                    <a:pt x="845" y="92"/>
                  </a:cubicBezTo>
                  <a:cubicBezTo>
                    <a:pt x="822" y="23"/>
                    <a:pt x="822" y="0"/>
                    <a:pt x="800"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5719;p127"/>
            <p:cNvSpPr/>
            <p:nvPr/>
          </p:nvSpPr>
          <p:spPr>
            <a:xfrm>
              <a:off x="2682700" y="3087175"/>
              <a:ext cx="29125" cy="15425"/>
            </a:xfrm>
            <a:custGeom>
              <a:avLst/>
              <a:gdLst/>
              <a:ahLst/>
              <a:cxnLst/>
              <a:rect l="l" t="t" r="r" b="b"/>
              <a:pathLst>
                <a:path w="1165" h="617" extrusionOk="0">
                  <a:moveTo>
                    <a:pt x="1096" y="0"/>
                  </a:moveTo>
                  <a:cubicBezTo>
                    <a:pt x="777" y="206"/>
                    <a:pt x="411" y="343"/>
                    <a:pt x="1" y="411"/>
                  </a:cubicBezTo>
                  <a:cubicBezTo>
                    <a:pt x="23" y="457"/>
                    <a:pt x="23" y="525"/>
                    <a:pt x="46" y="616"/>
                  </a:cubicBezTo>
                  <a:cubicBezTo>
                    <a:pt x="457" y="548"/>
                    <a:pt x="845" y="411"/>
                    <a:pt x="1165" y="206"/>
                  </a:cubicBezTo>
                  <a:cubicBezTo>
                    <a:pt x="1142" y="114"/>
                    <a:pt x="1119" y="46"/>
                    <a:pt x="1096" y="0"/>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5720;p127"/>
            <p:cNvSpPr/>
            <p:nvPr/>
          </p:nvSpPr>
          <p:spPr>
            <a:xfrm>
              <a:off x="2682700" y="3086025"/>
              <a:ext cx="27425" cy="11450"/>
            </a:xfrm>
            <a:custGeom>
              <a:avLst/>
              <a:gdLst/>
              <a:ahLst/>
              <a:cxnLst/>
              <a:rect l="l" t="t" r="r" b="b"/>
              <a:pathLst>
                <a:path w="1097" h="458" extrusionOk="0">
                  <a:moveTo>
                    <a:pt x="1028" y="1"/>
                  </a:moveTo>
                  <a:cubicBezTo>
                    <a:pt x="708" y="183"/>
                    <a:pt x="366" y="320"/>
                    <a:pt x="1" y="389"/>
                  </a:cubicBezTo>
                  <a:cubicBezTo>
                    <a:pt x="1" y="389"/>
                    <a:pt x="1" y="411"/>
                    <a:pt x="1" y="457"/>
                  </a:cubicBezTo>
                  <a:cubicBezTo>
                    <a:pt x="411" y="389"/>
                    <a:pt x="777" y="252"/>
                    <a:pt x="1096" y="46"/>
                  </a:cubicBezTo>
                  <a:cubicBezTo>
                    <a:pt x="1051" y="23"/>
                    <a:pt x="1051" y="1"/>
                    <a:pt x="1028" y="1"/>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5721;p127"/>
            <p:cNvSpPr/>
            <p:nvPr/>
          </p:nvSpPr>
          <p:spPr>
            <a:xfrm>
              <a:off x="2865300" y="2815550"/>
              <a:ext cx="78200" cy="53100"/>
            </a:xfrm>
            <a:custGeom>
              <a:avLst/>
              <a:gdLst/>
              <a:ahLst/>
              <a:cxnLst/>
              <a:rect l="l" t="t" r="r" b="b"/>
              <a:pathLst>
                <a:path w="3128" h="2124" extrusionOk="0">
                  <a:moveTo>
                    <a:pt x="3105" y="0"/>
                  </a:moveTo>
                  <a:cubicBezTo>
                    <a:pt x="1872" y="251"/>
                    <a:pt x="845" y="1027"/>
                    <a:pt x="1" y="1963"/>
                  </a:cubicBezTo>
                  <a:cubicBezTo>
                    <a:pt x="1" y="2009"/>
                    <a:pt x="24" y="2055"/>
                    <a:pt x="46" y="2123"/>
                  </a:cubicBezTo>
                  <a:cubicBezTo>
                    <a:pt x="891" y="1187"/>
                    <a:pt x="1918" y="388"/>
                    <a:pt x="3128" y="137"/>
                  </a:cubicBezTo>
                  <a:cubicBezTo>
                    <a:pt x="3128" y="92"/>
                    <a:pt x="3105" y="46"/>
                    <a:pt x="3105"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5722;p127"/>
            <p:cNvSpPr/>
            <p:nvPr/>
          </p:nvSpPr>
          <p:spPr>
            <a:xfrm>
              <a:off x="2864175" y="2812125"/>
              <a:ext cx="78750" cy="52525"/>
            </a:xfrm>
            <a:custGeom>
              <a:avLst/>
              <a:gdLst/>
              <a:ahLst/>
              <a:cxnLst/>
              <a:rect l="l" t="t" r="r" b="b"/>
              <a:pathLst>
                <a:path w="3150" h="2101" extrusionOk="0">
                  <a:moveTo>
                    <a:pt x="3104" y="0"/>
                  </a:moveTo>
                  <a:cubicBezTo>
                    <a:pt x="1872" y="251"/>
                    <a:pt x="845" y="1028"/>
                    <a:pt x="0" y="1941"/>
                  </a:cubicBezTo>
                  <a:cubicBezTo>
                    <a:pt x="0" y="1986"/>
                    <a:pt x="23" y="2032"/>
                    <a:pt x="46" y="2100"/>
                  </a:cubicBezTo>
                  <a:cubicBezTo>
                    <a:pt x="890" y="1164"/>
                    <a:pt x="1917" y="388"/>
                    <a:pt x="3150" y="137"/>
                  </a:cubicBezTo>
                  <a:cubicBezTo>
                    <a:pt x="3127" y="92"/>
                    <a:pt x="3127" y="46"/>
                    <a:pt x="3104" y="0"/>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5723;p127"/>
            <p:cNvSpPr/>
            <p:nvPr/>
          </p:nvSpPr>
          <p:spPr>
            <a:xfrm>
              <a:off x="2862450" y="2864625"/>
              <a:ext cx="4025" cy="7450"/>
            </a:xfrm>
            <a:custGeom>
              <a:avLst/>
              <a:gdLst/>
              <a:ahLst/>
              <a:cxnLst/>
              <a:rect l="l" t="t" r="r" b="b"/>
              <a:pathLst>
                <a:path w="161" h="298" extrusionOk="0">
                  <a:moveTo>
                    <a:pt x="115" y="0"/>
                  </a:moveTo>
                  <a:cubicBezTo>
                    <a:pt x="69" y="46"/>
                    <a:pt x="23" y="92"/>
                    <a:pt x="1" y="137"/>
                  </a:cubicBezTo>
                  <a:cubicBezTo>
                    <a:pt x="1" y="183"/>
                    <a:pt x="23" y="229"/>
                    <a:pt x="46" y="297"/>
                  </a:cubicBezTo>
                  <a:cubicBezTo>
                    <a:pt x="69" y="251"/>
                    <a:pt x="115" y="206"/>
                    <a:pt x="160" y="160"/>
                  </a:cubicBezTo>
                  <a:cubicBezTo>
                    <a:pt x="138" y="92"/>
                    <a:pt x="115" y="46"/>
                    <a:pt x="115"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5724;p127"/>
            <p:cNvSpPr/>
            <p:nvPr/>
          </p:nvSpPr>
          <p:spPr>
            <a:xfrm>
              <a:off x="2861300" y="2860625"/>
              <a:ext cx="4025" cy="7450"/>
            </a:xfrm>
            <a:custGeom>
              <a:avLst/>
              <a:gdLst/>
              <a:ahLst/>
              <a:cxnLst/>
              <a:rect l="l" t="t" r="r" b="b"/>
              <a:pathLst>
                <a:path w="161" h="298" extrusionOk="0">
                  <a:moveTo>
                    <a:pt x="115" y="1"/>
                  </a:moveTo>
                  <a:cubicBezTo>
                    <a:pt x="69" y="46"/>
                    <a:pt x="24" y="69"/>
                    <a:pt x="1" y="115"/>
                  </a:cubicBezTo>
                  <a:cubicBezTo>
                    <a:pt x="1" y="183"/>
                    <a:pt x="24" y="229"/>
                    <a:pt x="47" y="297"/>
                  </a:cubicBezTo>
                  <a:cubicBezTo>
                    <a:pt x="69" y="252"/>
                    <a:pt x="115" y="206"/>
                    <a:pt x="161" y="160"/>
                  </a:cubicBezTo>
                  <a:cubicBezTo>
                    <a:pt x="138" y="92"/>
                    <a:pt x="115" y="46"/>
                    <a:pt x="115" y="1"/>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5725;p127"/>
            <p:cNvSpPr/>
            <p:nvPr/>
          </p:nvSpPr>
          <p:spPr>
            <a:xfrm>
              <a:off x="2809375" y="2868050"/>
              <a:ext cx="54250" cy="78775"/>
            </a:xfrm>
            <a:custGeom>
              <a:avLst/>
              <a:gdLst/>
              <a:ahLst/>
              <a:cxnLst/>
              <a:rect l="l" t="t" r="r" b="b"/>
              <a:pathLst>
                <a:path w="2170" h="3151" extrusionOk="0">
                  <a:moveTo>
                    <a:pt x="2124" y="0"/>
                  </a:moveTo>
                  <a:cubicBezTo>
                    <a:pt x="1302" y="913"/>
                    <a:pt x="640" y="1940"/>
                    <a:pt x="1" y="2990"/>
                  </a:cubicBezTo>
                  <a:cubicBezTo>
                    <a:pt x="24" y="3036"/>
                    <a:pt x="24" y="3105"/>
                    <a:pt x="46" y="3150"/>
                  </a:cubicBezTo>
                  <a:cubicBezTo>
                    <a:pt x="686" y="2100"/>
                    <a:pt x="1370" y="1073"/>
                    <a:pt x="2169" y="160"/>
                  </a:cubicBezTo>
                  <a:cubicBezTo>
                    <a:pt x="2146" y="92"/>
                    <a:pt x="2124" y="46"/>
                    <a:pt x="2124"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5726;p127"/>
            <p:cNvSpPr/>
            <p:nvPr/>
          </p:nvSpPr>
          <p:spPr>
            <a:xfrm>
              <a:off x="2807675" y="2863475"/>
              <a:ext cx="54800" cy="79350"/>
            </a:xfrm>
            <a:custGeom>
              <a:avLst/>
              <a:gdLst/>
              <a:ahLst/>
              <a:cxnLst/>
              <a:rect l="l" t="t" r="r" b="b"/>
              <a:pathLst>
                <a:path w="2192" h="3174" extrusionOk="0">
                  <a:moveTo>
                    <a:pt x="2146" y="1"/>
                  </a:moveTo>
                  <a:cubicBezTo>
                    <a:pt x="1324" y="914"/>
                    <a:pt x="639" y="1941"/>
                    <a:pt x="0" y="2991"/>
                  </a:cubicBezTo>
                  <a:cubicBezTo>
                    <a:pt x="23" y="3059"/>
                    <a:pt x="46" y="3105"/>
                    <a:pt x="69" y="3173"/>
                  </a:cubicBezTo>
                  <a:cubicBezTo>
                    <a:pt x="708" y="2123"/>
                    <a:pt x="1370" y="1096"/>
                    <a:pt x="2192" y="183"/>
                  </a:cubicBezTo>
                  <a:cubicBezTo>
                    <a:pt x="2169" y="115"/>
                    <a:pt x="2146" y="69"/>
                    <a:pt x="2146" y="1"/>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5727;p127"/>
            <p:cNvSpPr/>
            <p:nvPr/>
          </p:nvSpPr>
          <p:spPr>
            <a:xfrm>
              <a:off x="2805950" y="2942800"/>
              <a:ext cx="4600" cy="9150"/>
            </a:xfrm>
            <a:custGeom>
              <a:avLst/>
              <a:gdLst/>
              <a:ahLst/>
              <a:cxnLst/>
              <a:rect l="l" t="t" r="r" b="b"/>
              <a:pathLst>
                <a:path w="184" h="366" extrusionOk="0">
                  <a:moveTo>
                    <a:pt x="138" y="0"/>
                  </a:moveTo>
                  <a:cubicBezTo>
                    <a:pt x="92" y="69"/>
                    <a:pt x="47" y="115"/>
                    <a:pt x="1" y="183"/>
                  </a:cubicBezTo>
                  <a:cubicBezTo>
                    <a:pt x="24" y="251"/>
                    <a:pt x="47" y="297"/>
                    <a:pt x="69" y="366"/>
                  </a:cubicBezTo>
                  <a:cubicBezTo>
                    <a:pt x="115" y="297"/>
                    <a:pt x="161" y="229"/>
                    <a:pt x="183" y="160"/>
                  </a:cubicBezTo>
                  <a:cubicBezTo>
                    <a:pt x="161" y="115"/>
                    <a:pt x="161" y="46"/>
                    <a:pt x="138"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5728;p127"/>
            <p:cNvSpPr/>
            <p:nvPr/>
          </p:nvSpPr>
          <p:spPr>
            <a:xfrm>
              <a:off x="2804825" y="2938225"/>
              <a:ext cx="4575" cy="9150"/>
            </a:xfrm>
            <a:custGeom>
              <a:avLst/>
              <a:gdLst/>
              <a:ahLst/>
              <a:cxnLst/>
              <a:rect l="l" t="t" r="r" b="b"/>
              <a:pathLst>
                <a:path w="183" h="366" extrusionOk="0">
                  <a:moveTo>
                    <a:pt x="114" y="1"/>
                  </a:moveTo>
                  <a:cubicBezTo>
                    <a:pt x="69" y="69"/>
                    <a:pt x="23" y="138"/>
                    <a:pt x="0" y="206"/>
                  </a:cubicBezTo>
                  <a:cubicBezTo>
                    <a:pt x="23" y="252"/>
                    <a:pt x="23" y="320"/>
                    <a:pt x="46" y="366"/>
                  </a:cubicBezTo>
                  <a:cubicBezTo>
                    <a:pt x="92" y="298"/>
                    <a:pt x="137" y="252"/>
                    <a:pt x="183" y="183"/>
                  </a:cubicBezTo>
                  <a:cubicBezTo>
                    <a:pt x="160" y="115"/>
                    <a:pt x="137" y="69"/>
                    <a:pt x="114" y="1"/>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5729;p127"/>
            <p:cNvSpPr/>
            <p:nvPr/>
          </p:nvSpPr>
          <p:spPr>
            <a:xfrm>
              <a:off x="2758600" y="2947350"/>
              <a:ext cx="49100" cy="83350"/>
            </a:xfrm>
            <a:custGeom>
              <a:avLst/>
              <a:gdLst/>
              <a:ahLst/>
              <a:cxnLst/>
              <a:rect l="l" t="t" r="r" b="b"/>
              <a:pathLst>
                <a:path w="1964" h="3334" extrusionOk="0">
                  <a:moveTo>
                    <a:pt x="1895" y="1"/>
                  </a:moveTo>
                  <a:cubicBezTo>
                    <a:pt x="1279" y="1051"/>
                    <a:pt x="662" y="2124"/>
                    <a:pt x="0" y="3151"/>
                  </a:cubicBezTo>
                  <a:cubicBezTo>
                    <a:pt x="0" y="3219"/>
                    <a:pt x="23" y="3265"/>
                    <a:pt x="46" y="3333"/>
                  </a:cubicBezTo>
                  <a:cubicBezTo>
                    <a:pt x="731" y="2306"/>
                    <a:pt x="1347" y="1234"/>
                    <a:pt x="1963" y="184"/>
                  </a:cubicBezTo>
                  <a:cubicBezTo>
                    <a:pt x="1941" y="115"/>
                    <a:pt x="1918" y="69"/>
                    <a:pt x="1895" y="1"/>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5730;p127"/>
            <p:cNvSpPr/>
            <p:nvPr/>
          </p:nvSpPr>
          <p:spPr>
            <a:xfrm>
              <a:off x="2756875" y="2943375"/>
              <a:ext cx="49100" cy="82750"/>
            </a:xfrm>
            <a:custGeom>
              <a:avLst/>
              <a:gdLst/>
              <a:ahLst/>
              <a:cxnLst/>
              <a:rect l="l" t="t" r="r" b="b"/>
              <a:pathLst>
                <a:path w="1964" h="3310" extrusionOk="0">
                  <a:moveTo>
                    <a:pt x="1918" y="0"/>
                  </a:moveTo>
                  <a:cubicBezTo>
                    <a:pt x="1279" y="1050"/>
                    <a:pt x="686" y="2123"/>
                    <a:pt x="1" y="3150"/>
                  </a:cubicBezTo>
                  <a:cubicBezTo>
                    <a:pt x="24" y="3219"/>
                    <a:pt x="47" y="3264"/>
                    <a:pt x="69" y="3310"/>
                  </a:cubicBezTo>
                  <a:cubicBezTo>
                    <a:pt x="731" y="2283"/>
                    <a:pt x="1348" y="1210"/>
                    <a:pt x="1964" y="160"/>
                  </a:cubicBezTo>
                  <a:cubicBezTo>
                    <a:pt x="1941" y="114"/>
                    <a:pt x="1941" y="46"/>
                    <a:pt x="1918" y="0"/>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5731;p127"/>
            <p:cNvSpPr/>
            <p:nvPr/>
          </p:nvSpPr>
          <p:spPr>
            <a:xfrm>
              <a:off x="2755175" y="3026100"/>
              <a:ext cx="4600" cy="9175"/>
            </a:xfrm>
            <a:custGeom>
              <a:avLst/>
              <a:gdLst/>
              <a:ahLst/>
              <a:cxnLst/>
              <a:rect l="l" t="t" r="r" b="b"/>
              <a:pathLst>
                <a:path w="184" h="367" extrusionOk="0">
                  <a:moveTo>
                    <a:pt x="137" y="1"/>
                  </a:moveTo>
                  <a:cubicBezTo>
                    <a:pt x="92" y="69"/>
                    <a:pt x="46" y="138"/>
                    <a:pt x="0" y="183"/>
                  </a:cubicBezTo>
                  <a:cubicBezTo>
                    <a:pt x="23" y="252"/>
                    <a:pt x="46" y="298"/>
                    <a:pt x="69" y="366"/>
                  </a:cubicBezTo>
                  <a:cubicBezTo>
                    <a:pt x="115" y="298"/>
                    <a:pt x="137" y="252"/>
                    <a:pt x="183" y="183"/>
                  </a:cubicBezTo>
                  <a:cubicBezTo>
                    <a:pt x="160" y="115"/>
                    <a:pt x="137" y="69"/>
                    <a:pt x="137" y="1"/>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5732;p127"/>
            <p:cNvSpPr/>
            <p:nvPr/>
          </p:nvSpPr>
          <p:spPr>
            <a:xfrm>
              <a:off x="2754025" y="3022125"/>
              <a:ext cx="4600" cy="8575"/>
            </a:xfrm>
            <a:custGeom>
              <a:avLst/>
              <a:gdLst/>
              <a:ahLst/>
              <a:cxnLst/>
              <a:rect l="l" t="t" r="r" b="b"/>
              <a:pathLst>
                <a:path w="184" h="343" extrusionOk="0">
                  <a:moveTo>
                    <a:pt x="115" y="0"/>
                  </a:moveTo>
                  <a:cubicBezTo>
                    <a:pt x="69" y="69"/>
                    <a:pt x="46" y="114"/>
                    <a:pt x="1" y="183"/>
                  </a:cubicBezTo>
                  <a:cubicBezTo>
                    <a:pt x="24" y="228"/>
                    <a:pt x="46" y="297"/>
                    <a:pt x="46" y="342"/>
                  </a:cubicBezTo>
                  <a:cubicBezTo>
                    <a:pt x="92" y="297"/>
                    <a:pt x="138" y="228"/>
                    <a:pt x="183" y="160"/>
                  </a:cubicBezTo>
                  <a:cubicBezTo>
                    <a:pt x="161" y="114"/>
                    <a:pt x="138" y="69"/>
                    <a:pt x="115" y="0"/>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5733;p127"/>
            <p:cNvSpPr/>
            <p:nvPr/>
          </p:nvSpPr>
          <p:spPr>
            <a:xfrm>
              <a:off x="2727200" y="3030675"/>
              <a:ext cx="29700" cy="39400"/>
            </a:xfrm>
            <a:custGeom>
              <a:avLst/>
              <a:gdLst/>
              <a:ahLst/>
              <a:cxnLst/>
              <a:rect l="l" t="t" r="r" b="b"/>
              <a:pathLst>
                <a:path w="1188" h="1576" extrusionOk="0">
                  <a:moveTo>
                    <a:pt x="1119" y="0"/>
                  </a:moveTo>
                  <a:cubicBezTo>
                    <a:pt x="800" y="503"/>
                    <a:pt x="435" y="982"/>
                    <a:pt x="1" y="1416"/>
                  </a:cubicBezTo>
                  <a:cubicBezTo>
                    <a:pt x="24" y="1461"/>
                    <a:pt x="47" y="1507"/>
                    <a:pt x="47" y="1575"/>
                  </a:cubicBezTo>
                  <a:cubicBezTo>
                    <a:pt x="480" y="1142"/>
                    <a:pt x="846" y="662"/>
                    <a:pt x="1188" y="183"/>
                  </a:cubicBezTo>
                  <a:cubicBezTo>
                    <a:pt x="1165" y="115"/>
                    <a:pt x="1142" y="69"/>
                    <a:pt x="1119"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5734;p127"/>
            <p:cNvSpPr/>
            <p:nvPr/>
          </p:nvSpPr>
          <p:spPr>
            <a:xfrm>
              <a:off x="2726075" y="3026675"/>
              <a:ext cx="29125" cy="39400"/>
            </a:xfrm>
            <a:custGeom>
              <a:avLst/>
              <a:gdLst/>
              <a:ahLst/>
              <a:cxnLst/>
              <a:rect l="l" t="t" r="r" b="b"/>
              <a:pathLst>
                <a:path w="1165" h="1576" extrusionOk="0">
                  <a:moveTo>
                    <a:pt x="1119" y="1"/>
                  </a:moveTo>
                  <a:cubicBezTo>
                    <a:pt x="776" y="503"/>
                    <a:pt x="434" y="982"/>
                    <a:pt x="0" y="1416"/>
                  </a:cubicBezTo>
                  <a:cubicBezTo>
                    <a:pt x="23" y="1462"/>
                    <a:pt x="46" y="1507"/>
                    <a:pt x="46" y="1576"/>
                  </a:cubicBezTo>
                  <a:cubicBezTo>
                    <a:pt x="480" y="1142"/>
                    <a:pt x="845" y="663"/>
                    <a:pt x="1164" y="160"/>
                  </a:cubicBezTo>
                  <a:cubicBezTo>
                    <a:pt x="1164" y="115"/>
                    <a:pt x="1142" y="46"/>
                    <a:pt x="1119" y="1"/>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5735;p127"/>
            <p:cNvSpPr/>
            <p:nvPr/>
          </p:nvSpPr>
          <p:spPr>
            <a:xfrm>
              <a:off x="2724925" y="3066050"/>
              <a:ext cx="3450" cy="6300"/>
            </a:xfrm>
            <a:custGeom>
              <a:avLst/>
              <a:gdLst/>
              <a:ahLst/>
              <a:cxnLst/>
              <a:rect l="l" t="t" r="r" b="b"/>
              <a:pathLst>
                <a:path w="138" h="252" extrusionOk="0">
                  <a:moveTo>
                    <a:pt x="92" y="1"/>
                  </a:moveTo>
                  <a:cubicBezTo>
                    <a:pt x="69" y="23"/>
                    <a:pt x="24" y="69"/>
                    <a:pt x="1" y="115"/>
                  </a:cubicBezTo>
                  <a:cubicBezTo>
                    <a:pt x="1" y="160"/>
                    <a:pt x="24" y="206"/>
                    <a:pt x="46" y="252"/>
                  </a:cubicBezTo>
                  <a:cubicBezTo>
                    <a:pt x="69" y="229"/>
                    <a:pt x="115" y="183"/>
                    <a:pt x="138" y="160"/>
                  </a:cubicBezTo>
                  <a:cubicBezTo>
                    <a:pt x="138" y="92"/>
                    <a:pt x="115" y="46"/>
                    <a:pt x="92" y="1"/>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5736;p127"/>
            <p:cNvSpPr/>
            <p:nvPr/>
          </p:nvSpPr>
          <p:spPr>
            <a:xfrm>
              <a:off x="2723800" y="3062050"/>
              <a:ext cx="3425" cy="6875"/>
            </a:xfrm>
            <a:custGeom>
              <a:avLst/>
              <a:gdLst/>
              <a:ahLst/>
              <a:cxnLst/>
              <a:rect l="l" t="t" r="r" b="b"/>
              <a:pathLst>
                <a:path w="137" h="275" extrusionOk="0">
                  <a:moveTo>
                    <a:pt x="91" y="1"/>
                  </a:moveTo>
                  <a:cubicBezTo>
                    <a:pt x="69" y="24"/>
                    <a:pt x="23" y="69"/>
                    <a:pt x="0" y="115"/>
                  </a:cubicBezTo>
                  <a:cubicBezTo>
                    <a:pt x="0" y="161"/>
                    <a:pt x="23" y="206"/>
                    <a:pt x="46" y="275"/>
                  </a:cubicBezTo>
                  <a:cubicBezTo>
                    <a:pt x="69" y="229"/>
                    <a:pt x="114" y="183"/>
                    <a:pt x="137" y="161"/>
                  </a:cubicBezTo>
                  <a:cubicBezTo>
                    <a:pt x="137" y="92"/>
                    <a:pt x="114" y="47"/>
                    <a:pt x="91" y="1"/>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5737;p127"/>
            <p:cNvSpPr/>
            <p:nvPr/>
          </p:nvSpPr>
          <p:spPr>
            <a:xfrm>
              <a:off x="2707250" y="3068900"/>
              <a:ext cx="18850" cy="17150"/>
            </a:xfrm>
            <a:custGeom>
              <a:avLst/>
              <a:gdLst/>
              <a:ahLst/>
              <a:cxnLst/>
              <a:rect l="l" t="t" r="r" b="b"/>
              <a:pathLst>
                <a:path w="754" h="686" extrusionOk="0">
                  <a:moveTo>
                    <a:pt x="708" y="1"/>
                  </a:moveTo>
                  <a:cubicBezTo>
                    <a:pt x="479" y="183"/>
                    <a:pt x="251" y="389"/>
                    <a:pt x="0" y="549"/>
                  </a:cubicBezTo>
                  <a:cubicBezTo>
                    <a:pt x="23" y="594"/>
                    <a:pt x="23" y="640"/>
                    <a:pt x="46" y="686"/>
                  </a:cubicBezTo>
                  <a:cubicBezTo>
                    <a:pt x="297" y="526"/>
                    <a:pt x="525" y="343"/>
                    <a:pt x="753" y="138"/>
                  </a:cubicBezTo>
                  <a:cubicBezTo>
                    <a:pt x="731" y="92"/>
                    <a:pt x="708" y="46"/>
                    <a:pt x="708" y="1"/>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5738;p127"/>
            <p:cNvSpPr/>
            <p:nvPr/>
          </p:nvSpPr>
          <p:spPr>
            <a:xfrm>
              <a:off x="2706675" y="3064900"/>
              <a:ext cx="18275" cy="17725"/>
            </a:xfrm>
            <a:custGeom>
              <a:avLst/>
              <a:gdLst/>
              <a:ahLst/>
              <a:cxnLst/>
              <a:rect l="l" t="t" r="r" b="b"/>
              <a:pathLst>
                <a:path w="731" h="709" extrusionOk="0">
                  <a:moveTo>
                    <a:pt x="685" y="1"/>
                  </a:moveTo>
                  <a:cubicBezTo>
                    <a:pt x="480" y="206"/>
                    <a:pt x="251" y="389"/>
                    <a:pt x="0" y="549"/>
                  </a:cubicBezTo>
                  <a:cubicBezTo>
                    <a:pt x="23" y="594"/>
                    <a:pt x="23" y="640"/>
                    <a:pt x="23" y="709"/>
                  </a:cubicBezTo>
                  <a:cubicBezTo>
                    <a:pt x="274" y="549"/>
                    <a:pt x="502" y="343"/>
                    <a:pt x="731" y="161"/>
                  </a:cubicBezTo>
                  <a:cubicBezTo>
                    <a:pt x="708" y="92"/>
                    <a:pt x="685" y="47"/>
                    <a:pt x="685" y="1"/>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5739;p127"/>
            <p:cNvSpPr/>
            <p:nvPr/>
          </p:nvSpPr>
          <p:spPr>
            <a:xfrm>
              <a:off x="2682125" y="3082600"/>
              <a:ext cx="26275" cy="13150"/>
            </a:xfrm>
            <a:custGeom>
              <a:avLst/>
              <a:gdLst/>
              <a:ahLst/>
              <a:cxnLst/>
              <a:rect l="l" t="t" r="r" b="b"/>
              <a:pathLst>
                <a:path w="1051" h="526" extrusionOk="0">
                  <a:moveTo>
                    <a:pt x="1005" y="1"/>
                  </a:moveTo>
                  <a:cubicBezTo>
                    <a:pt x="708" y="183"/>
                    <a:pt x="366" y="320"/>
                    <a:pt x="1" y="366"/>
                  </a:cubicBezTo>
                  <a:cubicBezTo>
                    <a:pt x="24" y="411"/>
                    <a:pt x="24" y="457"/>
                    <a:pt x="24" y="526"/>
                  </a:cubicBezTo>
                  <a:cubicBezTo>
                    <a:pt x="389" y="457"/>
                    <a:pt x="731" y="320"/>
                    <a:pt x="1051" y="138"/>
                  </a:cubicBezTo>
                  <a:cubicBezTo>
                    <a:pt x="1028" y="92"/>
                    <a:pt x="1028" y="46"/>
                    <a:pt x="1005" y="1"/>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5740;p127"/>
            <p:cNvSpPr/>
            <p:nvPr/>
          </p:nvSpPr>
          <p:spPr>
            <a:xfrm>
              <a:off x="2681550" y="3078600"/>
              <a:ext cx="25725" cy="13150"/>
            </a:xfrm>
            <a:custGeom>
              <a:avLst/>
              <a:gdLst/>
              <a:ahLst/>
              <a:cxnLst/>
              <a:rect l="l" t="t" r="r" b="b"/>
              <a:pathLst>
                <a:path w="1029" h="526" extrusionOk="0">
                  <a:moveTo>
                    <a:pt x="1005" y="1"/>
                  </a:moveTo>
                  <a:cubicBezTo>
                    <a:pt x="709" y="206"/>
                    <a:pt x="366" y="343"/>
                    <a:pt x="1" y="389"/>
                  </a:cubicBezTo>
                  <a:cubicBezTo>
                    <a:pt x="24" y="434"/>
                    <a:pt x="24" y="480"/>
                    <a:pt x="24" y="526"/>
                  </a:cubicBezTo>
                  <a:cubicBezTo>
                    <a:pt x="389" y="480"/>
                    <a:pt x="731" y="343"/>
                    <a:pt x="1028" y="161"/>
                  </a:cubicBezTo>
                  <a:cubicBezTo>
                    <a:pt x="1028" y="92"/>
                    <a:pt x="1028" y="46"/>
                    <a:pt x="1005" y="1"/>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5741;p127"/>
            <p:cNvSpPr/>
            <p:nvPr/>
          </p:nvSpPr>
          <p:spPr>
            <a:xfrm>
              <a:off x="2860175" y="2808700"/>
              <a:ext cx="81625" cy="54800"/>
            </a:xfrm>
            <a:custGeom>
              <a:avLst/>
              <a:gdLst/>
              <a:ahLst/>
              <a:cxnLst/>
              <a:rect l="l" t="t" r="r" b="b"/>
              <a:pathLst>
                <a:path w="3265" h="2192" extrusionOk="0">
                  <a:moveTo>
                    <a:pt x="3241" y="0"/>
                  </a:moveTo>
                  <a:cubicBezTo>
                    <a:pt x="1940" y="274"/>
                    <a:pt x="845" y="1096"/>
                    <a:pt x="0" y="2032"/>
                  </a:cubicBezTo>
                  <a:cubicBezTo>
                    <a:pt x="0" y="2100"/>
                    <a:pt x="23" y="2146"/>
                    <a:pt x="46" y="2192"/>
                  </a:cubicBezTo>
                  <a:cubicBezTo>
                    <a:pt x="890" y="1233"/>
                    <a:pt x="1986" y="411"/>
                    <a:pt x="3264" y="137"/>
                  </a:cubicBezTo>
                  <a:cubicBezTo>
                    <a:pt x="3264" y="92"/>
                    <a:pt x="3264" y="46"/>
                    <a:pt x="3241" y="0"/>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5742;p127"/>
            <p:cNvSpPr/>
            <p:nvPr/>
          </p:nvSpPr>
          <p:spPr>
            <a:xfrm>
              <a:off x="2859025" y="2805275"/>
              <a:ext cx="82200" cy="54225"/>
            </a:xfrm>
            <a:custGeom>
              <a:avLst/>
              <a:gdLst/>
              <a:ahLst/>
              <a:cxnLst/>
              <a:rect l="l" t="t" r="r" b="b"/>
              <a:pathLst>
                <a:path w="3288" h="2169" extrusionOk="0">
                  <a:moveTo>
                    <a:pt x="3265" y="0"/>
                  </a:moveTo>
                  <a:cubicBezTo>
                    <a:pt x="1941" y="274"/>
                    <a:pt x="845" y="1073"/>
                    <a:pt x="1" y="2009"/>
                  </a:cubicBezTo>
                  <a:cubicBezTo>
                    <a:pt x="1" y="2078"/>
                    <a:pt x="23" y="2123"/>
                    <a:pt x="46" y="2169"/>
                  </a:cubicBezTo>
                  <a:cubicBezTo>
                    <a:pt x="891" y="1233"/>
                    <a:pt x="1986" y="411"/>
                    <a:pt x="3287" y="137"/>
                  </a:cubicBezTo>
                  <a:cubicBezTo>
                    <a:pt x="3287" y="92"/>
                    <a:pt x="3265" y="46"/>
                    <a:pt x="3265" y="0"/>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743;p127"/>
            <p:cNvSpPr/>
            <p:nvPr/>
          </p:nvSpPr>
          <p:spPr>
            <a:xfrm>
              <a:off x="2856750" y="2859475"/>
              <a:ext cx="4575" cy="8025"/>
            </a:xfrm>
            <a:custGeom>
              <a:avLst/>
              <a:gdLst/>
              <a:ahLst/>
              <a:cxnLst/>
              <a:rect l="l" t="t" r="r" b="b"/>
              <a:pathLst>
                <a:path w="183" h="321" extrusionOk="0">
                  <a:moveTo>
                    <a:pt x="137" y="1"/>
                  </a:moveTo>
                  <a:cubicBezTo>
                    <a:pt x="92" y="47"/>
                    <a:pt x="46" y="92"/>
                    <a:pt x="0" y="138"/>
                  </a:cubicBezTo>
                  <a:cubicBezTo>
                    <a:pt x="23" y="206"/>
                    <a:pt x="23" y="252"/>
                    <a:pt x="46" y="320"/>
                  </a:cubicBezTo>
                  <a:cubicBezTo>
                    <a:pt x="92" y="275"/>
                    <a:pt x="137" y="206"/>
                    <a:pt x="183" y="161"/>
                  </a:cubicBezTo>
                  <a:cubicBezTo>
                    <a:pt x="160" y="115"/>
                    <a:pt x="137" y="69"/>
                    <a:pt x="137"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744;p127"/>
            <p:cNvSpPr/>
            <p:nvPr/>
          </p:nvSpPr>
          <p:spPr>
            <a:xfrm>
              <a:off x="2855600" y="2855500"/>
              <a:ext cx="4600" cy="7425"/>
            </a:xfrm>
            <a:custGeom>
              <a:avLst/>
              <a:gdLst/>
              <a:ahLst/>
              <a:cxnLst/>
              <a:rect l="l" t="t" r="r" b="b"/>
              <a:pathLst>
                <a:path w="184" h="297" extrusionOk="0">
                  <a:moveTo>
                    <a:pt x="138" y="0"/>
                  </a:moveTo>
                  <a:cubicBezTo>
                    <a:pt x="92" y="46"/>
                    <a:pt x="46" y="91"/>
                    <a:pt x="1" y="137"/>
                  </a:cubicBezTo>
                  <a:cubicBezTo>
                    <a:pt x="24" y="183"/>
                    <a:pt x="46" y="251"/>
                    <a:pt x="46" y="297"/>
                  </a:cubicBezTo>
                  <a:cubicBezTo>
                    <a:pt x="92" y="251"/>
                    <a:pt x="138" y="206"/>
                    <a:pt x="183" y="160"/>
                  </a:cubicBezTo>
                  <a:cubicBezTo>
                    <a:pt x="160" y="114"/>
                    <a:pt x="138" y="69"/>
                    <a:pt x="138" y="0"/>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5745;p127"/>
            <p:cNvSpPr/>
            <p:nvPr/>
          </p:nvSpPr>
          <p:spPr>
            <a:xfrm>
              <a:off x="2803100" y="2862900"/>
              <a:ext cx="54800" cy="80500"/>
            </a:xfrm>
            <a:custGeom>
              <a:avLst/>
              <a:gdLst/>
              <a:ahLst/>
              <a:cxnLst/>
              <a:rect l="l" t="t" r="r" b="b"/>
              <a:pathLst>
                <a:path w="2192" h="3220" extrusionOk="0">
                  <a:moveTo>
                    <a:pt x="2146" y="1"/>
                  </a:moveTo>
                  <a:cubicBezTo>
                    <a:pt x="1325" y="937"/>
                    <a:pt x="640" y="1987"/>
                    <a:pt x="1" y="3037"/>
                  </a:cubicBezTo>
                  <a:cubicBezTo>
                    <a:pt x="24" y="3105"/>
                    <a:pt x="46" y="3151"/>
                    <a:pt x="69" y="3219"/>
                  </a:cubicBezTo>
                  <a:cubicBezTo>
                    <a:pt x="708" y="2146"/>
                    <a:pt x="1370" y="1119"/>
                    <a:pt x="2192" y="183"/>
                  </a:cubicBezTo>
                  <a:cubicBezTo>
                    <a:pt x="2169" y="115"/>
                    <a:pt x="2169" y="69"/>
                    <a:pt x="2146"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5746;p127"/>
            <p:cNvSpPr/>
            <p:nvPr/>
          </p:nvSpPr>
          <p:spPr>
            <a:xfrm>
              <a:off x="2801975" y="2858925"/>
              <a:ext cx="54800" cy="79900"/>
            </a:xfrm>
            <a:custGeom>
              <a:avLst/>
              <a:gdLst/>
              <a:ahLst/>
              <a:cxnLst/>
              <a:rect l="l" t="t" r="r" b="b"/>
              <a:pathLst>
                <a:path w="2192" h="3196" extrusionOk="0">
                  <a:moveTo>
                    <a:pt x="2146" y="0"/>
                  </a:moveTo>
                  <a:cubicBezTo>
                    <a:pt x="1324" y="936"/>
                    <a:pt x="639" y="1963"/>
                    <a:pt x="0" y="3013"/>
                  </a:cubicBezTo>
                  <a:cubicBezTo>
                    <a:pt x="0" y="3081"/>
                    <a:pt x="23" y="3127"/>
                    <a:pt x="46" y="3196"/>
                  </a:cubicBezTo>
                  <a:cubicBezTo>
                    <a:pt x="685" y="2146"/>
                    <a:pt x="1370" y="1096"/>
                    <a:pt x="2191" y="160"/>
                  </a:cubicBezTo>
                  <a:cubicBezTo>
                    <a:pt x="2191" y="114"/>
                    <a:pt x="2169" y="46"/>
                    <a:pt x="2146" y="0"/>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5747;p127"/>
            <p:cNvSpPr/>
            <p:nvPr/>
          </p:nvSpPr>
          <p:spPr>
            <a:xfrm>
              <a:off x="2799675" y="2938800"/>
              <a:ext cx="5175" cy="9725"/>
            </a:xfrm>
            <a:custGeom>
              <a:avLst/>
              <a:gdLst/>
              <a:ahLst/>
              <a:cxnLst/>
              <a:rect l="l" t="t" r="r" b="b"/>
              <a:pathLst>
                <a:path w="207" h="389" extrusionOk="0">
                  <a:moveTo>
                    <a:pt x="138" y="1"/>
                  </a:moveTo>
                  <a:cubicBezTo>
                    <a:pt x="92" y="69"/>
                    <a:pt x="46" y="138"/>
                    <a:pt x="1" y="206"/>
                  </a:cubicBezTo>
                  <a:cubicBezTo>
                    <a:pt x="24" y="275"/>
                    <a:pt x="46" y="343"/>
                    <a:pt x="69" y="389"/>
                  </a:cubicBezTo>
                  <a:cubicBezTo>
                    <a:pt x="115" y="320"/>
                    <a:pt x="161" y="252"/>
                    <a:pt x="206" y="183"/>
                  </a:cubicBezTo>
                  <a:cubicBezTo>
                    <a:pt x="183" y="115"/>
                    <a:pt x="161" y="69"/>
                    <a:pt x="138"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5748;p127"/>
            <p:cNvSpPr/>
            <p:nvPr/>
          </p:nvSpPr>
          <p:spPr>
            <a:xfrm>
              <a:off x="2798550" y="2934250"/>
              <a:ext cx="4575" cy="9725"/>
            </a:xfrm>
            <a:custGeom>
              <a:avLst/>
              <a:gdLst/>
              <a:ahLst/>
              <a:cxnLst/>
              <a:rect l="l" t="t" r="r" b="b"/>
              <a:pathLst>
                <a:path w="183" h="389" extrusionOk="0">
                  <a:moveTo>
                    <a:pt x="137" y="0"/>
                  </a:moveTo>
                  <a:cubicBezTo>
                    <a:pt x="91" y="68"/>
                    <a:pt x="46" y="137"/>
                    <a:pt x="0" y="205"/>
                  </a:cubicBezTo>
                  <a:cubicBezTo>
                    <a:pt x="23" y="274"/>
                    <a:pt x="46" y="342"/>
                    <a:pt x="46" y="388"/>
                  </a:cubicBezTo>
                  <a:cubicBezTo>
                    <a:pt x="91" y="320"/>
                    <a:pt x="137" y="251"/>
                    <a:pt x="183" y="183"/>
                  </a:cubicBezTo>
                  <a:cubicBezTo>
                    <a:pt x="160" y="114"/>
                    <a:pt x="137" y="68"/>
                    <a:pt x="137" y="0"/>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5749;p127"/>
            <p:cNvSpPr/>
            <p:nvPr/>
          </p:nvSpPr>
          <p:spPr>
            <a:xfrm>
              <a:off x="2752325" y="2943950"/>
              <a:ext cx="49100" cy="82750"/>
            </a:xfrm>
            <a:custGeom>
              <a:avLst/>
              <a:gdLst/>
              <a:ahLst/>
              <a:cxnLst/>
              <a:rect l="l" t="t" r="r" b="b"/>
              <a:pathLst>
                <a:path w="1964" h="3310" extrusionOk="0">
                  <a:moveTo>
                    <a:pt x="1895" y="0"/>
                  </a:moveTo>
                  <a:cubicBezTo>
                    <a:pt x="1279" y="1050"/>
                    <a:pt x="685" y="2123"/>
                    <a:pt x="0" y="3127"/>
                  </a:cubicBezTo>
                  <a:cubicBezTo>
                    <a:pt x="23" y="3196"/>
                    <a:pt x="46" y="3241"/>
                    <a:pt x="69" y="3310"/>
                  </a:cubicBezTo>
                  <a:cubicBezTo>
                    <a:pt x="731" y="2305"/>
                    <a:pt x="1347" y="1233"/>
                    <a:pt x="1963" y="183"/>
                  </a:cubicBezTo>
                  <a:cubicBezTo>
                    <a:pt x="1940" y="137"/>
                    <a:pt x="1918" y="69"/>
                    <a:pt x="1895" y="0"/>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5750;p127"/>
            <p:cNvSpPr/>
            <p:nvPr/>
          </p:nvSpPr>
          <p:spPr>
            <a:xfrm>
              <a:off x="2751175" y="2939375"/>
              <a:ext cx="48525" cy="82775"/>
            </a:xfrm>
            <a:custGeom>
              <a:avLst/>
              <a:gdLst/>
              <a:ahLst/>
              <a:cxnLst/>
              <a:rect l="l" t="t" r="r" b="b"/>
              <a:pathLst>
                <a:path w="1941" h="3311" extrusionOk="0">
                  <a:moveTo>
                    <a:pt x="1895" y="0"/>
                  </a:moveTo>
                  <a:cubicBezTo>
                    <a:pt x="1256" y="1050"/>
                    <a:pt x="663" y="2123"/>
                    <a:pt x="1" y="3127"/>
                  </a:cubicBezTo>
                  <a:cubicBezTo>
                    <a:pt x="23" y="3196"/>
                    <a:pt x="46" y="3242"/>
                    <a:pt x="46" y="3310"/>
                  </a:cubicBezTo>
                  <a:cubicBezTo>
                    <a:pt x="731" y="2306"/>
                    <a:pt x="1325" y="1233"/>
                    <a:pt x="1941" y="183"/>
                  </a:cubicBezTo>
                  <a:cubicBezTo>
                    <a:pt x="1941" y="137"/>
                    <a:pt x="1918" y="69"/>
                    <a:pt x="1895" y="0"/>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5751;p127"/>
            <p:cNvSpPr/>
            <p:nvPr/>
          </p:nvSpPr>
          <p:spPr>
            <a:xfrm>
              <a:off x="2749475" y="3022125"/>
              <a:ext cx="4575" cy="9725"/>
            </a:xfrm>
            <a:custGeom>
              <a:avLst/>
              <a:gdLst/>
              <a:ahLst/>
              <a:cxnLst/>
              <a:rect l="l" t="t" r="r" b="b"/>
              <a:pathLst>
                <a:path w="183" h="389" extrusionOk="0">
                  <a:moveTo>
                    <a:pt x="114" y="0"/>
                  </a:moveTo>
                  <a:cubicBezTo>
                    <a:pt x="91" y="69"/>
                    <a:pt x="46" y="137"/>
                    <a:pt x="0" y="206"/>
                  </a:cubicBezTo>
                  <a:cubicBezTo>
                    <a:pt x="0" y="251"/>
                    <a:pt x="23" y="320"/>
                    <a:pt x="46" y="388"/>
                  </a:cubicBezTo>
                  <a:cubicBezTo>
                    <a:pt x="91" y="320"/>
                    <a:pt x="137" y="251"/>
                    <a:pt x="183" y="183"/>
                  </a:cubicBezTo>
                  <a:cubicBezTo>
                    <a:pt x="160" y="114"/>
                    <a:pt x="137" y="69"/>
                    <a:pt x="114" y="0"/>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5752;p127"/>
            <p:cNvSpPr/>
            <p:nvPr/>
          </p:nvSpPr>
          <p:spPr>
            <a:xfrm>
              <a:off x="2747750" y="3017550"/>
              <a:ext cx="4600" cy="9725"/>
            </a:xfrm>
            <a:custGeom>
              <a:avLst/>
              <a:gdLst/>
              <a:ahLst/>
              <a:cxnLst/>
              <a:rect l="l" t="t" r="r" b="b"/>
              <a:pathLst>
                <a:path w="184" h="389" extrusionOk="0">
                  <a:moveTo>
                    <a:pt x="138" y="0"/>
                  </a:moveTo>
                  <a:cubicBezTo>
                    <a:pt x="92" y="69"/>
                    <a:pt x="46" y="137"/>
                    <a:pt x="1" y="206"/>
                  </a:cubicBezTo>
                  <a:cubicBezTo>
                    <a:pt x="24" y="274"/>
                    <a:pt x="46" y="320"/>
                    <a:pt x="69" y="389"/>
                  </a:cubicBezTo>
                  <a:cubicBezTo>
                    <a:pt x="115" y="320"/>
                    <a:pt x="160" y="252"/>
                    <a:pt x="183" y="183"/>
                  </a:cubicBezTo>
                  <a:cubicBezTo>
                    <a:pt x="183" y="115"/>
                    <a:pt x="160" y="69"/>
                    <a:pt x="138" y="0"/>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5753;p127"/>
            <p:cNvSpPr/>
            <p:nvPr/>
          </p:nvSpPr>
          <p:spPr>
            <a:xfrm>
              <a:off x="2722650" y="3027250"/>
              <a:ext cx="27975" cy="37675"/>
            </a:xfrm>
            <a:custGeom>
              <a:avLst/>
              <a:gdLst/>
              <a:ahLst/>
              <a:cxnLst/>
              <a:rect l="l" t="t" r="r" b="b"/>
              <a:pathLst>
                <a:path w="1119" h="1507" extrusionOk="0">
                  <a:moveTo>
                    <a:pt x="1073" y="1"/>
                  </a:moveTo>
                  <a:cubicBezTo>
                    <a:pt x="731" y="480"/>
                    <a:pt x="388" y="936"/>
                    <a:pt x="0" y="1324"/>
                  </a:cubicBezTo>
                  <a:cubicBezTo>
                    <a:pt x="23" y="1393"/>
                    <a:pt x="23" y="1439"/>
                    <a:pt x="46" y="1507"/>
                  </a:cubicBezTo>
                  <a:cubicBezTo>
                    <a:pt x="434" y="1096"/>
                    <a:pt x="799" y="640"/>
                    <a:pt x="1119" y="183"/>
                  </a:cubicBezTo>
                  <a:cubicBezTo>
                    <a:pt x="1096" y="115"/>
                    <a:pt x="1073" y="46"/>
                    <a:pt x="1073"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5754;p127"/>
            <p:cNvSpPr/>
            <p:nvPr/>
          </p:nvSpPr>
          <p:spPr>
            <a:xfrm>
              <a:off x="2721500" y="3022675"/>
              <a:ext cx="28000" cy="37700"/>
            </a:xfrm>
            <a:custGeom>
              <a:avLst/>
              <a:gdLst/>
              <a:ahLst/>
              <a:cxnLst/>
              <a:rect l="l" t="t" r="r" b="b"/>
              <a:pathLst>
                <a:path w="1120" h="1508" extrusionOk="0">
                  <a:moveTo>
                    <a:pt x="1051" y="1"/>
                  </a:moveTo>
                  <a:cubicBezTo>
                    <a:pt x="731" y="480"/>
                    <a:pt x="389" y="937"/>
                    <a:pt x="1" y="1348"/>
                  </a:cubicBezTo>
                  <a:cubicBezTo>
                    <a:pt x="24" y="1416"/>
                    <a:pt x="24" y="1462"/>
                    <a:pt x="46" y="1507"/>
                  </a:cubicBezTo>
                  <a:cubicBezTo>
                    <a:pt x="434" y="1119"/>
                    <a:pt x="777" y="663"/>
                    <a:pt x="1119" y="184"/>
                  </a:cubicBezTo>
                  <a:cubicBezTo>
                    <a:pt x="1096" y="115"/>
                    <a:pt x="1074" y="69"/>
                    <a:pt x="1051"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5755;p127"/>
            <p:cNvSpPr/>
            <p:nvPr/>
          </p:nvSpPr>
          <p:spPr>
            <a:xfrm>
              <a:off x="2719225" y="3060350"/>
              <a:ext cx="4600" cy="7450"/>
            </a:xfrm>
            <a:custGeom>
              <a:avLst/>
              <a:gdLst/>
              <a:ahLst/>
              <a:cxnLst/>
              <a:rect l="l" t="t" r="r" b="b"/>
              <a:pathLst>
                <a:path w="184" h="298" extrusionOk="0">
                  <a:moveTo>
                    <a:pt x="137" y="0"/>
                  </a:moveTo>
                  <a:cubicBezTo>
                    <a:pt x="92" y="46"/>
                    <a:pt x="46" y="92"/>
                    <a:pt x="0" y="137"/>
                  </a:cubicBezTo>
                  <a:cubicBezTo>
                    <a:pt x="23" y="206"/>
                    <a:pt x="23" y="251"/>
                    <a:pt x="46" y="297"/>
                  </a:cubicBezTo>
                  <a:cubicBezTo>
                    <a:pt x="92" y="274"/>
                    <a:pt x="137" y="229"/>
                    <a:pt x="183" y="183"/>
                  </a:cubicBezTo>
                  <a:cubicBezTo>
                    <a:pt x="160" y="115"/>
                    <a:pt x="160" y="69"/>
                    <a:pt x="137" y="0"/>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5756;p127"/>
            <p:cNvSpPr/>
            <p:nvPr/>
          </p:nvSpPr>
          <p:spPr>
            <a:xfrm>
              <a:off x="2718650" y="3056350"/>
              <a:ext cx="4025" cy="7450"/>
            </a:xfrm>
            <a:custGeom>
              <a:avLst/>
              <a:gdLst/>
              <a:ahLst/>
              <a:cxnLst/>
              <a:rect l="l" t="t" r="r" b="b"/>
              <a:pathLst>
                <a:path w="161" h="298" extrusionOk="0">
                  <a:moveTo>
                    <a:pt x="115" y="1"/>
                  </a:moveTo>
                  <a:cubicBezTo>
                    <a:pt x="92" y="46"/>
                    <a:pt x="46" y="92"/>
                    <a:pt x="1" y="138"/>
                  </a:cubicBezTo>
                  <a:cubicBezTo>
                    <a:pt x="1" y="183"/>
                    <a:pt x="23" y="252"/>
                    <a:pt x="23" y="297"/>
                  </a:cubicBezTo>
                  <a:cubicBezTo>
                    <a:pt x="69" y="252"/>
                    <a:pt x="115" y="206"/>
                    <a:pt x="160" y="160"/>
                  </a:cubicBezTo>
                  <a:cubicBezTo>
                    <a:pt x="138" y="115"/>
                    <a:pt x="138" y="69"/>
                    <a:pt x="115"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5757;p127"/>
            <p:cNvSpPr/>
            <p:nvPr/>
          </p:nvSpPr>
          <p:spPr>
            <a:xfrm>
              <a:off x="2681550" y="3063775"/>
              <a:ext cx="38850" cy="24550"/>
            </a:xfrm>
            <a:custGeom>
              <a:avLst/>
              <a:gdLst/>
              <a:ahLst/>
              <a:cxnLst/>
              <a:rect l="l" t="t" r="r" b="b"/>
              <a:pathLst>
                <a:path w="1554" h="982" extrusionOk="0">
                  <a:moveTo>
                    <a:pt x="1507" y="0"/>
                  </a:moveTo>
                  <a:cubicBezTo>
                    <a:pt x="1074" y="434"/>
                    <a:pt x="572" y="754"/>
                    <a:pt x="1" y="845"/>
                  </a:cubicBezTo>
                  <a:cubicBezTo>
                    <a:pt x="1" y="891"/>
                    <a:pt x="1" y="936"/>
                    <a:pt x="1" y="982"/>
                  </a:cubicBezTo>
                  <a:cubicBezTo>
                    <a:pt x="594" y="891"/>
                    <a:pt x="1119" y="571"/>
                    <a:pt x="1553" y="160"/>
                  </a:cubicBezTo>
                  <a:cubicBezTo>
                    <a:pt x="1530" y="114"/>
                    <a:pt x="1530" y="69"/>
                    <a:pt x="1507" y="0"/>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5758;p127"/>
            <p:cNvSpPr/>
            <p:nvPr/>
          </p:nvSpPr>
          <p:spPr>
            <a:xfrm>
              <a:off x="2681000" y="3059775"/>
              <a:ext cx="38250" cy="25125"/>
            </a:xfrm>
            <a:custGeom>
              <a:avLst/>
              <a:gdLst/>
              <a:ahLst/>
              <a:cxnLst/>
              <a:rect l="l" t="t" r="r" b="b"/>
              <a:pathLst>
                <a:path w="1530" h="1005" extrusionOk="0">
                  <a:moveTo>
                    <a:pt x="1507" y="1"/>
                  </a:moveTo>
                  <a:cubicBezTo>
                    <a:pt x="1073" y="434"/>
                    <a:pt x="548" y="777"/>
                    <a:pt x="0" y="868"/>
                  </a:cubicBezTo>
                  <a:cubicBezTo>
                    <a:pt x="0" y="914"/>
                    <a:pt x="0" y="959"/>
                    <a:pt x="23" y="1005"/>
                  </a:cubicBezTo>
                  <a:cubicBezTo>
                    <a:pt x="594" y="914"/>
                    <a:pt x="1096" y="594"/>
                    <a:pt x="1529" y="160"/>
                  </a:cubicBezTo>
                  <a:cubicBezTo>
                    <a:pt x="1529" y="115"/>
                    <a:pt x="1507" y="46"/>
                    <a:pt x="1507"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5759;p127"/>
            <p:cNvSpPr/>
            <p:nvPr/>
          </p:nvSpPr>
          <p:spPr>
            <a:xfrm>
              <a:off x="2890425" y="2803575"/>
              <a:ext cx="50225" cy="23400"/>
            </a:xfrm>
            <a:custGeom>
              <a:avLst/>
              <a:gdLst/>
              <a:ahLst/>
              <a:cxnLst/>
              <a:rect l="l" t="t" r="r" b="b"/>
              <a:pathLst>
                <a:path w="2009" h="936" extrusionOk="0">
                  <a:moveTo>
                    <a:pt x="1986" y="0"/>
                  </a:moveTo>
                  <a:cubicBezTo>
                    <a:pt x="1278" y="137"/>
                    <a:pt x="593" y="457"/>
                    <a:pt x="0" y="867"/>
                  </a:cubicBezTo>
                  <a:cubicBezTo>
                    <a:pt x="23" y="913"/>
                    <a:pt x="23" y="936"/>
                    <a:pt x="23" y="936"/>
                  </a:cubicBezTo>
                  <a:cubicBezTo>
                    <a:pt x="616" y="525"/>
                    <a:pt x="1278" y="205"/>
                    <a:pt x="2009" y="68"/>
                  </a:cubicBezTo>
                  <a:cubicBezTo>
                    <a:pt x="2009" y="68"/>
                    <a:pt x="2009" y="46"/>
                    <a:pt x="1986"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5760;p127"/>
            <p:cNvSpPr/>
            <p:nvPr/>
          </p:nvSpPr>
          <p:spPr>
            <a:xfrm>
              <a:off x="2889275" y="2798425"/>
              <a:ext cx="50800" cy="26850"/>
            </a:xfrm>
            <a:custGeom>
              <a:avLst/>
              <a:gdLst/>
              <a:ahLst/>
              <a:cxnLst/>
              <a:rect l="l" t="t" r="r" b="b"/>
              <a:pathLst>
                <a:path w="2032" h="1074" extrusionOk="0">
                  <a:moveTo>
                    <a:pt x="1986" y="1"/>
                  </a:moveTo>
                  <a:cubicBezTo>
                    <a:pt x="1279" y="138"/>
                    <a:pt x="594" y="457"/>
                    <a:pt x="0" y="845"/>
                  </a:cubicBezTo>
                  <a:cubicBezTo>
                    <a:pt x="23" y="936"/>
                    <a:pt x="46" y="1028"/>
                    <a:pt x="46" y="1073"/>
                  </a:cubicBezTo>
                  <a:cubicBezTo>
                    <a:pt x="639" y="663"/>
                    <a:pt x="1324" y="343"/>
                    <a:pt x="2032" y="206"/>
                  </a:cubicBezTo>
                  <a:cubicBezTo>
                    <a:pt x="2032" y="160"/>
                    <a:pt x="2009" y="92"/>
                    <a:pt x="1986"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5761;p127"/>
            <p:cNvSpPr/>
            <p:nvPr/>
          </p:nvSpPr>
          <p:spPr>
            <a:xfrm>
              <a:off x="2853325" y="2825250"/>
              <a:ext cx="37675" cy="33925"/>
            </a:xfrm>
            <a:custGeom>
              <a:avLst/>
              <a:gdLst/>
              <a:ahLst/>
              <a:cxnLst/>
              <a:rect l="l" t="t" r="r" b="b"/>
              <a:pathLst>
                <a:path w="1507" h="1357" extrusionOk="0">
                  <a:moveTo>
                    <a:pt x="1484" y="0"/>
                  </a:moveTo>
                  <a:cubicBezTo>
                    <a:pt x="936" y="366"/>
                    <a:pt x="434" y="845"/>
                    <a:pt x="0" y="1324"/>
                  </a:cubicBezTo>
                  <a:cubicBezTo>
                    <a:pt x="33" y="1340"/>
                    <a:pt x="54" y="1357"/>
                    <a:pt x="71" y="1357"/>
                  </a:cubicBezTo>
                  <a:cubicBezTo>
                    <a:pt x="78" y="1357"/>
                    <a:pt x="85" y="1354"/>
                    <a:pt x="92" y="1347"/>
                  </a:cubicBezTo>
                  <a:cubicBezTo>
                    <a:pt x="503" y="891"/>
                    <a:pt x="982" y="434"/>
                    <a:pt x="1507" y="69"/>
                  </a:cubicBezTo>
                  <a:cubicBezTo>
                    <a:pt x="1507" y="69"/>
                    <a:pt x="1507" y="46"/>
                    <a:pt x="1484"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5762;p127"/>
            <p:cNvSpPr/>
            <p:nvPr/>
          </p:nvSpPr>
          <p:spPr>
            <a:xfrm>
              <a:off x="2850475" y="2819550"/>
              <a:ext cx="39975" cy="38825"/>
            </a:xfrm>
            <a:custGeom>
              <a:avLst/>
              <a:gdLst/>
              <a:ahLst/>
              <a:cxnLst/>
              <a:rect l="l" t="t" r="r" b="b"/>
              <a:pathLst>
                <a:path w="1599" h="1553" extrusionOk="0">
                  <a:moveTo>
                    <a:pt x="1552" y="0"/>
                  </a:moveTo>
                  <a:cubicBezTo>
                    <a:pt x="982" y="388"/>
                    <a:pt x="457" y="867"/>
                    <a:pt x="0" y="1392"/>
                  </a:cubicBezTo>
                  <a:cubicBezTo>
                    <a:pt x="46" y="1461"/>
                    <a:pt x="92" y="1529"/>
                    <a:pt x="114" y="1552"/>
                  </a:cubicBezTo>
                  <a:cubicBezTo>
                    <a:pt x="548" y="1073"/>
                    <a:pt x="1050" y="594"/>
                    <a:pt x="1598" y="228"/>
                  </a:cubicBezTo>
                  <a:cubicBezTo>
                    <a:pt x="1598" y="183"/>
                    <a:pt x="1575" y="91"/>
                    <a:pt x="1552"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5763;p127"/>
            <p:cNvSpPr/>
            <p:nvPr/>
          </p:nvSpPr>
          <p:spPr>
            <a:xfrm>
              <a:off x="2852175" y="2858350"/>
              <a:ext cx="3450" cy="3450"/>
            </a:xfrm>
            <a:custGeom>
              <a:avLst/>
              <a:gdLst/>
              <a:ahLst/>
              <a:cxnLst/>
              <a:rect l="l" t="t" r="r" b="b"/>
              <a:pathLst>
                <a:path w="138" h="138" extrusionOk="0">
                  <a:moveTo>
                    <a:pt x="46" y="0"/>
                  </a:moveTo>
                  <a:cubicBezTo>
                    <a:pt x="24" y="23"/>
                    <a:pt x="24" y="46"/>
                    <a:pt x="1" y="46"/>
                  </a:cubicBezTo>
                  <a:cubicBezTo>
                    <a:pt x="24" y="114"/>
                    <a:pt x="24" y="137"/>
                    <a:pt x="46" y="137"/>
                  </a:cubicBezTo>
                  <a:cubicBezTo>
                    <a:pt x="69" y="92"/>
                    <a:pt x="115" y="69"/>
                    <a:pt x="138" y="23"/>
                  </a:cubicBezTo>
                  <a:lnTo>
                    <a:pt x="138" y="23"/>
                  </a:lnTo>
                  <a:cubicBezTo>
                    <a:pt x="131" y="30"/>
                    <a:pt x="124" y="33"/>
                    <a:pt x="117" y="33"/>
                  </a:cubicBezTo>
                  <a:cubicBezTo>
                    <a:pt x="100" y="33"/>
                    <a:pt x="79" y="16"/>
                    <a:pt x="46"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5764;p127"/>
            <p:cNvSpPr/>
            <p:nvPr/>
          </p:nvSpPr>
          <p:spPr>
            <a:xfrm>
              <a:off x="2850475" y="2854350"/>
              <a:ext cx="2875" cy="5150"/>
            </a:xfrm>
            <a:custGeom>
              <a:avLst/>
              <a:gdLst/>
              <a:ahLst/>
              <a:cxnLst/>
              <a:rect l="l" t="t" r="r" b="b"/>
              <a:pathLst>
                <a:path w="115" h="206" extrusionOk="0">
                  <a:moveTo>
                    <a:pt x="0" y="0"/>
                  </a:moveTo>
                  <a:cubicBezTo>
                    <a:pt x="23" y="92"/>
                    <a:pt x="46" y="160"/>
                    <a:pt x="69" y="206"/>
                  </a:cubicBezTo>
                  <a:cubicBezTo>
                    <a:pt x="92" y="206"/>
                    <a:pt x="92" y="183"/>
                    <a:pt x="114" y="160"/>
                  </a:cubicBezTo>
                  <a:cubicBezTo>
                    <a:pt x="92" y="137"/>
                    <a:pt x="46" y="69"/>
                    <a:pt x="0"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5765;p127"/>
            <p:cNvSpPr/>
            <p:nvPr/>
          </p:nvSpPr>
          <p:spPr>
            <a:xfrm>
              <a:off x="2797400" y="2859475"/>
              <a:ext cx="55950" cy="79925"/>
            </a:xfrm>
            <a:custGeom>
              <a:avLst/>
              <a:gdLst/>
              <a:ahLst/>
              <a:cxnLst/>
              <a:rect l="l" t="t" r="r" b="b"/>
              <a:pathLst>
                <a:path w="2238" h="3197" extrusionOk="0">
                  <a:moveTo>
                    <a:pt x="2192" y="1"/>
                  </a:moveTo>
                  <a:cubicBezTo>
                    <a:pt x="1347" y="982"/>
                    <a:pt x="640" y="2032"/>
                    <a:pt x="0" y="3105"/>
                  </a:cubicBezTo>
                  <a:cubicBezTo>
                    <a:pt x="23" y="3151"/>
                    <a:pt x="23" y="3196"/>
                    <a:pt x="46" y="3196"/>
                  </a:cubicBezTo>
                  <a:cubicBezTo>
                    <a:pt x="708" y="2124"/>
                    <a:pt x="1393" y="1051"/>
                    <a:pt x="2237" y="92"/>
                  </a:cubicBezTo>
                  <a:cubicBezTo>
                    <a:pt x="2215" y="92"/>
                    <a:pt x="2215" y="69"/>
                    <a:pt x="2192" y="1"/>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5766;p127"/>
            <p:cNvSpPr/>
            <p:nvPr/>
          </p:nvSpPr>
          <p:spPr>
            <a:xfrm>
              <a:off x="2795125" y="2854350"/>
              <a:ext cx="57075" cy="82775"/>
            </a:xfrm>
            <a:custGeom>
              <a:avLst/>
              <a:gdLst/>
              <a:ahLst/>
              <a:cxnLst/>
              <a:rect l="l" t="t" r="r" b="b"/>
              <a:pathLst>
                <a:path w="2283" h="3311" extrusionOk="0">
                  <a:moveTo>
                    <a:pt x="2214" y="0"/>
                  </a:moveTo>
                  <a:cubicBezTo>
                    <a:pt x="1347" y="959"/>
                    <a:pt x="662" y="2009"/>
                    <a:pt x="0" y="3059"/>
                  </a:cubicBezTo>
                  <a:cubicBezTo>
                    <a:pt x="46" y="3173"/>
                    <a:pt x="69" y="3242"/>
                    <a:pt x="91" y="3310"/>
                  </a:cubicBezTo>
                  <a:cubicBezTo>
                    <a:pt x="731" y="2237"/>
                    <a:pt x="1438" y="1187"/>
                    <a:pt x="2283" y="206"/>
                  </a:cubicBezTo>
                  <a:cubicBezTo>
                    <a:pt x="2260" y="160"/>
                    <a:pt x="2237" y="92"/>
                    <a:pt x="2214"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5767;p127"/>
            <p:cNvSpPr/>
            <p:nvPr/>
          </p:nvSpPr>
          <p:spPr>
            <a:xfrm>
              <a:off x="2793975" y="2937100"/>
              <a:ext cx="4600" cy="7425"/>
            </a:xfrm>
            <a:custGeom>
              <a:avLst/>
              <a:gdLst/>
              <a:ahLst/>
              <a:cxnLst/>
              <a:rect l="l" t="t" r="r" b="b"/>
              <a:pathLst>
                <a:path w="184" h="297" extrusionOk="0">
                  <a:moveTo>
                    <a:pt x="137" y="0"/>
                  </a:moveTo>
                  <a:cubicBezTo>
                    <a:pt x="92" y="69"/>
                    <a:pt x="46" y="137"/>
                    <a:pt x="1" y="206"/>
                  </a:cubicBezTo>
                  <a:cubicBezTo>
                    <a:pt x="23" y="251"/>
                    <a:pt x="46" y="297"/>
                    <a:pt x="69" y="297"/>
                  </a:cubicBezTo>
                  <a:cubicBezTo>
                    <a:pt x="92" y="228"/>
                    <a:pt x="137" y="160"/>
                    <a:pt x="183" y="91"/>
                  </a:cubicBezTo>
                  <a:cubicBezTo>
                    <a:pt x="160" y="91"/>
                    <a:pt x="160" y="46"/>
                    <a:pt x="137"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5768;p127"/>
            <p:cNvSpPr/>
            <p:nvPr/>
          </p:nvSpPr>
          <p:spPr>
            <a:xfrm>
              <a:off x="2792275" y="2930825"/>
              <a:ext cx="5150" cy="11425"/>
            </a:xfrm>
            <a:custGeom>
              <a:avLst/>
              <a:gdLst/>
              <a:ahLst/>
              <a:cxnLst/>
              <a:rect l="l" t="t" r="r" b="b"/>
              <a:pathLst>
                <a:path w="206" h="457" extrusionOk="0">
                  <a:moveTo>
                    <a:pt x="114" y="0"/>
                  </a:moveTo>
                  <a:cubicBezTo>
                    <a:pt x="91" y="69"/>
                    <a:pt x="46" y="137"/>
                    <a:pt x="0" y="205"/>
                  </a:cubicBezTo>
                  <a:cubicBezTo>
                    <a:pt x="46" y="297"/>
                    <a:pt x="69" y="388"/>
                    <a:pt x="69" y="457"/>
                  </a:cubicBezTo>
                  <a:cubicBezTo>
                    <a:pt x="114" y="388"/>
                    <a:pt x="160" y="320"/>
                    <a:pt x="205" y="251"/>
                  </a:cubicBezTo>
                  <a:cubicBezTo>
                    <a:pt x="183" y="183"/>
                    <a:pt x="160" y="114"/>
                    <a:pt x="114"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5769;p127"/>
            <p:cNvSpPr/>
            <p:nvPr/>
          </p:nvSpPr>
          <p:spPr>
            <a:xfrm>
              <a:off x="2747175" y="2942225"/>
              <a:ext cx="48550" cy="80475"/>
            </a:xfrm>
            <a:custGeom>
              <a:avLst/>
              <a:gdLst/>
              <a:ahLst/>
              <a:cxnLst/>
              <a:rect l="l" t="t" r="r" b="b"/>
              <a:pathLst>
                <a:path w="1942" h="3219" extrusionOk="0">
                  <a:moveTo>
                    <a:pt x="1873" y="1"/>
                  </a:moveTo>
                  <a:cubicBezTo>
                    <a:pt x="1256" y="1051"/>
                    <a:pt x="663" y="2100"/>
                    <a:pt x="1" y="3105"/>
                  </a:cubicBezTo>
                  <a:cubicBezTo>
                    <a:pt x="1" y="3173"/>
                    <a:pt x="24" y="3196"/>
                    <a:pt x="24" y="3219"/>
                  </a:cubicBezTo>
                  <a:cubicBezTo>
                    <a:pt x="708" y="2215"/>
                    <a:pt x="1302" y="1142"/>
                    <a:pt x="1941" y="92"/>
                  </a:cubicBezTo>
                  <a:cubicBezTo>
                    <a:pt x="1918" y="92"/>
                    <a:pt x="1895" y="46"/>
                    <a:pt x="1873" y="1"/>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5770;p127"/>
            <p:cNvSpPr/>
            <p:nvPr/>
          </p:nvSpPr>
          <p:spPr>
            <a:xfrm>
              <a:off x="2745475" y="2935950"/>
              <a:ext cx="48525" cy="83900"/>
            </a:xfrm>
            <a:custGeom>
              <a:avLst/>
              <a:gdLst/>
              <a:ahLst/>
              <a:cxnLst/>
              <a:rect l="l" t="t" r="r" b="b"/>
              <a:pathLst>
                <a:path w="1941" h="3356" extrusionOk="0">
                  <a:moveTo>
                    <a:pt x="1872" y="0"/>
                  </a:moveTo>
                  <a:cubicBezTo>
                    <a:pt x="1233" y="1050"/>
                    <a:pt x="640" y="2123"/>
                    <a:pt x="0" y="3105"/>
                  </a:cubicBezTo>
                  <a:cubicBezTo>
                    <a:pt x="23" y="3219"/>
                    <a:pt x="46" y="3310"/>
                    <a:pt x="69" y="3356"/>
                  </a:cubicBezTo>
                  <a:cubicBezTo>
                    <a:pt x="731" y="2351"/>
                    <a:pt x="1324" y="1302"/>
                    <a:pt x="1941" y="252"/>
                  </a:cubicBezTo>
                  <a:cubicBezTo>
                    <a:pt x="1941" y="183"/>
                    <a:pt x="1918" y="92"/>
                    <a:pt x="1872"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5771;p127"/>
            <p:cNvSpPr/>
            <p:nvPr/>
          </p:nvSpPr>
          <p:spPr>
            <a:xfrm>
              <a:off x="2743750" y="3019825"/>
              <a:ext cx="4025" cy="8025"/>
            </a:xfrm>
            <a:custGeom>
              <a:avLst/>
              <a:gdLst/>
              <a:ahLst/>
              <a:cxnLst/>
              <a:rect l="l" t="t" r="r" b="b"/>
              <a:pathLst>
                <a:path w="161" h="321" extrusionOk="0">
                  <a:moveTo>
                    <a:pt x="138" y="1"/>
                  </a:moveTo>
                  <a:cubicBezTo>
                    <a:pt x="92" y="69"/>
                    <a:pt x="47" y="138"/>
                    <a:pt x="1" y="206"/>
                  </a:cubicBezTo>
                  <a:cubicBezTo>
                    <a:pt x="1" y="275"/>
                    <a:pt x="24" y="298"/>
                    <a:pt x="24" y="320"/>
                  </a:cubicBezTo>
                  <a:cubicBezTo>
                    <a:pt x="69" y="252"/>
                    <a:pt x="115" y="183"/>
                    <a:pt x="161" y="115"/>
                  </a:cubicBezTo>
                  <a:cubicBezTo>
                    <a:pt x="161" y="92"/>
                    <a:pt x="138" y="69"/>
                    <a:pt x="138" y="1"/>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5772;p127"/>
            <p:cNvSpPr/>
            <p:nvPr/>
          </p:nvSpPr>
          <p:spPr>
            <a:xfrm>
              <a:off x="2742050" y="3013550"/>
              <a:ext cx="5150" cy="11450"/>
            </a:xfrm>
            <a:custGeom>
              <a:avLst/>
              <a:gdLst/>
              <a:ahLst/>
              <a:cxnLst/>
              <a:rect l="l" t="t" r="r" b="b"/>
              <a:pathLst>
                <a:path w="206" h="458" extrusionOk="0">
                  <a:moveTo>
                    <a:pt x="137" y="1"/>
                  </a:moveTo>
                  <a:cubicBezTo>
                    <a:pt x="92" y="69"/>
                    <a:pt x="46" y="138"/>
                    <a:pt x="0" y="206"/>
                  </a:cubicBezTo>
                  <a:cubicBezTo>
                    <a:pt x="23" y="320"/>
                    <a:pt x="46" y="389"/>
                    <a:pt x="69" y="457"/>
                  </a:cubicBezTo>
                  <a:cubicBezTo>
                    <a:pt x="115" y="389"/>
                    <a:pt x="160" y="320"/>
                    <a:pt x="206" y="252"/>
                  </a:cubicBezTo>
                  <a:cubicBezTo>
                    <a:pt x="183" y="206"/>
                    <a:pt x="160" y="115"/>
                    <a:pt x="137"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5773;p127"/>
            <p:cNvSpPr/>
            <p:nvPr/>
          </p:nvSpPr>
          <p:spPr>
            <a:xfrm>
              <a:off x="2718075" y="3024975"/>
              <a:ext cx="26275" cy="34825"/>
            </a:xfrm>
            <a:custGeom>
              <a:avLst/>
              <a:gdLst/>
              <a:ahLst/>
              <a:cxnLst/>
              <a:rect l="l" t="t" r="r" b="b"/>
              <a:pathLst>
                <a:path w="1051" h="1393" extrusionOk="0">
                  <a:moveTo>
                    <a:pt x="1028" y="0"/>
                  </a:moveTo>
                  <a:cubicBezTo>
                    <a:pt x="708" y="457"/>
                    <a:pt x="366" y="913"/>
                    <a:pt x="1" y="1278"/>
                  </a:cubicBezTo>
                  <a:cubicBezTo>
                    <a:pt x="1" y="1347"/>
                    <a:pt x="24" y="1370"/>
                    <a:pt x="24" y="1393"/>
                  </a:cubicBezTo>
                  <a:cubicBezTo>
                    <a:pt x="412" y="1005"/>
                    <a:pt x="731" y="571"/>
                    <a:pt x="1051" y="114"/>
                  </a:cubicBezTo>
                  <a:cubicBezTo>
                    <a:pt x="1051" y="92"/>
                    <a:pt x="1028" y="69"/>
                    <a:pt x="1028"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5774;p127"/>
            <p:cNvSpPr/>
            <p:nvPr/>
          </p:nvSpPr>
          <p:spPr>
            <a:xfrm>
              <a:off x="2716950" y="3018700"/>
              <a:ext cx="26825" cy="38250"/>
            </a:xfrm>
            <a:custGeom>
              <a:avLst/>
              <a:gdLst/>
              <a:ahLst/>
              <a:cxnLst/>
              <a:rect l="l" t="t" r="r" b="b"/>
              <a:pathLst>
                <a:path w="1073" h="1530" extrusionOk="0">
                  <a:moveTo>
                    <a:pt x="1004" y="0"/>
                  </a:moveTo>
                  <a:cubicBezTo>
                    <a:pt x="685" y="457"/>
                    <a:pt x="365" y="913"/>
                    <a:pt x="0" y="1301"/>
                  </a:cubicBezTo>
                  <a:cubicBezTo>
                    <a:pt x="23" y="1392"/>
                    <a:pt x="23" y="1484"/>
                    <a:pt x="46" y="1529"/>
                  </a:cubicBezTo>
                  <a:cubicBezTo>
                    <a:pt x="411" y="1164"/>
                    <a:pt x="753" y="708"/>
                    <a:pt x="1073" y="251"/>
                  </a:cubicBezTo>
                  <a:cubicBezTo>
                    <a:pt x="1050" y="183"/>
                    <a:pt x="1027" y="114"/>
                    <a:pt x="1004"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5775;p127"/>
            <p:cNvSpPr/>
            <p:nvPr/>
          </p:nvSpPr>
          <p:spPr>
            <a:xfrm>
              <a:off x="2714650" y="3056925"/>
              <a:ext cx="4025" cy="6300"/>
            </a:xfrm>
            <a:custGeom>
              <a:avLst/>
              <a:gdLst/>
              <a:ahLst/>
              <a:cxnLst/>
              <a:rect l="l" t="t" r="r" b="b"/>
              <a:pathLst>
                <a:path w="161" h="252" extrusionOk="0">
                  <a:moveTo>
                    <a:pt x="138" y="0"/>
                  </a:moveTo>
                  <a:cubicBezTo>
                    <a:pt x="92" y="69"/>
                    <a:pt x="46" y="115"/>
                    <a:pt x="1" y="160"/>
                  </a:cubicBezTo>
                  <a:cubicBezTo>
                    <a:pt x="1" y="206"/>
                    <a:pt x="1" y="252"/>
                    <a:pt x="1" y="252"/>
                  </a:cubicBezTo>
                  <a:cubicBezTo>
                    <a:pt x="69" y="206"/>
                    <a:pt x="115" y="160"/>
                    <a:pt x="161" y="115"/>
                  </a:cubicBezTo>
                  <a:cubicBezTo>
                    <a:pt x="161" y="92"/>
                    <a:pt x="138" y="69"/>
                    <a:pt x="138"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5776;p127"/>
            <p:cNvSpPr/>
            <p:nvPr/>
          </p:nvSpPr>
          <p:spPr>
            <a:xfrm>
              <a:off x="2713525" y="3051225"/>
              <a:ext cx="4575" cy="9725"/>
            </a:xfrm>
            <a:custGeom>
              <a:avLst/>
              <a:gdLst/>
              <a:ahLst/>
              <a:cxnLst/>
              <a:rect l="l" t="t" r="r" b="b"/>
              <a:pathLst>
                <a:path w="183" h="389" extrusionOk="0">
                  <a:moveTo>
                    <a:pt x="137" y="0"/>
                  </a:moveTo>
                  <a:cubicBezTo>
                    <a:pt x="91" y="46"/>
                    <a:pt x="46" y="91"/>
                    <a:pt x="0" y="137"/>
                  </a:cubicBezTo>
                  <a:cubicBezTo>
                    <a:pt x="23" y="251"/>
                    <a:pt x="23" y="320"/>
                    <a:pt x="46" y="388"/>
                  </a:cubicBezTo>
                  <a:cubicBezTo>
                    <a:pt x="91" y="343"/>
                    <a:pt x="137" y="297"/>
                    <a:pt x="183" y="228"/>
                  </a:cubicBezTo>
                  <a:cubicBezTo>
                    <a:pt x="160" y="183"/>
                    <a:pt x="160" y="91"/>
                    <a:pt x="137"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5777;p127"/>
            <p:cNvSpPr/>
            <p:nvPr/>
          </p:nvSpPr>
          <p:spPr>
            <a:xfrm>
              <a:off x="2697550" y="3060925"/>
              <a:ext cx="17125" cy="14850"/>
            </a:xfrm>
            <a:custGeom>
              <a:avLst/>
              <a:gdLst/>
              <a:ahLst/>
              <a:cxnLst/>
              <a:rect l="l" t="t" r="r" b="b"/>
              <a:pathLst>
                <a:path w="685" h="594" extrusionOk="0">
                  <a:moveTo>
                    <a:pt x="685" y="0"/>
                  </a:moveTo>
                  <a:cubicBezTo>
                    <a:pt x="457" y="206"/>
                    <a:pt x="228" y="365"/>
                    <a:pt x="0" y="502"/>
                  </a:cubicBezTo>
                  <a:cubicBezTo>
                    <a:pt x="0" y="548"/>
                    <a:pt x="0" y="594"/>
                    <a:pt x="0" y="594"/>
                  </a:cubicBezTo>
                  <a:cubicBezTo>
                    <a:pt x="251" y="457"/>
                    <a:pt x="479" y="297"/>
                    <a:pt x="685" y="92"/>
                  </a:cubicBezTo>
                  <a:cubicBezTo>
                    <a:pt x="685" y="92"/>
                    <a:pt x="685" y="46"/>
                    <a:pt x="685"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5778;p127"/>
            <p:cNvSpPr/>
            <p:nvPr/>
          </p:nvSpPr>
          <p:spPr>
            <a:xfrm>
              <a:off x="2696975" y="3054650"/>
              <a:ext cx="17700" cy="18850"/>
            </a:xfrm>
            <a:custGeom>
              <a:avLst/>
              <a:gdLst/>
              <a:ahLst/>
              <a:cxnLst/>
              <a:rect l="l" t="t" r="r" b="b"/>
              <a:pathLst>
                <a:path w="708" h="754" extrusionOk="0">
                  <a:moveTo>
                    <a:pt x="662" y="0"/>
                  </a:moveTo>
                  <a:cubicBezTo>
                    <a:pt x="457" y="206"/>
                    <a:pt x="228" y="388"/>
                    <a:pt x="0" y="525"/>
                  </a:cubicBezTo>
                  <a:cubicBezTo>
                    <a:pt x="23" y="616"/>
                    <a:pt x="23" y="708"/>
                    <a:pt x="23" y="753"/>
                  </a:cubicBezTo>
                  <a:cubicBezTo>
                    <a:pt x="251" y="616"/>
                    <a:pt x="480" y="457"/>
                    <a:pt x="708" y="251"/>
                  </a:cubicBezTo>
                  <a:cubicBezTo>
                    <a:pt x="685" y="183"/>
                    <a:pt x="685" y="114"/>
                    <a:pt x="662"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5779;p127"/>
            <p:cNvSpPr/>
            <p:nvPr/>
          </p:nvSpPr>
          <p:spPr>
            <a:xfrm>
              <a:off x="2680425" y="3073475"/>
              <a:ext cx="17150" cy="8000"/>
            </a:xfrm>
            <a:custGeom>
              <a:avLst/>
              <a:gdLst/>
              <a:ahLst/>
              <a:cxnLst/>
              <a:rect l="l" t="t" r="r" b="b"/>
              <a:pathLst>
                <a:path w="686" h="320" extrusionOk="0">
                  <a:moveTo>
                    <a:pt x="685" y="0"/>
                  </a:moveTo>
                  <a:cubicBezTo>
                    <a:pt x="480" y="114"/>
                    <a:pt x="251" y="206"/>
                    <a:pt x="0" y="251"/>
                  </a:cubicBezTo>
                  <a:cubicBezTo>
                    <a:pt x="23" y="297"/>
                    <a:pt x="23" y="320"/>
                    <a:pt x="23" y="320"/>
                  </a:cubicBezTo>
                  <a:cubicBezTo>
                    <a:pt x="251" y="274"/>
                    <a:pt x="480" y="206"/>
                    <a:pt x="685" y="92"/>
                  </a:cubicBezTo>
                  <a:cubicBezTo>
                    <a:pt x="685" y="92"/>
                    <a:pt x="685" y="46"/>
                    <a:pt x="685"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5780;p127"/>
            <p:cNvSpPr/>
            <p:nvPr/>
          </p:nvSpPr>
          <p:spPr>
            <a:xfrm>
              <a:off x="2679850" y="3067775"/>
              <a:ext cx="17725" cy="12000"/>
            </a:xfrm>
            <a:custGeom>
              <a:avLst/>
              <a:gdLst/>
              <a:ahLst/>
              <a:cxnLst/>
              <a:rect l="l" t="t" r="r" b="b"/>
              <a:pathLst>
                <a:path w="709" h="480" extrusionOk="0">
                  <a:moveTo>
                    <a:pt x="685" y="0"/>
                  </a:moveTo>
                  <a:cubicBezTo>
                    <a:pt x="457" y="137"/>
                    <a:pt x="229" y="228"/>
                    <a:pt x="0" y="251"/>
                  </a:cubicBezTo>
                  <a:cubicBezTo>
                    <a:pt x="23" y="342"/>
                    <a:pt x="23" y="434"/>
                    <a:pt x="23" y="479"/>
                  </a:cubicBezTo>
                  <a:cubicBezTo>
                    <a:pt x="274" y="434"/>
                    <a:pt x="503" y="342"/>
                    <a:pt x="708" y="228"/>
                  </a:cubicBezTo>
                  <a:cubicBezTo>
                    <a:pt x="708" y="183"/>
                    <a:pt x="708" y="91"/>
                    <a:pt x="685"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5781;p127"/>
            <p:cNvSpPr/>
            <p:nvPr/>
          </p:nvSpPr>
          <p:spPr>
            <a:xfrm>
              <a:off x="2682700" y="3097450"/>
              <a:ext cx="1175" cy="5150"/>
            </a:xfrm>
            <a:custGeom>
              <a:avLst/>
              <a:gdLst/>
              <a:ahLst/>
              <a:cxnLst/>
              <a:rect l="l" t="t" r="r" b="b"/>
              <a:pathLst>
                <a:path w="47" h="206" extrusionOk="0">
                  <a:moveTo>
                    <a:pt x="1" y="0"/>
                  </a:moveTo>
                  <a:cubicBezTo>
                    <a:pt x="1" y="46"/>
                    <a:pt x="23" y="114"/>
                    <a:pt x="23" y="205"/>
                  </a:cubicBezTo>
                  <a:lnTo>
                    <a:pt x="46" y="205"/>
                  </a:lnTo>
                  <a:cubicBezTo>
                    <a:pt x="23" y="114"/>
                    <a:pt x="23" y="46"/>
                    <a:pt x="1" y="0"/>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5782;p127"/>
            <p:cNvSpPr/>
            <p:nvPr/>
          </p:nvSpPr>
          <p:spPr>
            <a:xfrm>
              <a:off x="2682700" y="3095725"/>
              <a:ext cx="25" cy="1750"/>
            </a:xfrm>
            <a:custGeom>
              <a:avLst/>
              <a:gdLst/>
              <a:ahLst/>
              <a:cxnLst/>
              <a:rect l="l" t="t" r="r" b="b"/>
              <a:pathLst>
                <a:path w="1" h="70" extrusionOk="0">
                  <a:moveTo>
                    <a:pt x="1" y="69"/>
                  </a:moveTo>
                  <a:cubicBezTo>
                    <a:pt x="1" y="69"/>
                    <a:pt x="1" y="69"/>
                    <a:pt x="1" y="69"/>
                  </a:cubicBezTo>
                  <a:cubicBezTo>
                    <a:pt x="1" y="23"/>
                    <a:pt x="1" y="1"/>
                    <a:pt x="1" y="1"/>
                  </a:cubicBezTo>
                  <a:cubicBezTo>
                    <a:pt x="1" y="1"/>
                    <a:pt x="1" y="1"/>
                    <a:pt x="1" y="1"/>
                  </a:cubicBezTo>
                  <a:cubicBezTo>
                    <a:pt x="1" y="1"/>
                    <a:pt x="1" y="23"/>
                    <a:pt x="1" y="69"/>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5783;p127"/>
            <p:cNvSpPr/>
            <p:nvPr/>
          </p:nvSpPr>
          <p:spPr>
            <a:xfrm>
              <a:off x="2682125" y="3091725"/>
              <a:ext cx="600" cy="4025"/>
            </a:xfrm>
            <a:custGeom>
              <a:avLst/>
              <a:gdLst/>
              <a:ahLst/>
              <a:cxnLst/>
              <a:rect l="l" t="t" r="r" b="b"/>
              <a:pathLst>
                <a:path w="24" h="161" extrusionOk="0">
                  <a:moveTo>
                    <a:pt x="1" y="1"/>
                  </a:moveTo>
                  <a:cubicBezTo>
                    <a:pt x="1" y="46"/>
                    <a:pt x="1" y="115"/>
                    <a:pt x="24" y="161"/>
                  </a:cubicBezTo>
                  <a:cubicBezTo>
                    <a:pt x="24" y="92"/>
                    <a:pt x="24" y="46"/>
                    <a:pt x="1" y="1"/>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5784;p127"/>
            <p:cNvSpPr/>
            <p:nvPr/>
          </p:nvSpPr>
          <p:spPr>
            <a:xfrm>
              <a:off x="2681550" y="3088300"/>
              <a:ext cx="600" cy="3450"/>
            </a:xfrm>
            <a:custGeom>
              <a:avLst/>
              <a:gdLst/>
              <a:ahLst/>
              <a:cxnLst/>
              <a:rect l="l" t="t" r="r" b="b"/>
              <a:pathLst>
                <a:path w="24" h="138" extrusionOk="0">
                  <a:moveTo>
                    <a:pt x="1" y="1"/>
                  </a:moveTo>
                  <a:cubicBezTo>
                    <a:pt x="1" y="46"/>
                    <a:pt x="24" y="92"/>
                    <a:pt x="24" y="138"/>
                  </a:cubicBezTo>
                  <a:cubicBezTo>
                    <a:pt x="24" y="92"/>
                    <a:pt x="24" y="46"/>
                    <a:pt x="1" y="1"/>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5785;p127"/>
            <p:cNvSpPr/>
            <p:nvPr/>
          </p:nvSpPr>
          <p:spPr>
            <a:xfrm>
              <a:off x="2681000" y="3084875"/>
              <a:ext cx="575" cy="3450"/>
            </a:xfrm>
            <a:custGeom>
              <a:avLst/>
              <a:gdLst/>
              <a:ahLst/>
              <a:cxnLst/>
              <a:rect l="l" t="t" r="r" b="b"/>
              <a:pathLst>
                <a:path w="23" h="138" extrusionOk="0">
                  <a:moveTo>
                    <a:pt x="0" y="1"/>
                  </a:moveTo>
                  <a:cubicBezTo>
                    <a:pt x="23" y="47"/>
                    <a:pt x="23" y="92"/>
                    <a:pt x="23" y="138"/>
                  </a:cubicBezTo>
                  <a:cubicBezTo>
                    <a:pt x="23" y="92"/>
                    <a:pt x="23" y="47"/>
                    <a:pt x="23"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5786;p127"/>
            <p:cNvSpPr/>
            <p:nvPr/>
          </p:nvSpPr>
          <p:spPr>
            <a:xfrm>
              <a:off x="2680425" y="3081450"/>
              <a:ext cx="1150" cy="3450"/>
            </a:xfrm>
            <a:custGeom>
              <a:avLst/>
              <a:gdLst/>
              <a:ahLst/>
              <a:cxnLst/>
              <a:rect l="l" t="t" r="r" b="b"/>
              <a:pathLst>
                <a:path w="46" h="138" extrusionOk="0">
                  <a:moveTo>
                    <a:pt x="0" y="1"/>
                  </a:moveTo>
                  <a:cubicBezTo>
                    <a:pt x="23" y="47"/>
                    <a:pt x="23" y="92"/>
                    <a:pt x="23" y="138"/>
                  </a:cubicBezTo>
                  <a:lnTo>
                    <a:pt x="46" y="138"/>
                  </a:lnTo>
                  <a:cubicBezTo>
                    <a:pt x="23" y="92"/>
                    <a:pt x="23" y="47"/>
                    <a:pt x="23"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5787;p127"/>
            <p:cNvSpPr/>
            <p:nvPr/>
          </p:nvSpPr>
          <p:spPr>
            <a:xfrm>
              <a:off x="2680425" y="3079750"/>
              <a:ext cx="600" cy="1725"/>
            </a:xfrm>
            <a:custGeom>
              <a:avLst/>
              <a:gdLst/>
              <a:ahLst/>
              <a:cxnLst/>
              <a:rect l="l" t="t" r="r" b="b"/>
              <a:pathLst>
                <a:path w="24" h="69" extrusionOk="0">
                  <a:moveTo>
                    <a:pt x="0" y="0"/>
                  </a:moveTo>
                  <a:cubicBezTo>
                    <a:pt x="0" y="46"/>
                    <a:pt x="0" y="69"/>
                    <a:pt x="0" y="69"/>
                  </a:cubicBezTo>
                  <a:lnTo>
                    <a:pt x="23" y="69"/>
                  </a:lnTo>
                  <a:cubicBezTo>
                    <a:pt x="23" y="69"/>
                    <a:pt x="23" y="46"/>
                    <a:pt x="0"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5788;p127"/>
            <p:cNvSpPr/>
            <p:nvPr/>
          </p:nvSpPr>
          <p:spPr>
            <a:xfrm>
              <a:off x="2679850" y="3074050"/>
              <a:ext cx="600" cy="5725"/>
            </a:xfrm>
            <a:custGeom>
              <a:avLst/>
              <a:gdLst/>
              <a:ahLst/>
              <a:cxnLst/>
              <a:rect l="l" t="t" r="r" b="b"/>
              <a:pathLst>
                <a:path w="24" h="229" extrusionOk="0">
                  <a:moveTo>
                    <a:pt x="0" y="0"/>
                  </a:moveTo>
                  <a:cubicBezTo>
                    <a:pt x="0" y="114"/>
                    <a:pt x="23" y="183"/>
                    <a:pt x="23" y="228"/>
                  </a:cubicBezTo>
                  <a:cubicBezTo>
                    <a:pt x="23" y="183"/>
                    <a:pt x="23" y="91"/>
                    <a:pt x="0"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5789;p127"/>
            <p:cNvSpPr/>
            <p:nvPr/>
          </p:nvSpPr>
          <p:spPr>
            <a:xfrm>
              <a:off x="2669575" y="3097450"/>
              <a:ext cx="13725" cy="6300"/>
            </a:xfrm>
            <a:custGeom>
              <a:avLst/>
              <a:gdLst/>
              <a:ahLst/>
              <a:cxnLst/>
              <a:rect l="l" t="t" r="r" b="b"/>
              <a:pathLst>
                <a:path w="549" h="252" extrusionOk="0">
                  <a:moveTo>
                    <a:pt x="526" y="0"/>
                  </a:moveTo>
                  <a:cubicBezTo>
                    <a:pt x="343" y="0"/>
                    <a:pt x="183" y="23"/>
                    <a:pt x="1" y="46"/>
                  </a:cubicBezTo>
                  <a:cubicBezTo>
                    <a:pt x="1" y="91"/>
                    <a:pt x="1" y="160"/>
                    <a:pt x="1" y="251"/>
                  </a:cubicBezTo>
                  <a:cubicBezTo>
                    <a:pt x="183" y="228"/>
                    <a:pt x="366" y="228"/>
                    <a:pt x="548" y="205"/>
                  </a:cubicBezTo>
                  <a:cubicBezTo>
                    <a:pt x="548" y="114"/>
                    <a:pt x="526" y="46"/>
                    <a:pt x="526" y="0"/>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5790;p127"/>
            <p:cNvSpPr/>
            <p:nvPr/>
          </p:nvSpPr>
          <p:spPr>
            <a:xfrm>
              <a:off x="2669575" y="3095725"/>
              <a:ext cx="13150" cy="2875"/>
            </a:xfrm>
            <a:custGeom>
              <a:avLst/>
              <a:gdLst/>
              <a:ahLst/>
              <a:cxnLst/>
              <a:rect l="l" t="t" r="r" b="b"/>
              <a:pathLst>
                <a:path w="526" h="115" extrusionOk="0">
                  <a:moveTo>
                    <a:pt x="526" y="1"/>
                  </a:moveTo>
                  <a:cubicBezTo>
                    <a:pt x="343" y="1"/>
                    <a:pt x="160" y="23"/>
                    <a:pt x="1" y="46"/>
                  </a:cubicBezTo>
                  <a:cubicBezTo>
                    <a:pt x="1" y="46"/>
                    <a:pt x="1" y="69"/>
                    <a:pt x="1" y="115"/>
                  </a:cubicBezTo>
                  <a:cubicBezTo>
                    <a:pt x="183" y="92"/>
                    <a:pt x="343" y="69"/>
                    <a:pt x="526" y="69"/>
                  </a:cubicBezTo>
                  <a:cubicBezTo>
                    <a:pt x="526" y="23"/>
                    <a:pt x="526" y="1"/>
                    <a:pt x="526" y="1"/>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5791;p127"/>
            <p:cNvSpPr/>
            <p:nvPr/>
          </p:nvSpPr>
          <p:spPr>
            <a:xfrm>
              <a:off x="2669000" y="3091725"/>
              <a:ext cx="13725" cy="5175"/>
            </a:xfrm>
            <a:custGeom>
              <a:avLst/>
              <a:gdLst/>
              <a:ahLst/>
              <a:cxnLst/>
              <a:rect l="l" t="t" r="r" b="b"/>
              <a:pathLst>
                <a:path w="549" h="207" extrusionOk="0">
                  <a:moveTo>
                    <a:pt x="526" y="1"/>
                  </a:moveTo>
                  <a:cubicBezTo>
                    <a:pt x="343" y="24"/>
                    <a:pt x="183" y="46"/>
                    <a:pt x="1" y="46"/>
                  </a:cubicBezTo>
                  <a:cubicBezTo>
                    <a:pt x="1" y="92"/>
                    <a:pt x="24" y="138"/>
                    <a:pt x="24" y="206"/>
                  </a:cubicBezTo>
                  <a:cubicBezTo>
                    <a:pt x="183" y="183"/>
                    <a:pt x="366" y="161"/>
                    <a:pt x="549" y="161"/>
                  </a:cubicBezTo>
                  <a:cubicBezTo>
                    <a:pt x="526" y="115"/>
                    <a:pt x="526" y="46"/>
                    <a:pt x="526" y="1"/>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5792;p127"/>
            <p:cNvSpPr/>
            <p:nvPr/>
          </p:nvSpPr>
          <p:spPr>
            <a:xfrm>
              <a:off x="2669000" y="3088300"/>
              <a:ext cx="13150" cy="4600"/>
            </a:xfrm>
            <a:custGeom>
              <a:avLst/>
              <a:gdLst/>
              <a:ahLst/>
              <a:cxnLst/>
              <a:rect l="l" t="t" r="r" b="b"/>
              <a:pathLst>
                <a:path w="526" h="184" extrusionOk="0">
                  <a:moveTo>
                    <a:pt x="503" y="1"/>
                  </a:moveTo>
                  <a:cubicBezTo>
                    <a:pt x="343" y="24"/>
                    <a:pt x="161" y="24"/>
                    <a:pt x="1" y="46"/>
                  </a:cubicBezTo>
                  <a:cubicBezTo>
                    <a:pt x="1" y="92"/>
                    <a:pt x="1" y="138"/>
                    <a:pt x="1" y="183"/>
                  </a:cubicBezTo>
                  <a:cubicBezTo>
                    <a:pt x="183" y="183"/>
                    <a:pt x="343" y="161"/>
                    <a:pt x="526" y="138"/>
                  </a:cubicBezTo>
                  <a:cubicBezTo>
                    <a:pt x="526" y="92"/>
                    <a:pt x="503" y="46"/>
                    <a:pt x="503" y="1"/>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5793;p127"/>
            <p:cNvSpPr/>
            <p:nvPr/>
          </p:nvSpPr>
          <p:spPr>
            <a:xfrm>
              <a:off x="2669000" y="3084875"/>
              <a:ext cx="12575" cy="4600"/>
            </a:xfrm>
            <a:custGeom>
              <a:avLst/>
              <a:gdLst/>
              <a:ahLst/>
              <a:cxnLst/>
              <a:rect l="l" t="t" r="r" b="b"/>
              <a:pathLst>
                <a:path w="503" h="184" extrusionOk="0">
                  <a:moveTo>
                    <a:pt x="480" y="1"/>
                  </a:moveTo>
                  <a:cubicBezTo>
                    <a:pt x="320" y="24"/>
                    <a:pt x="161" y="24"/>
                    <a:pt x="1" y="47"/>
                  </a:cubicBezTo>
                  <a:cubicBezTo>
                    <a:pt x="1" y="92"/>
                    <a:pt x="1" y="138"/>
                    <a:pt x="1" y="183"/>
                  </a:cubicBezTo>
                  <a:cubicBezTo>
                    <a:pt x="161" y="161"/>
                    <a:pt x="343" y="161"/>
                    <a:pt x="503" y="138"/>
                  </a:cubicBezTo>
                  <a:cubicBezTo>
                    <a:pt x="503" y="92"/>
                    <a:pt x="503" y="47"/>
                    <a:pt x="480"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5794;p127"/>
            <p:cNvSpPr/>
            <p:nvPr/>
          </p:nvSpPr>
          <p:spPr>
            <a:xfrm>
              <a:off x="2669000" y="3081450"/>
              <a:ext cx="12025" cy="4600"/>
            </a:xfrm>
            <a:custGeom>
              <a:avLst/>
              <a:gdLst/>
              <a:ahLst/>
              <a:cxnLst/>
              <a:rect l="l" t="t" r="r" b="b"/>
              <a:pathLst>
                <a:path w="481" h="184" extrusionOk="0">
                  <a:moveTo>
                    <a:pt x="457" y="1"/>
                  </a:moveTo>
                  <a:cubicBezTo>
                    <a:pt x="320" y="1"/>
                    <a:pt x="161" y="24"/>
                    <a:pt x="1" y="47"/>
                  </a:cubicBezTo>
                  <a:cubicBezTo>
                    <a:pt x="1" y="92"/>
                    <a:pt x="1" y="138"/>
                    <a:pt x="1" y="184"/>
                  </a:cubicBezTo>
                  <a:cubicBezTo>
                    <a:pt x="161" y="161"/>
                    <a:pt x="320" y="161"/>
                    <a:pt x="480" y="138"/>
                  </a:cubicBezTo>
                  <a:cubicBezTo>
                    <a:pt x="480" y="92"/>
                    <a:pt x="480" y="47"/>
                    <a:pt x="457"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5795;p127"/>
            <p:cNvSpPr/>
            <p:nvPr/>
          </p:nvSpPr>
          <p:spPr>
            <a:xfrm>
              <a:off x="2669000" y="3079750"/>
              <a:ext cx="11450" cy="2875"/>
            </a:xfrm>
            <a:custGeom>
              <a:avLst/>
              <a:gdLst/>
              <a:ahLst/>
              <a:cxnLst/>
              <a:rect l="l" t="t" r="r" b="b"/>
              <a:pathLst>
                <a:path w="458" h="115" extrusionOk="0">
                  <a:moveTo>
                    <a:pt x="457" y="0"/>
                  </a:moveTo>
                  <a:cubicBezTo>
                    <a:pt x="298" y="0"/>
                    <a:pt x="138" y="23"/>
                    <a:pt x="1" y="23"/>
                  </a:cubicBezTo>
                  <a:cubicBezTo>
                    <a:pt x="1" y="69"/>
                    <a:pt x="1" y="115"/>
                    <a:pt x="1" y="115"/>
                  </a:cubicBezTo>
                  <a:cubicBezTo>
                    <a:pt x="161" y="92"/>
                    <a:pt x="320" y="69"/>
                    <a:pt x="457" y="69"/>
                  </a:cubicBezTo>
                  <a:cubicBezTo>
                    <a:pt x="457" y="69"/>
                    <a:pt x="457" y="46"/>
                    <a:pt x="457"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5796;p127"/>
            <p:cNvSpPr/>
            <p:nvPr/>
          </p:nvSpPr>
          <p:spPr>
            <a:xfrm>
              <a:off x="2668425" y="3074050"/>
              <a:ext cx="12025" cy="6300"/>
            </a:xfrm>
            <a:custGeom>
              <a:avLst/>
              <a:gdLst/>
              <a:ahLst/>
              <a:cxnLst/>
              <a:rect l="l" t="t" r="r" b="b"/>
              <a:pathLst>
                <a:path w="481" h="252" extrusionOk="0">
                  <a:moveTo>
                    <a:pt x="457" y="0"/>
                  </a:moveTo>
                  <a:cubicBezTo>
                    <a:pt x="298" y="23"/>
                    <a:pt x="161" y="23"/>
                    <a:pt x="1" y="46"/>
                  </a:cubicBezTo>
                  <a:cubicBezTo>
                    <a:pt x="1" y="137"/>
                    <a:pt x="1" y="206"/>
                    <a:pt x="24" y="251"/>
                  </a:cubicBezTo>
                  <a:cubicBezTo>
                    <a:pt x="161" y="251"/>
                    <a:pt x="321" y="228"/>
                    <a:pt x="480" y="228"/>
                  </a:cubicBezTo>
                  <a:cubicBezTo>
                    <a:pt x="480" y="183"/>
                    <a:pt x="457" y="114"/>
                    <a:pt x="457"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5797;p127"/>
            <p:cNvSpPr/>
            <p:nvPr/>
          </p:nvSpPr>
          <p:spPr>
            <a:xfrm>
              <a:off x="2634200" y="3095150"/>
              <a:ext cx="35400" cy="8600"/>
            </a:xfrm>
            <a:custGeom>
              <a:avLst/>
              <a:gdLst/>
              <a:ahLst/>
              <a:cxnLst/>
              <a:rect l="l" t="t" r="r" b="b"/>
              <a:pathLst>
                <a:path w="1416" h="344" extrusionOk="0">
                  <a:moveTo>
                    <a:pt x="46" y="1"/>
                  </a:moveTo>
                  <a:cubicBezTo>
                    <a:pt x="46" y="46"/>
                    <a:pt x="23" y="115"/>
                    <a:pt x="0" y="206"/>
                  </a:cubicBezTo>
                  <a:cubicBezTo>
                    <a:pt x="480" y="320"/>
                    <a:pt x="959" y="343"/>
                    <a:pt x="1416" y="343"/>
                  </a:cubicBezTo>
                  <a:cubicBezTo>
                    <a:pt x="1416" y="252"/>
                    <a:pt x="1416" y="183"/>
                    <a:pt x="1416" y="138"/>
                  </a:cubicBezTo>
                  <a:cubicBezTo>
                    <a:pt x="959" y="138"/>
                    <a:pt x="503" y="115"/>
                    <a:pt x="46"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5798;p127"/>
            <p:cNvSpPr/>
            <p:nvPr/>
          </p:nvSpPr>
          <p:spPr>
            <a:xfrm>
              <a:off x="2635350" y="3093450"/>
              <a:ext cx="34250" cy="5150"/>
            </a:xfrm>
            <a:custGeom>
              <a:avLst/>
              <a:gdLst/>
              <a:ahLst/>
              <a:cxnLst/>
              <a:rect l="l" t="t" r="r" b="b"/>
              <a:pathLst>
                <a:path w="1370" h="206" extrusionOk="0">
                  <a:moveTo>
                    <a:pt x="23" y="0"/>
                  </a:moveTo>
                  <a:cubicBezTo>
                    <a:pt x="23" y="0"/>
                    <a:pt x="23" y="23"/>
                    <a:pt x="0" y="69"/>
                  </a:cubicBezTo>
                  <a:cubicBezTo>
                    <a:pt x="457" y="183"/>
                    <a:pt x="913" y="206"/>
                    <a:pt x="1370" y="206"/>
                  </a:cubicBezTo>
                  <a:cubicBezTo>
                    <a:pt x="1370" y="160"/>
                    <a:pt x="1370" y="137"/>
                    <a:pt x="1370" y="137"/>
                  </a:cubicBezTo>
                  <a:cubicBezTo>
                    <a:pt x="913" y="137"/>
                    <a:pt x="457" y="114"/>
                    <a:pt x="23"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5799;p127"/>
            <p:cNvSpPr/>
            <p:nvPr/>
          </p:nvSpPr>
          <p:spPr>
            <a:xfrm>
              <a:off x="2634200" y="3095150"/>
              <a:ext cx="1175" cy="5175"/>
            </a:xfrm>
            <a:custGeom>
              <a:avLst/>
              <a:gdLst/>
              <a:ahLst/>
              <a:cxnLst/>
              <a:rect l="l" t="t" r="r" b="b"/>
              <a:pathLst>
                <a:path w="47" h="207" extrusionOk="0">
                  <a:moveTo>
                    <a:pt x="46" y="1"/>
                  </a:moveTo>
                  <a:lnTo>
                    <a:pt x="46" y="1"/>
                  </a:lnTo>
                  <a:cubicBezTo>
                    <a:pt x="23" y="46"/>
                    <a:pt x="23" y="115"/>
                    <a:pt x="0" y="206"/>
                  </a:cubicBezTo>
                  <a:cubicBezTo>
                    <a:pt x="23" y="115"/>
                    <a:pt x="46" y="46"/>
                    <a:pt x="46"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5800;p127"/>
            <p:cNvSpPr/>
            <p:nvPr/>
          </p:nvSpPr>
          <p:spPr>
            <a:xfrm>
              <a:off x="2635350" y="3093450"/>
              <a:ext cx="575" cy="1725"/>
            </a:xfrm>
            <a:custGeom>
              <a:avLst/>
              <a:gdLst/>
              <a:ahLst/>
              <a:cxnLst/>
              <a:rect l="l" t="t" r="r" b="b"/>
              <a:pathLst>
                <a:path w="23" h="69" extrusionOk="0">
                  <a:moveTo>
                    <a:pt x="0" y="0"/>
                  </a:moveTo>
                  <a:cubicBezTo>
                    <a:pt x="0" y="0"/>
                    <a:pt x="0" y="23"/>
                    <a:pt x="0" y="69"/>
                  </a:cubicBezTo>
                  <a:cubicBezTo>
                    <a:pt x="23" y="23"/>
                    <a:pt x="23" y="0"/>
                    <a:pt x="23"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5801;p127"/>
            <p:cNvSpPr/>
            <p:nvPr/>
          </p:nvSpPr>
          <p:spPr>
            <a:xfrm>
              <a:off x="2602825" y="3083175"/>
              <a:ext cx="32550" cy="17150"/>
            </a:xfrm>
            <a:custGeom>
              <a:avLst/>
              <a:gdLst/>
              <a:ahLst/>
              <a:cxnLst/>
              <a:rect l="l" t="t" r="r" b="b"/>
              <a:pathLst>
                <a:path w="1302" h="686" extrusionOk="0">
                  <a:moveTo>
                    <a:pt x="69" y="0"/>
                  </a:moveTo>
                  <a:cubicBezTo>
                    <a:pt x="46" y="46"/>
                    <a:pt x="23" y="115"/>
                    <a:pt x="0" y="183"/>
                  </a:cubicBezTo>
                  <a:cubicBezTo>
                    <a:pt x="388" y="411"/>
                    <a:pt x="822" y="571"/>
                    <a:pt x="1255" y="685"/>
                  </a:cubicBezTo>
                  <a:cubicBezTo>
                    <a:pt x="1278" y="594"/>
                    <a:pt x="1278" y="525"/>
                    <a:pt x="1301" y="480"/>
                  </a:cubicBezTo>
                  <a:cubicBezTo>
                    <a:pt x="867" y="366"/>
                    <a:pt x="457" y="206"/>
                    <a:pt x="69" y="0"/>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5802;p127"/>
            <p:cNvSpPr/>
            <p:nvPr/>
          </p:nvSpPr>
          <p:spPr>
            <a:xfrm>
              <a:off x="2604525" y="3080900"/>
              <a:ext cx="30850" cy="14275"/>
            </a:xfrm>
            <a:custGeom>
              <a:avLst/>
              <a:gdLst/>
              <a:ahLst/>
              <a:cxnLst/>
              <a:rect l="l" t="t" r="r" b="b"/>
              <a:pathLst>
                <a:path w="1234" h="571" extrusionOk="0">
                  <a:moveTo>
                    <a:pt x="23" y="0"/>
                  </a:moveTo>
                  <a:cubicBezTo>
                    <a:pt x="23" y="23"/>
                    <a:pt x="1" y="46"/>
                    <a:pt x="1" y="91"/>
                  </a:cubicBezTo>
                  <a:cubicBezTo>
                    <a:pt x="389" y="297"/>
                    <a:pt x="799" y="457"/>
                    <a:pt x="1233" y="571"/>
                  </a:cubicBezTo>
                  <a:cubicBezTo>
                    <a:pt x="1233" y="525"/>
                    <a:pt x="1233" y="502"/>
                    <a:pt x="1233" y="502"/>
                  </a:cubicBezTo>
                  <a:cubicBezTo>
                    <a:pt x="799" y="388"/>
                    <a:pt x="389" y="228"/>
                    <a:pt x="23"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5803;p127"/>
            <p:cNvSpPr/>
            <p:nvPr/>
          </p:nvSpPr>
          <p:spPr>
            <a:xfrm>
              <a:off x="2601100" y="3082025"/>
              <a:ext cx="3450" cy="5725"/>
            </a:xfrm>
            <a:custGeom>
              <a:avLst/>
              <a:gdLst/>
              <a:ahLst/>
              <a:cxnLst/>
              <a:rect l="l" t="t" r="r" b="b"/>
              <a:pathLst>
                <a:path w="138" h="229" extrusionOk="0">
                  <a:moveTo>
                    <a:pt x="69" y="1"/>
                  </a:moveTo>
                  <a:cubicBezTo>
                    <a:pt x="69" y="69"/>
                    <a:pt x="46" y="115"/>
                    <a:pt x="1" y="206"/>
                  </a:cubicBezTo>
                  <a:cubicBezTo>
                    <a:pt x="23" y="229"/>
                    <a:pt x="46" y="229"/>
                    <a:pt x="69" y="229"/>
                  </a:cubicBezTo>
                  <a:cubicBezTo>
                    <a:pt x="92" y="161"/>
                    <a:pt x="115" y="92"/>
                    <a:pt x="138" y="46"/>
                  </a:cubicBezTo>
                  <a:cubicBezTo>
                    <a:pt x="115" y="24"/>
                    <a:pt x="92" y="24"/>
                    <a:pt x="69"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5804;p127"/>
            <p:cNvSpPr/>
            <p:nvPr/>
          </p:nvSpPr>
          <p:spPr>
            <a:xfrm>
              <a:off x="2602825" y="3080325"/>
              <a:ext cx="2300" cy="2875"/>
            </a:xfrm>
            <a:custGeom>
              <a:avLst/>
              <a:gdLst/>
              <a:ahLst/>
              <a:cxnLst/>
              <a:rect l="l" t="t" r="r" b="b"/>
              <a:pathLst>
                <a:path w="92" h="115" extrusionOk="0">
                  <a:moveTo>
                    <a:pt x="23" y="0"/>
                  </a:moveTo>
                  <a:cubicBezTo>
                    <a:pt x="23" y="0"/>
                    <a:pt x="23" y="23"/>
                    <a:pt x="0" y="69"/>
                  </a:cubicBezTo>
                  <a:cubicBezTo>
                    <a:pt x="23" y="92"/>
                    <a:pt x="46" y="92"/>
                    <a:pt x="69" y="114"/>
                  </a:cubicBezTo>
                  <a:cubicBezTo>
                    <a:pt x="69" y="69"/>
                    <a:pt x="91" y="46"/>
                    <a:pt x="91" y="23"/>
                  </a:cubicBezTo>
                  <a:cubicBezTo>
                    <a:pt x="69" y="23"/>
                    <a:pt x="46" y="23"/>
                    <a:pt x="23"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5805;p127"/>
            <p:cNvSpPr/>
            <p:nvPr/>
          </p:nvSpPr>
          <p:spPr>
            <a:xfrm>
              <a:off x="2573150" y="3062050"/>
              <a:ext cx="29700" cy="25150"/>
            </a:xfrm>
            <a:custGeom>
              <a:avLst/>
              <a:gdLst/>
              <a:ahLst/>
              <a:cxnLst/>
              <a:rect l="l" t="t" r="r" b="b"/>
              <a:pathLst>
                <a:path w="1188" h="1006" extrusionOk="0">
                  <a:moveTo>
                    <a:pt x="114" y="1"/>
                  </a:moveTo>
                  <a:cubicBezTo>
                    <a:pt x="91" y="47"/>
                    <a:pt x="46" y="115"/>
                    <a:pt x="0" y="183"/>
                  </a:cubicBezTo>
                  <a:cubicBezTo>
                    <a:pt x="343" y="503"/>
                    <a:pt x="708" y="777"/>
                    <a:pt x="1119" y="1005"/>
                  </a:cubicBezTo>
                  <a:cubicBezTo>
                    <a:pt x="1164" y="914"/>
                    <a:pt x="1187" y="868"/>
                    <a:pt x="1187" y="800"/>
                  </a:cubicBezTo>
                  <a:cubicBezTo>
                    <a:pt x="799" y="571"/>
                    <a:pt x="434" y="298"/>
                    <a:pt x="114"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5806;p127"/>
            <p:cNvSpPr/>
            <p:nvPr/>
          </p:nvSpPr>
          <p:spPr>
            <a:xfrm>
              <a:off x="2576000" y="3059775"/>
              <a:ext cx="27400" cy="22275"/>
            </a:xfrm>
            <a:custGeom>
              <a:avLst/>
              <a:gdLst/>
              <a:ahLst/>
              <a:cxnLst/>
              <a:rect l="l" t="t" r="r" b="b"/>
              <a:pathLst>
                <a:path w="1096" h="891" extrusionOk="0">
                  <a:moveTo>
                    <a:pt x="23" y="1"/>
                  </a:moveTo>
                  <a:cubicBezTo>
                    <a:pt x="23" y="23"/>
                    <a:pt x="23" y="46"/>
                    <a:pt x="0" y="92"/>
                  </a:cubicBezTo>
                  <a:cubicBezTo>
                    <a:pt x="320" y="389"/>
                    <a:pt x="685" y="662"/>
                    <a:pt x="1073" y="891"/>
                  </a:cubicBezTo>
                  <a:cubicBezTo>
                    <a:pt x="1096" y="845"/>
                    <a:pt x="1096" y="822"/>
                    <a:pt x="1096" y="822"/>
                  </a:cubicBezTo>
                  <a:cubicBezTo>
                    <a:pt x="708" y="594"/>
                    <a:pt x="343" y="320"/>
                    <a:pt x="23" y="1"/>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5807;p127"/>
            <p:cNvSpPr/>
            <p:nvPr/>
          </p:nvSpPr>
          <p:spPr>
            <a:xfrm>
              <a:off x="2550875" y="3041525"/>
              <a:ext cx="25150" cy="25125"/>
            </a:xfrm>
            <a:custGeom>
              <a:avLst/>
              <a:gdLst/>
              <a:ahLst/>
              <a:cxnLst/>
              <a:rect l="l" t="t" r="r" b="b"/>
              <a:pathLst>
                <a:path w="1006" h="1005" extrusionOk="0">
                  <a:moveTo>
                    <a:pt x="138" y="0"/>
                  </a:moveTo>
                  <a:cubicBezTo>
                    <a:pt x="92" y="23"/>
                    <a:pt x="47" y="91"/>
                    <a:pt x="1" y="160"/>
                  </a:cubicBezTo>
                  <a:cubicBezTo>
                    <a:pt x="252" y="388"/>
                    <a:pt x="572" y="731"/>
                    <a:pt x="891" y="1004"/>
                  </a:cubicBezTo>
                  <a:cubicBezTo>
                    <a:pt x="937" y="936"/>
                    <a:pt x="982" y="868"/>
                    <a:pt x="1005" y="822"/>
                  </a:cubicBezTo>
                  <a:cubicBezTo>
                    <a:pt x="686" y="525"/>
                    <a:pt x="412" y="228"/>
                    <a:pt x="138" y="0"/>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5808;p127"/>
            <p:cNvSpPr/>
            <p:nvPr/>
          </p:nvSpPr>
          <p:spPr>
            <a:xfrm>
              <a:off x="2554300" y="3039800"/>
              <a:ext cx="22300" cy="22275"/>
            </a:xfrm>
            <a:custGeom>
              <a:avLst/>
              <a:gdLst/>
              <a:ahLst/>
              <a:cxnLst/>
              <a:rect l="l" t="t" r="r" b="b"/>
              <a:pathLst>
                <a:path w="892" h="891" extrusionOk="0">
                  <a:moveTo>
                    <a:pt x="47" y="1"/>
                  </a:moveTo>
                  <a:cubicBezTo>
                    <a:pt x="47" y="1"/>
                    <a:pt x="24" y="23"/>
                    <a:pt x="1" y="69"/>
                  </a:cubicBezTo>
                  <a:cubicBezTo>
                    <a:pt x="275" y="297"/>
                    <a:pt x="549" y="594"/>
                    <a:pt x="868" y="891"/>
                  </a:cubicBezTo>
                  <a:cubicBezTo>
                    <a:pt x="891" y="845"/>
                    <a:pt x="891" y="822"/>
                    <a:pt x="891" y="800"/>
                  </a:cubicBezTo>
                  <a:cubicBezTo>
                    <a:pt x="594" y="526"/>
                    <a:pt x="320" y="252"/>
                    <a:pt x="47" y="1"/>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5809;p127"/>
            <p:cNvSpPr/>
            <p:nvPr/>
          </p:nvSpPr>
          <p:spPr>
            <a:xfrm>
              <a:off x="2635900" y="3090025"/>
              <a:ext cx="33700" cy="6875"/>
            </a:xfrm>
            <a:custGeom>
              <a:avLst/>
              <a:gdLst/>
              <a:ahLst/>
              <a:cxnLst/>
              <a:rect l="l" t="t" r="r" b="b"/>
              <a:pathLst>
                <a:path w="1348" h="275" extrusionOk="0">
                  <a:moveTo>
                    <a:pt x="47" y="0"/>
                  </a:moveTo>
                  <a:cubicBezTo>
                    <a:pt x="24" y="46"/>
                    <a:pt x="24" y="92"/>
                    <a:pt x="1" y="137"/>
                  </a:cubicBezTo>
                  <a:cubicBezTo>
                    <a:pt x="435" y="251"/>
                    <a:pt x="891" y="274"/>
                    <a:pt x="1348" y="274"/>
                  </a:cubicBezTo>
                  <a:cubicBezTo>
                    <a:pt x="1348" y="206"/>
                    <a:pt x="1325" y="160"/>
                    <a:pt x="1325" y="114"/>
                  </a:cubicBezTo>
                  <a:cubicBezTo>
                    <a:pt x="891" y="114"/>
                    <a:pt x="457" y="114"/>
                    <a:pt x="47"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5810;p127"/>
            <p:cNvSpPr/>
            <p:nvPr/>
          </p:nvSpPr>
          <p:spPr>
            <a:xfrm>
              <a:off x="2637050" y="3086600"/>
              <a:ext cx="31975" cy="6300"/>
            </a:xfrm>
            <a:custGeom>
              <a:avLst/>
              <a:gdLst/>
              <a:ahLst/>
              <a:cxnLst/>
              <a:rect l="l" t="t" r="r" b="b"/>
              <a:pathLst>
                <a:path w="1279" h="252" extrusionOk="0">
                  <a:moveTo>
                    <a:pt x="23" y="0"/>
                  </a:moveTo>
                  <a:cubicBezTo>
                    <a:pt x="23" y="46"/>
                    <a:pt x="1" y="92"/>
                    <a:pt x="1" y="137"/>
                  </a:cubicBezTo>
                  <a:cubicBezTo>
                    <a:pt x="411" y="251"/>
                    <a:pt x="845" y="251"/>
                    <a:pt x="1279" y="251"/>
                  </a:cubicBezTo>
                  <a:cubicBezTo>
                    <a:pt x="1279" y="206"/>
                    <a:pt x="1279" y="160"/>
                    <a:pt x="1279" y="114"/>
                  </a:cubicBezTo>
                  <a:cubicBezTo>
                    <a:pt x="868" y="114"/>
                    <a:pt x="434" y="92"/>
                    <a:pt x="23" y="0"/>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5811;p127"/>
            <p:cNvSpPr/>
            <p:nvPr/>
          </p:nvSpPr>
          <p:spPr>
            <a:xfrm>
              <a:off x="2605100" y="3078025"/>
              <a:ext cx="31975" cy="15450"/>
            </a:xfrm>
            <a:custGeom>
              <a:avLst/>
              <a:gdLst/>
              <a:ahLst/>
              <a:cxnLst/>
              <a:rect l="l" t="t" r="r" b="b"/>
              <a:pathLst>
                <a:path w="1279" h="618" extrusionOk="0">
                  <a:moveTo>
                    <a:pt x="69" y="1"/>
                  </a:moveTo>
                  <a:cubicBezTo>
                    <a:pt x="46" y="47"/>
                    <a:pt x="23" y="92"/>
                    <a:pt x="0" y="115"/>
                  </a:cubicBezTo>
                  <a:cubicBezTo>
                    <a:pt x="388" y="343"/>
                    <a:pt x="799" y="503"/>
                    <a:pt x="1233" y="617"/>
                  </a:cubicBezTo>
                  <a:cubicBezTo>
                    <a:pt x="1256" y="572"/>
                    <a:pt x="1256" y="526"/>
                    <a:pt x="1279" y="480"/>
                  </a:cubicBezTo>
                  <a:cubicBezTo>
                    <a:pt x="845" y="366"/>
                    <a:pt x="434" y="206"/>
                    <a:pt x="69" y="1"/>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5812;p127"/>
            <p:cNvSpPr/>
            <p:nvPr/>
          </p:nvSpPr>
          <p:spPr>
            <a:xfrm>
              <a:off x="2606800" y="3075175"/>
              <a:ext cx="30850" cy="14875"/>
            </a:xfrm>
            <a:custGeom>
              <a:avLst/>
              <a:gdLst/>
              <a:ahLst/>
              <a:cxnLst/>
              <a:rect l="l" t="t" r="r" b="b"/>
              <a:pathLst>
                <a:path w="1234" h="595" extrusionOk="0">
                  <a:moveTo>
                    <a:pt x="69" y="1"/>
                  </a:moveTo>
                  <a:cubicBezTo>
                    <a:pt x="46" y="24"/>
                    <a:pt x="24" y="69"/>
                    <a:pt x="1" y="115"/>
                  </a:cubicBezTo>
                  <a:cubicBezTo>
                    <a:pt x="366" y="320"/>
                    <a:pt x="777" y="480"/>
                    <a:pt x="1211" y="594"/>
                  </a:cubicBezTo>
                  <a:cubicBezTo>
                    <a:pt x="1211" y="549"/>
                    <a:pt x="1233" y="503"/>
                    <a:pt x="1233" y="457"/>
                  </a:cubicBezTo>
                  <a:cubicBezTo>
                    <a:pt x="823" y="343"/>
                    <a:pt x="435" y="206"/>
                    <a:pt x="69" y="1"/>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5813;p127"/>
            <p:cNvSpPr/>
            <p:nvPr/>
          </p:nvSpPr>
          <p:spPr>
            <a:xfrm>
              <a:off x="2555450" y="3036950"/>
              <a:ext cx="51375" cy="43975"/>
            </a:xfrm>
            <a:custGeom>
              <a:avLst/>
              <a:gdLst/>
              <a:ahLst/>
              <a:cxnLst/>
              <a:rect l="l" t="t" r="r" b="b"/>
              <a:pathLst>
                <a:path w="2055" h="1759" extrusionOk="0">
                  <a:moveTo>
                    <a:pt x="92" y="1"/>
                  </a:moveTo>
                  <a:cubicBezTo>
                    <a:pt x="69" y="46"/>
                    <a:pt x="23" y="92"/>
                    <a:pt x="1" y="115"/>
                  </a:cubicBezTo>
                  <a:cubicBezTo>
                    <a:pt x="571" y="662"/>
                    <a:pt x="1187" y="1347"/>
                    <a:pt x="1986" y="1758"/>
                  </a:cubicBezTo>
                  <a:cubicBezTo>
                    <a:pt x="2009" y="1735"/>
                    <a:pt x="2032" y="1690"/>
                    <a:pt x="2055" y="1644"/>
                  </a:cubicBezTo>
                  <a:cubicBezTo>
                    <a:pt x="1279" y="1233"/>
                    <a:pt x="685" y="571"/>
                    <a:pt x="92" y="1"/>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5814;p127"/>
            <p:cNvSpPr/>
            <p:nvPr/>
          </p:nvSpPr>
          <p:spPr>
            <a:xfrm>
              <a:off x="2557725" y="3034675"/>
              <a:ext cx="50825" cy="43375"/>
            </a:xfrm>
            <a:custGeom>
              <a:avLst/>
              <a:gdLst/>
              <a:ahLst/>
              <a:cxnLst/>
              <a:rect l="l" t="t" r="r" b="b"/>
              <a:pathLst>
                <a:path w="2033" h="1735" extrusionOk="0">
                  <a:moveTo>
                    <a:pt x="92" y="0"/>
                  </a:moveTo>
                  <a:cubicBezTo>
                    <a:pt x="69" y="23"/>
                    <a:pt x="24" y="69"/>
                    <a:pt x="1" y="92"/>
                  </a:cubicBezTo>
                  <a:cubicBezTo>
                    <a:pt x="594" y="662"/>
                    <a:pt x="1188" y="1324"/>
                    <a:pt x="1964" y="1735"/>
                  </a:cubicBezTo>
                  <a:cubicBezTo>
                    <a:pt x="1987" y="1689"/>
                    <a:pt x="2009" y="1644"/>
                    <a:pt x="2032" y="1621"/>
                  </a:cubicBezTo>
                  <a:cubicBezTo>
                    <a:pt x="1279" y="1210"/>
                    <a:pt x="708" y="571"/>
                    <a:pt x="92" y="0"/>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5815;p127"/>
            <p:cNvSpPr/>
            <p:nvPr/>
          </p:nvSpPr>
          <p:spPr>
            <a:xfrm>
              <a:off x="2638200" y="3083175"/>
              <a:ext cx="30825" cy="6300"/>
            </a:xfrm>
            <a:custGeom>
              <a:avLst/>
              <a:gdLst/>
              <a:ahLst/>
              <a:cxnLst/>
              <a:rect l="l" t="t" r="r" b="b"/>
              <a:pathLst>
                <a:path w="1233" h="252" extrusionOk="0">
                  <a:moveTo>
                    <a:pt x="23" y="0"/>
                  </a:moveTo>
                  <a:cubicBezTo>
                    <a:pt x="23" y="46"/>
                    <a:pt x="0" y="92"/>
                    <a:pt x="0" y="137"/>
                  </a:cubicBezTo>
                  <a:cubicBezTo>
                    <a:pt x="411" y="229"/>
                    <a:pt x="822" y="251"/>
                    <a:pt x="1233" y="251"/>
                  </a:cubicBezTo>
                  <a:cubicBezTo>
                    <a:pt x="1233" y="206"/>
                    <a:pt x="1233" y="160"/>
                    <a:pt x="1233" y="115"/>
                  </a:cubicBezTo>
                  <a:cubicBezTo>
                    <a:pt x="822" y="115"/>
                    <a:pt x="411" y="92"/>
                    <a:pt x="23" y="0"/>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5816;p127"/>
            <p:cNvSpPr/>
            <p:nvPr/>
          </p:nvSpPr>
          <p:spPr>
            <a:xfrm>
              <a:off x="2638775" y="3079750"/>
              <a:ext cx="30250" cy="6300"/>
            </a:xfrm>
            <a:custGeom>
              <a:avLst/>
              <a:gdLst/>
              <a:ahLst/>
              <a:cxnLst/>
              <a:rect l="l" t="t" r="r" b="b"/>
              <a:pathLst>
                <a:path w="1210" h="252" extrusionOk="0">
                  <a:moveTo>
                    <a:pt x="23" y="0"/>
                  </a:moveTo>
                  <a:cubicBezTo>
                    <a:pt x="23" y="46"/>
                    <a:pt x="0" y="92"/>
                    <a:pt x="0" y="137"/>
                  </a:cubicBezTo>
                  <a:cubicBezTo>
                    <a:pt x="388" y="229"/>
                    <a:pt x="799" y="252"/>
                    <a:pt x="1210" y="252"/>
                  </a:cubicBezTo>
                  <a:cubicBezTo>
                    <a:pt x="1210" y="206"/>
                    <a:pt x="1210" y="160"/>
                    <a:pt x="1210" y="115"/>
                  </a:cubicBezTo>
                  <a:cubicBezTo>
                    <a:pt x="799" y="115"/>
                    <a:pt x="411" y="92"/>
                    <a:pt x="23" y="0"/>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5817;p127"/>
            <p:cNvSpPr/>
            <p:nvPr/>
          </p:nvSpPr>
          <p:spPr>
            <a:xfrm>
              <a:off x="2637625" y="3083175"/>
              <a:ext cx="1175" cy="3450"/>
            </a:xfrm>
            <a:custGeom>
              <a:avLst/>
              <a:gdLst/>
              <a:ahLst/>
              <a:cxnLst/>
              <a:rect l="l" t="t" r="r" b="b"/>
              <a:pathLst>
                <a:path w="47" h="138" extrusionOk="0">
                  <a:moveTo>
                    <a:pt x="23" y="0"/>
                  </a:moveTo>
                  <a:cubicBezTo>
                    <a:pt x="23" y="46"/>
                    <a:pt x="0" y="92"/>
                    <a:pt x="0" y="137"/>
                  </a:cubicBezTo>
                  <a:lnTo>
                    <a:pt x="23" y="137"/>
                  </a:lnTo>
                  <a:cubicBezTo>
                    <a:pt x="23" y="92"/>
                    <a:pt x="46" y="46"/>
                    <a:pt x="46" y="0"/>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5818;p127"/>
            <p:cNvSpPr/>
            <p:nvPr/>
          </p:nvSpPr>
          <p:spPr>
            <a:xfrm>
              <a:off x="2638200" y="3079175"/>
              <a:ext cx="1150" cy="4025"/>
            </a:xfrm>
            <a:custGeom>
              <a:avLst/>
              <a:gdLst/>
              <a:ahLst/>
              <a:cxnLst/>
              <a:rect l="l" t="t" r="r" b="b"/>
              <a:pathLst>
                <a:path w="46" h="161" extrusionOk="0">
                  <a:moveTo>
                    <a:pt x="23" y="1"/>
                  </a:moveTo>
                  <a:cubicBezTo>
                    <a:pt x="23" y="46"/>
                    <a:pt x="0" y="115"/>
                    <a:pt x="0" y="160"/>
                  </a:cubicBezTo>
                  <a:lnTo>
                    <a:pt x="23" y="160"/>
                  </a:lnTo>
                  <a:cubicBezTo>
                    <a:pt x="23" y="115"/>
                    <a:pt x="46" y="69"/>
                    <a:pt x="46" y="23"/>
                  </a:cubicBezTo>
                  <a:cubicBezTo>
                    <a:pt x="46" y="23"/>
                    <a:pt x="23" y="1"/>
                    <a:pt x="23"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5819;p127"/>
            <p:cNvSpPr/>
            <p:nvPr/>
          </p:nvSpPr>
          <p:spPr>
            <a:xfrm>
              <a:off x="2609650" y="3072325"/>
              <a:ext cx="28575" cy="14300"/>
            </a:xfrm>
            <a:custGeom>
              <a:avLst/>
              <a:gdLst/>
              <a:ahLst/>
              <a:cxnLst/>
              <a:rect l="l" t="t" r="r" b="b"/>
              <a:pathLst>
                <a:path w="1143" h="572" extrusionOk="0">
                  <a:moveTo>
                    <a:pt x="47" y="1"/>
                  </a:moveTo>
                  <a:cubicBezTo>
                    <a:pt x="24" y="46"/>
                    <a:pt x="1" y="92"/>
                    <a:pt x="1" y="138"/>
                  </a:cubicBezTo>
                  <a:cubicBezTo>
                    <a:pt x="343" y="320"/>
                    <a:pt x="731" y="480"/>
                    <a:pt x="1119" y="571"/>
                  </a:cubicBezTo>
                  <a:cubicBezTo>
                    <a:pt x="1119" y="526"/>
                    <a:pt x="1142" y="480"/>
                    <a:pt x="1142" y="434"/>
                  </a:cubicBezTo>
                  <a:cubicBezTo>
                    <a:pt x="754" y="320"/>
                    <a:pt x="389" y="183"/>
                    <a:pt x="47"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5820;p127"/>
            <p:cNvSpPr/>
            <p:nvPr/>
          </p:nvSpPr>
          <p:spPr>
            <a:xfrm>
              <a:off x="2610800" y="3068900"/>
              <a:ext cx="28000" cy="14300"/>
            </a:xfrm>
            <a:custGeom>
              <a:avLst/>
              <a:gdLst/>
              <a:ahLst/>
              <a:cxnLst/>
              <a:rect l="l" t="t" r="r" b="b"/>
              <a:pathLst>
                <a:path w="1120" h="572" extrusionOk="0">
                  <a:moveTo>
                    <a:pt x="46" y="1"/>
                  </a:moveTo>
                  <a:cubicBezTo>
                    <a:pt x="23" y="46"/>
                    <a:pt x="1" y="92"/>
                    <a:pt x="1" y="138"/>
                  </a:cubicBezTo>
                  <a:cubicBezTo>
                    <a:pt x="343" y="320"/>
                    <a:pt x="708" y="457"/>
                    <a:pt x="1096" y="571"/>
                  </a:cubicBezTo>
                  <a:cubicBezTo>
                    <a:pt x="1096" y="526"/>
                    <a:pt x="1119" y="457"/>
                    <a:pt x="1119" y="412"/>
                  </a:cubicBezTo>
                  <a:cubicBezTo>
                    <a:pt x="754" y="320"/>
                    <a:pt x="389" y="183"/>
                    <a:pt x="46"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5821;p127"/>
            <p:cNvSpPr/>
            <p:nvPr/>
          </p:nvSpPr>
          <p:spPr>
            <a:xfrm>
              <a:off x="2608525" y="3071750"/>
              <a:ext cx="2300" cy="4025"/>
            </a:xfrm>
            <a:custGeom>
              <a:avLst/>
              <a:gdLst/>
              <a:ahLst/>
              <a:cxnLst/>
              <a:rect l="l" t="t" r="r" b="b"/>
              <a:pathLst>
                <a:path w="92" h="161" extrusionOk="0">
                  <a:moveTo>
                    <a:pt x="46" y="1"/>
                  </a:moveTo>
                  <a:cubicBezTo>
                    <a:pt x="23" y="47"/>
                    <a:pt x="0" y="92"/>
                    <a:pt x="0" y="138"/>
                  </a:cubicBezTo>
                  <a:cubicBezTo>
                    <a:pt x="0" y="138"/>
                    <a:pt x="23" y="138"/>
                    <a:pt x="46" y="161"/>
                  </a:cubicBezTo>
                  <a:cubicBezTo>
                    <a:pt x="46" y="115"/>
                    <a:pt x="69" y="69"/>
                    <a:pt x="92" y="24"/>
                  </a:cubicBezTo>
                  <a:cubicBezTo>
                    <a:pt x="69" y="1"/>
                    <a:pt x="69" y="1"/>
                    <a:pt x="46"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5822;p127"/>
            <p:cNvSpPr/>
            <p:nvPr/>
          </p:nvSpPr>
          <p:spPr>
            <a:xfrm>
              <a:off x="2609650" y="3068325"/>
              <a:ext cx="2325" cy="4025"/>
            </a:xfrm>
            <a:custGeom>
              <a:avLst/>
              <a:gdLst/>
              <a:ahLst/>
              <a:cxnLst/>
              <a:rect l="l" t="t" r="r" b="b"/>
              <a:pathLst>
                <a:path w="93" h="161" extrusionOk="0">
                  <a:moveTo>
                    <a:pt x="47" y="1"/>
                  </a:moveTo>
                  <a:cubicBezTo>
                    <a:pt x="24" y="47"/>
                    <a:pt x="24" y="92"/>
                    <a:pt x="1" y="138"/>
                  </a:cubicBezTo>
                  <a:cubicBezTo>
                    <a:pt x="24" y="138"/>
                    <a:pt x="24" y="138"/>
                    <a:pt x="47" y="161"/>
                  </a:cubicBezTo>
                  <a:cubicBezTo>
                    <a:pt x="47" y="115"/>
                    <a:pt x="69" y="69"/>
                    <a:pt x="92" y="24"/>
                  </a:cubicBezTo>
                  <a:cubicBezTo>
                    <a:pt x="69" y="1"/>
                    <a:pt x="69" y="1"/>
                    <a:pt x="47"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5823;p127"/>
            <p:cNvSpPr/>
            <p:nvPr/>
          </p:nvSpPr>
          <p:spPr>
            <a:xfrm>
              <a:off x="2583975" y="3054075"/>
              <a:ext cx="25700" cy="21125"/>
            </a:xfrm>
            <a:custGeom>
              <a:avLst/>
              <a:gdLst/>
              <a:ahLst/>
              <a:cxnLst/>
              <a:rect l="l" t="t" r="r" b="b"/>
              <a:pathLst>
                <a:path w="1028" h="845" extrusionOk="0">
                  <a:moveTo>
                    <a:pt x="69" y="0"/>
                  </a:moveTo>
                  <a:cubicBezTo>
                    <a:pt x="46" y="46"/>
                    <a:pt x="24" y="92"/>
                    <a:pt x="1" y="114"/>
                  </a:cubicBezTo>
                  <a:cubicBezTo>
                    <a:pt x="298" y="388"/>
                    <a:pt x="617" y="639"/>
                    <a:pt x="982" y="845"/>
                  </a:cubicBezTo>
                  <a:cubicBezTo>
                    <a:pt x="982" y="799"/>
                    <a:pt x="1005" y="754"/>
                    <a:pt x="1028" y="708"/>
                  </a:cubicBezTo>
                  <a:cubicBezTo>
                    <a:pt x="686" y="502"/>
                    <a:pt x="366" y="274"/>
                    <a:pt x="69" y="0"/>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5824;p127"/>
            <p:cNvSpPr/>
            <p:nvPr/>
          </p:nvSpPr>
          <p:spPr>
            <a:xfrm>
              <a:off x="2585700" y="3051225"/>
              <a:ext cx="25125" cy="20550"/>
            </a:xfrm>
            <a:custGeom>
              <a:avLst/>
              <a:gdLst/>
              <a:ahLst/>
              <a:cxnLst/>
              <a:rect l="l" t="t" r="r" b="b"/>
              <a:pathLst>
                <a:path w="1005" h="822" extrusionOk="0">
                  <a:moveTo>
                    <a:pt x="69" y="0"/>
                  </a:moveTo>
                  <a:cubicBezTo>
                    <a:pt x="46" y="23"/>
                    <a:pt x="23" y="69"/>
                    <a:pt x="0" y="114"/>
                  </a:cubicBezTo>
                  <a:cubicBezTo>
                    <a:pt x="297" y="388"/>
                    <a:pt x="617" y="616"/>
                    <a:pt x="959" y="822"/>
                  </a:cubicBezTo>
                  <a:cubicBezTo>
                    <a:pt x="982" y="776"/>
                    <a:pt x="982" y="731"/>
                    <a:pt x="1005" y="685"/>
                  </a:cubicBezTo>
                  <a:cubicBezTo>
                    <a:pt x="685" y="480"/>
                    <a:pt x="366" y="251"/>
                    <a:pt x="69" y="0"/>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5825;p127"/>
            <p:cNvSpPr/>
            <p:nvPr/>
          </p:nvSpPr>
          <p:spPr>
            <a:xfrm>
              <a:off x="2560025" y="3031825"/>
              <a:ext cx="25700" cy="25125"/>
            </a:xfrm>
            <a:custGeom>
              <a:avLst/>
              <a:gdLst/>
              <a:ahLst/>
              <a:cxnLst/>
              <a:rect l="l" t="t" r="r" b="b"/>
              <a:pathLst>
                <a:path w="1028" h="1005" extrusionOk="0">
                  <a:moveTo>
                    <a:pt x="91" y="0"/>
                  </a:moveTo>
                  <a:cubicBezTo>
                    <a:pt x="69" y="46"/>
                    <a:pt x="23" y="69"/>
                    <a:pt x="0" y="114"/>
                  </a:cubicBezTo>
                  <a:cubicBezTo>
                    <a:pt x="320" y="411"/>
                    <a:pt x="639" y="731"/>
                    <a:pt x="959" y="1004"/>
                  </a:cubicBezTo>
                  <a:cubicBezTo>
                    <a:pt x="982" y="982"/>
                    <a:pt x="1004" y="936"/>
                    <a:pt x="1027" y="890"/>
                  </a:cubicBezTo>
                  <a:cubicBezTo>
                    <a:pt x="708" y="616"/>
                    <a:pt x="411" y="297"/>
                    <a:pt x="91" y="0"/>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5826;p127"/>
            <p:cNvSpPr/>
            <p:nvPr/>
          </p:nvSpPr>
          <p:spPr>
            <a:xfrm>
              <a:off x="2562300" y="3028950"/>
              <a:ext cx="25125" cy="25150"/>
            </a:xfrm>
            <a:custGeom>
              <a:avLst/>
              <a:gdLst/>
              <a:ahLst/>
              <a:cxnLst/>
              <a:rect l="l" t="t" r="r" b="b"/>
              <a:pathLst>
                <a:path w="1005" h="1006" extrusionOk="0">
                  <a:moveTo>
                    <a:pt x="92" y="1"/>
                  </a:moveTo>
                  <a:cubicBezTo>
                    <a:pt x="69" y="47"/>
                    <a:pt x="23" y="69"/>
                    <a:pt x="0" y="115"/>
                  </a:cubicBezTo>
                  <a:cubicBezTo>
                    <a:pt x="320" y="412"/>
                    <a:pt x="617" y="731"/>
                    <a:pt x="936" y="1005"/>
                  </a:cubicBezTo>
                  <a:cubicBezTo>
                    <a:pt x="959" y="960"/>
                    <a:pt x="982" y="914"/>
                    <a:pt x="1005" y="891"/>
                  </a:cubicBezTo>
                  <a:cubicBezTo>
                    <a:pt x="708" y="617"/>
                    <a:pt x="434" y="298"/>
                    <a:pt x="92"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5827;p127"/>
            <p:cNvSpPr/>
            <p:nvPr/>
          </p:nvSpPr>
          <p:spPr>
            <a:xfrm>
              <a:off x="2639325" y="3077475"/>
              <a:ext cx="29700" cy="5150"/>
            </a:xfrm>
            <a:custGeom>
              <a:avLst/>
              <a:gdLst/>
              <a:ahLst/>
              <a:cxnLst/>
              <a:rect l="l" t="t" r="r" b="b"/>
              <a:pathLst>
                <a:path w="1188" h="206" extrusionOk="0">
                  <a:moveTo>
                    <a:pt x="24" y="0"/>
                  </a:moveTo>
                  <a:cubicBezTo>
                    <a:pt x="1" y="46"/>
                    <a:pt x="1" y="91"/>
                    <a:pt x="1" y="91"/>
                  </a:cubicBezTo>
                  <a:cubicBezTo>
                    <a:pt x="389" y="183"/>
                    <a:pt x="777" y="206"/>
                    <a:pt x="1188" y="206"/>
                  </a:cubicBezTo>
                  <a:cubicBezTo>
                    <a:pt x="1188" y="206"/>
                    <a:pt x="1188" y="160"/>
                    <a:pt x="1188" y="114"/>
                  </a:cubicBezTo>
                  <a:cubicBezTo>
                    <a:pt x="1117" y="118"/>
                    <a:pt x="1047" y="120"/>
                    <a:pt x="978" y="120"/>
                  </a:cubicBezTo>
                  <a:cubicBezTo>
                    <a:pt x="644" y="120"/>
                    <a:pt x="326" y="76"/>
                    <a:pt x="24"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5828;p127"/>
            <p:cNvSpPr/>
            <p:nvPr/>
          </p:nvSpPr>
          <p:spPr>
            <a:xfrm>
              <a:off x="2639900" y="3072325"/>
              <a:ext cx="29125" cy="8175"/>
            </a:xfrm>
            <a:custGeom>
              <a:avLst/>
              <a:gdLst/>
              <a:ahLst/>
              <a:cxnLst/>
              <a:rect l="l" t="t" r="r" b="b"/>
              <a:pathLst>
                <a:path w="1165" h="327" extrusionOk="0">
                  <a:moveTo>
                    <a:pt x="24" y="1"/>
                  </a:moveTo>
                  <a:cubicBezTo>
                    <a:pt x="1" y="92"/>
                    <a:pt x="1" y="160"/>
                    <a:pt x="1" y="206"/>
                  </a:cubicBezTo>
                  <a:cubicBezTo>
                    <a:pt x="303" y="282"/>
                    <a:pt x="621" y="326"/>
                    <a:pt x="955" y="326"/>
                  </a:cubicBezTo>
                  <a:cubicBezTo>
                    <a:pt x="1024" y="326"/>
                    <a:pt x="1094" y="324"/>
                    <a:pt x="1165" y="320"/>
                  </a:cubicBezTo>
                  <a:cubicBezTo>
                    <a:pt x="1142" y="275"/>
                    <a:pt x="1142" y="206"/>
                    <a:pt x="1142" y="115"/>
                  </a:cubicBezTo>
                  <a:cubicBezTo>
                    <a:pt x="1075" y="119"/>
                    <a:pt x="1010" y="121"/>
                    <a:pt x="944" y="121"/>
                  </a:cubicBezTo>
                  <a:cubicBezTo>
                    <a:pt x="629" y="121"/>
                    <a:pt x="326" y="76"/>
                    <a:pt x="24"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5829;p127"/>
            <p:cNvSpPr/>
            <p:nvPr/>
          </p:nvSpPr>
          <p:spPr>
            <a:xfrm>
              <a:off x="2611950" y="3067200"/>
              <a:ext cx="27975" cy="12575"/>
            </a:xfrm>
            <a:custGeom>
              <a:avLst/>
              <a:gdLst/>
              <a:ahLst/>
              <a:cxnLst/>
              <a:rect l="l" t="t" r="r" b="b"/>
              <a:pathLst>
                <a:path w="1119" h="503" extrusionOk="0">
                  <a:moveTo>
                    <a:pt x="46" y="0"/>
                  </a:moveTo>
                  <a:cubicBezTo>
                    <a:pt x="23" y="46"/>
                    <a:pt x="0" y="69"/>
                    <a:pt x="0" y="69"/>
                  </a:cubicBezTo>
                  <a:cubicBezTo>
                    <a:pt x="343" y="251"/>
                    <a:pt x="708" y="411"/>
                    <a:pt x="1096" y="502"/>
                  </a:cubicBezTo>
                  <a:cubicBezTo>
                    <a:pt x="1096" y="502"/>
                    <a:pt x="1096" y="457"/>
                    <a:pt x="1119" y="411"/>
                  </a:cubicBezTo>
                  <a:cubicBezTo>
                    <a:pt x="754" y="320"/>
                    <a:pt x="388" y="183"/>
                    <a:pt x="46"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5830;p127"/>
            <p:cNvSpPr/>
            <p:nvPr/>
          </p:nvSpPr>
          <p:spPr>
            <a:xfrm>
              <a:off x="2613075" y="3062625"/>
              <a:ext cx="27425" cy="14875"/>
            </a:xfrm>
            <a:custGeom>
              <a:avLst/>
              <a:gdLst/>
              <a:ahLst/>
              <a:cxnLst/>
              <a:rect l="l" t="t" r="r" b="b"/>
              <a:pathLst>
                <a:path w="1097" h="595" extrusionOk="0">
                  <a:moveTo>
                    <a:pt x="92" y="1"/>
                  </a:moveTo>
                  <a:cubicBezTo>
                    <a:pt x="47" y="69"/>
                    <a:pt x="24" y="138"/>
                    <a:pt x="1" y="183"/>
                  </a:cubicBezTo>
                  <a:cubicBezTo>
                    <a:pt x="343" y="366"/>
                    <a:pt x="709" y="503"/>
                    <a:pt x="1074" y="594"/>
                  </a:cubicBezTo>
                  <a:cubicBezTo>
                    <a:pt x="1074" y="548"/>
                    <a:pt x="1074" y="480"/>
                    <a:pt x="1097" y="389"/>
                  </a:cubicBezTo>
                  <a:cubicBezTo>
                    <a:pt x="754" y="297"/>
                    <a:pt x="412" y="183"/>
                    <a:pt x="92"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5831;p127"/>
            <p:cNvSpPr/>
            <p:nvPr/>
          </p:nvSpPr>
          <p:spPr>
            <a:xfrm>
              <a:off x="2588550" y="3050075"/>
              <a:ext cx="24550" cy="18850"/>
            </a:xfrm>
            <a:custGeom>
              <a:avLst/>
              <a:gdLst/>
              <a:ahLst/>
              <a:cxnLst/>
              <a:rect l="l" t="t" r="r" b="b"/>
              <a:pathLst>
                <a:path w="982" h="754" extrusionOk="0">
                  <a:moveTo>
                    <a:pt x="46" y="1"/>
                  </a:moveTo>
                  <a:cubicBezTo>
                    <a:pt x="23" y="46"/>
                    <a:pt x="0" y="69"/>
                    <a:pt x="0" y="69"/>
                  </a:cubicBezTo>
                  <a:cubicBezTo>
                    <a:pt x="297" y="320"/>
                    <a:pt x="594" y="571"/>
                    <a:pt x="936" y="754"/>
                  </a:cubicBezTo>
                  <a:cubicBezTo>
                    <a:pt x="936" y="754"/>
                    <a:pt x="959" y="731"/>
                    <a:pt x="982" y="685"/>
                  </a:cubicBezTo>
                  <a:cubicBezTo>
                    <a:pt x="662" y="503"/>
                    <a:pt x="343" y="274"/>
                    <a:pt x="46" y="1"/>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5832;p127"/>
            <p:cNvSpPr/>
            <p:nvPr/>
          </p:nvSpPr>
          <p:spPr>
            <a:xfrm>
              <a:off x="2589700" y="3045500"/>
              <a:ext cx="25700" cy="21725"/>
            </a:xfrm>
            <a:custGeom>
              <a:avLst/>
              <a:gdLst/>
              <a:ahLst/>
              <a:cxnLst/>
              <a:rect l="l" t="t" r="r" b="b"/>
              <a:pathLst>
                <a:path w="1028" h="869" extrusionOk="0">
                  <a:moveTo>
                    <a:pt x="114" y="1"/>
                  </a:moveTo>
                  <a:cubicBezTo>
                    <a:pt x="69" y="92"/>
                    <a:pt x="23" y="138"/>
                    <a:pt x="0" y="184"/>
                  </a:cubicBezTo>
                  <a:cubicBezTo>
                    <a:pt x="297" y="457"/>
                    <a:pt x="616" y="686"/>
                    <a:pt x="936" y="868"/>
                  </a:cubicBezTo>
                  <a:cubicBezTo>
                    <a:pt x="959" y="823"/>
                    <a:pt x="982" y="754"/>
                    <a:pt x="1027" y="686"/>
                  </a:cubicBezTo>
                  <a:cubicBezTo>
                    <a:pt x="708" y="503"/>
                    <a:pt x="411" y="275"/>
                    <a:pt x="114"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5833;p127"/>
            <p:cNvSpPr/>
            <p:nvPr/>
          </p:nvSpPr>
          <p:spPr>
            <a:xfrm>
              <a:off x="2587400" y="3049500"/>
              <a:ext cx="2325" cy="2300"/>
            </a:xfrm>
            <a:custGeom>
              <a:avLst/>
              <a:gdLst/>
              <a:ahLst/>
              <a:cxnLst/>
              <a:rect l="l" t="t" r="r" b="b"/>
              <a:pathLst>
                <a:path w="93" h="92" extrusionOk="0">
                  <a:moveTo>
                    <a:pt x="46" y="1"/>
                  </a:moveTo>
                  <a:cubicBezTo>
                    <a:pt x="24" y="24"/>
                    <a:pt x="24" y="46"/>
                    <a:pt x="1" y="69"/>
                  </a:cubicBezTo>
                  <a:cubicBezTo>
                    <a:pt x="24" y="69"/>
                    <a:pt x="46" y="92"/>
                    <a:pt x="46" y="92"/>
                  </a:cubicBezTo>
                  <a:cubicBezTo>
                    <a:pt x="46" y="92"/>
                    <a:pt x="69" y="69"/>
                    <a:pt x="92" y="24"/>
                  </a:cubicBezTo>
                  <a:cubicBezTo>
                    <a:pt x="92" y="24"/>
                    <a:pt x="69" y="1"/>
                    <a:pt x="46" y="1"/>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5834;p127"/>
            <p:cNvSpPr/>
            <p:nvPr/>
          </p:nvSpPr>
          <p:spPr>
            <a:xfrm>
              <a:off x="2588550" y="3044950"/>
              <a:ext cx="4025" cy="5150"/>
            </a:xfrm>
            <a:custGeom>
              <a:avLst/>
              <a:gdLst/>
              <a:ahLst/>
              <a:cxnLst/>
              <a:rect l="l" t="t" r="r" b="b"/>
              <a:pathLst>
                <a:path w="161" h="206" extrusionOk="0">
                  <a:moveTo>
                    <a:pt x="115" y="0"/>
                  </a:moveTo>
                  <a:cubicBezTo>
                    <a:pt x="69" y="69"/>
                    <a:pt x="23" y="137"/>
                    <a:pt x="0" y="183"/>
                  </a:cubicBezTo>
                  <a:cubicBezTo>
                    <a:pt x="23" y="183"/>
                    <a:pt x="46" y="206"/>
                    <a:pt x="46" y="206"/>
                  </a:cubicBezTo>
                  <a:cubicBezTo>
                    <a:pt x="69" y="160"/>
                    <a:pt x="115" y="114"/>
                    <a:pt x="160" y="23"/>
                  </a:cubicBezTo>
                  <a:cubicBezTo>
                    <a:pt x="137" y="23"/>
                    <a:pt x="137" y="0"/>
                    <a:pt x="115"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5835;p127"/>
            <p:cNvSpPr/>
            <p:nvPr/>
          </p:nvSpPr>
          <p:spPr>
            <a:xfrm>
              <a:off x="2564575" y="3027825"/>
              <a:ext cx="24000" cy="23425"/>
            </a:xfrm>
            <a:custGeom>
              <a:avLst/>
              <a:gdLst/>
              <a:ahLst/>
              <a:cxnLst/>
              <a:rect l="l" t="t" r="r" b="b"/>
              <a:pathLst>
                <a:path w="960" h="937" extrusionOk="0">
                  <a:moveTo>
                    <a:pt x="46" y="0"/>
                  </a:moveTo>
                  <a:cubicBezTo>
                    <a:pt x="24" y="23"/>
                    <a:pt x="1" y="46"/>
                    <a:pt x="1" y="46"/>
                  </a:cubicBezTo>
                  <a:cubicBezTo>
                    <a:pt x="343" y="343"/>
                    <a:pt x="617" y="662"/>
                    <a:pt x="914" y="936"/>
                  </a:cubicBezTo>
                  <a:cubicBezTo>
                    <a:pt x="937" y="913"/>
                    <a:pt x="937" y="891"/>
                    <a:pt x="959" y="868"/>
                  </a:cubicBezTo>
                  <a:cubicBezTo>
                    <a:pt x="663" y="594"/>
                    <a:pt x="389" y="297"/>
                    <a:pt x="46"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5836;p127"/>
            <p:cNvSpPr/>
            <p:nvPr/>
          </p:nvSpPr>
          <p:spPr>
            <a:xfrm>
              <a:off x="2565725" y="3023825"/>
              <a:ext cx="25700" cy="25700"/>
            </a:xfrm>
            <a:custGeom>
              <a:avLst/>
              <a:gdLst/>
              <a:ahLst/>
              <a:cxnLst/>
              <a:rect l="l" t="t" r="r" b="b"/>
              <a:pathLst>
                <a:path w="1028" h="1028" extrusionOk="0">
                  <a:moveTo>
                    <a:pt x="137" y="1"/>
                  </a:moveTo>
                  <a:cubicBezTo>
                    <a:pt x="69" y="69"/>
                    <a:pt x="23" y="115"/>
                    <a:pt x="0" y="160"/>
                  </a:cubicBezTo>
                  <a:cubicBezTo>
                    <a:pt x="343" y="457"/>
                    <a:pt x="617" y="754"/>
                    <a:pt x="913" y="1028"/>
                  </a:cubicBezTo>
                  <a:cubicBezTo>
                    <a:pt x="936" y="982"/>
                    <a:pt x="982" y="914"/>
                    <a:pt x="1028" y="845"/>
                  </a:cubicBezTo>
                  <a:cubicBezTo>
                    <a:pt x="754" y="594"/>
                    <a:pt x="480" y="297"/>
                    <a:pt x="137"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5837;p127"/>
            <p:cNvSpPr/>
            <p:nvPr/>
          </p:nvSpPr>
          <p:spPr>
            <a:xfrm>
              <a:off x="2550325" y="3040950"/>
              <a:ext cx="4000" cy="4575"/>
            </a:xfrm>
            <a:custGeom>
              <a:avLst/>
              <a:gdLst/>
              <a:ahLst/>
              <a:cxnLst/>
              <a:rect l="l" t="t" r="r" b="b"/>
              <a:pathLst>
                <a:path w="160" h="183" extrusionOk="0">
                  <a:moveTo>
                    <a:pt x="160" y="0"/>
                  </a:moveTo>
                  <a:cubicBezTo>
                    <a:pt x="114" y="46"/>
                    <a:pt x="69" y="92"/>
                    <a:pt x="0" y="160"/>
                  </a:cubicBezTo>
                  <a:cubicBezTo>
                    <a:pt x="0" y="183"/>
                    <a:pt x="23" y="183"/>
                    <a:pt x="23" y="183"/>
                  </a:cubicBezTo>
                  <a:cubicBezTo>
                    <a:pt x="69" y="114"/>
                    <a:pt x="114" y="46"/>
                    <a:pt x="160" y="23"/>
                  </a:cubicBezTo>
                  <a:cubicBezTo>
                    <a:pt x="160" y="0"/>
                    <a:pt x="160" y="0"/>
                    <a:pt x="160" y="0"/>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5838;p127"/>
            <p:cNvSpPr/>
            <p:nvPr/>
          </p:nvSpPr>
          <p:spPr>
            <a:xfrm>
              <a:off x="2554300" y="3039800"/>
              <a:ext cx="1175" cy="1750"/>
            </a:xfrm>
            <a:custGeom>
              <a:avLst/>
              <a:gdLst/>
              <a:ahLst/>
              <a:cxnLst/>
              <a:rect l="l" t="t" r="r" b="b"/>
              <a:pathLst>
                <a:path w="47" h="70" extrusionOk="0">
                  <a:moveTo>
                    <a:pt x="47" y="1"/>
                  </a:moveTo>
                  <a:cubicBezTo>
                    <a:pt x="46" y="1"/>
                    <a:pt x="24" y="24"/>
                    <a:pt x="1" y="46"/>
                  </a:cubicBezTo>
                  <a:cubicBezTo>
                    <a:pt x="1" y="46"/>
                    <a:pt x="1" y="46"/>
                    <a:pt x="1" y="69"/>
                  </a:cubicBezTo>
                  <a:cubicBezTo>
                    <a:pt x="24" y="24"/>
                    <a:pt x="46" y="1"/>
                    <a:pt x="47" y="1"/>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5839;p127"/>
            <p:cNvSpPr/>
            <p:nvPr/>
          </p:nvSpPr>
          <p:spPr>
            <a:xfrm>
              <a:off x="2555450" y="3036950"/>
              <a:ext cx="2300" cy="2875"/>
            </a:xfrm>
            <a:custGeom>
              <a:avLst/>
              <a:gdLst/>
              <a:ahLst/>
              <a:cxnLst/>
              <a:rect l="l" t="t" r="r" b="b"/>
              <a:pathLst>
                <a:path w="92" h="115" extrusionOk="0">
                  <a:moveTo>
                    <a:pt x="92" y="1"/>
                  </a:moveTo>
                  <a:lnTo>
                    <a:pt x="92" y="1"/>
                  </a:lnTo>
                  <a:cubicBezTo>
                    <a:pt x="46" y="46"/>
                    <a:pt x="23" y="69"/>
                    <a:pt x="1" y="115"/>
                  </a:cubicBezTo>
                  <a:cubicBezTo>
                    <a:pt x="23" y="92"/>
                    <a:pt x="69" y="46"/>
                    <a:pt x="92" y="1"/>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5840;p127"/>
            <p:cNvSpPr/>
            <p:nvPr/>
          </p:nvSpPr>
          <p:spPr>
            <a:xfrm>
              <a:off x="2557725" y="3034100"/>
              <a:ext cx="2325" cy="2875"/>
            </a:xfrm>
            <a:custGeom>
              <a:avLst/>
              <a:gdLst/>
              <a:ahLst/>
              <a:cxnLst/>
              <a:rect l="l" t="t" r="r" b="b"/>
              <a:pathLst>
                <a:path w="93" h="115" extrusionOk="0">
                  <a:moveTo>
                    <a:pt x="92" y="0"/>
                  </a:moveTo>
                  <a:cubicBezTo>
                    <a:pt x="47" y="46"/>
                    <a:pt x="24" y="92"/>
                    <a:pt x="1" y="115"/>
                  </a:cubicBezTo>
                  <a:cubicBezTo>
                    <a:pt x="24" y="92"/>
                    <a:pt x="69" y="46"/>
                    <a:pt x="92" y="23"/>
                  </a:cubicBezTo>
                  <a:cubicBezTo>
                    <a:pt x="92" y="23"/>
                    <a:pt x="92" y="23"/>
                    <a:pt x="92" y="0"/>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5841;p127"/>
            <p:cNvSpPr/>
            <p:nvPr/>
          </p:nvSpPr>
          <p:spPr>
            <a:xfrm>
              <a:off x="2560025" y="3031825"/>
              <a:ext cx="2300" cy="2875"/>
            </a:xfrm>
            <a:custGeom>
              <a:avLst/>
              <a:gdLst/>
              <a:ahLst/>
              <a:cxnLst/>
              <a:rect l="l" t="t" r="r" b="b"/>
              <a:pathLst>
                <a:path w="92" h="115" extrusionOk="0">
                  <a:moveTo>
                    <a:pt x="91" y="0"/>
                  </a:moveTo>
                  <a:cubicBezTo>
                    <a:pt x="46" y="23"/>
                    <a:pt x="23" y="69"/>
                    <a:pt x="0" y="91"/>
                  </a:cubicBezTo>
                  <a:cubicBezTo>
                    <a:pt x="0" y="114"/>
                    <a:pt x="0" y="114"/>
                    <a:pt x="0" y="114"/>
                  </a:cubicBezTo>
                  <a:cubicBezTo>
                    <a:pt x="23" y="69"/>
                    <a:pt x="69" y="46"/>
                    <a:pt x="91" y="0"/>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5842;p127"/>
            <p:cNvSpPr/>
            <p:nvPr/>
          </p:nvSpPr>
          <p:spPr>
            <a:xfrm>
              <a:off x="2562300" y="3028950"/>
              <a:ext cx="2300" cy="2900"/>
            </a:xfrm>
            <a:custGeom>
              <a:avLst/>
              <a:gdLst/>
              <a:ahLst/>
              <a:cxnLst/>
              <a:rect l="l" t="t" r="r" b="b"/>
              <a:pathLst>
                <a:path w="92" h="116" extrusionOk="0">
                  <a:moveTo>
                    <a:pt x="92" y="1"/>
                  </a:moveTo>
                  <a:cubicBezTo>
                    <a:pt x="46" y="47"/>
                    <a:pt x="23" y="69"/>
                    <a:pt x="0" y="115"/>
                  </a:cubicBezTo>
                  <a:cubicBezTo>
                    <a:pt x="23" y="69"/>
                    <a:pt x="69" y="47"/>
                    <a:pt x="92"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5843;p127"/>
            <p:cNvSpPr/>
            <p:nvPr/>
          </p:nvSpPr>
          <p:spPr>
            <a:xfrm>
              <a:off x="2564575" y="3027825"/>
              <a:ext cx="1175" cy="1150"/>
            </a:xfrm>
            <a:custGeom>
              <a:avLst/>
              <a:gdLst/>
              <a:ahLst/>
              <a:cxnLst/>
              <a:rect l="l" t="t" r="r" b="b"/>
              <a:pathLst>
                <a:path w="47" h="46" extrusionOk="0">
                  <a:moveTo>
                    <a:pt x="46" y="0"/>
                  </a:moveTo>
                  <a:cubicBezTo>
                    <a:pt x="1" y="23"/>
                    <a:pt x="1" y="46"/>
                    <a:pt x="1" y="46"/>
                  </a:cubicBezTo>
                  <a:cubicBezTo>
                    <a:pt x="1" y="46"/>
                    <a:pt x="24" y="23"/>
                    <a:pt x="46"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5844;p127"/>
            <p:cNvSpPr/>
            <p:nvPr/>
          </p:nvSpPr>
          <p:spPr>
            <a:xfrm>
              <a:off x="2565725" y="3023250"/>
              <a:ext cx="3450" cy="4575"/>
            </a:xfrm>
            <a:custGeom>
              <a:avLst/>
              <a:gdLst/>
              <a:ahLst/>
              <a:cxnLst/>
              <a:rect l="l" t="t" r="r" b="b"/>
              <a:pathLst>
                <a:path w="138" h="183" extrusionOk="0">
                  <a:moveTo>
                    <a:pt x="137" y="1"/>
                  </a:moveTo>
                  <a:cubicBezTo>
                    <a:pt x="69" y="91"/>
                    <a:pt x="24" y="137"/>
                    <a:pt x="1" y="182"/>
                  </a:cubicBezTo>
                  <a:lnTo>
                    <a:pt x="1" y="182"/>
                  </a:lnTo>
                  <a:cubicBezTo>
                    <a:pt x="24" y="137"/>
                    <a:pt x="69" y="92"/>
                    <a:pt x="137" y="24"/>
                  </a:cubicBezTo>
                  <a:cubicBezTo>
                    <a:pt x="137" y="24"/>
                    <a:pt x="137" y="24"/>
                    <a:pt x="137"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5845;p127"/>
            <p:cNvSpPr/>
            <p:nvPr/>
          </p:nvSpPr>
          <p:spPr>
            <a:xfrm>
              <a:off x="2497250" y="2986175"/>
              <a:ext cx="57075" cy="58800"/>
            </a:xfrm>
            <a:custGeom>
              <a:avLst/>
              <a:gdLst/>
              <a:ahLst/>
              <a:cxnLst/>
              <a:rect l="l" t="t" r="r" b="b"/>
              <a:pathLst>
                <a:path w="2283" h="2352" extrusionOk="0">
                  <a:moveTo>
                    <a:pt x="137" y="0"/>
                  </a:moveTo>
                  <a:cubicBezTo>
                    <a:pt x="115" y="46"/>
                    <a:pt x="69" y="91"/>
                    <a:pt x="0" y="160"/>
                  </a:cubicBezTo>
                  <a:cubicBezTo>
                    <a:pt x="708" y="776"/>
                    <a:pt x="1279" y="1621"/>
                    <a:pt x="2123" y="2351"/>
                  </a:cubicBezTo>
                  <a:cubicBezTo>
                    <a:pt x="2192" y="2283"/>
                    <a:pt x="2237" y="2237"/>
                    <a:pt x="2283" y="2191"/>
                  </a:cubicBezTo>
                  <a:cubicBezTo>
                    <a:pt x="1438" y="1484"/>
                    <a:pt x="845" y="616"/>
                    <a:pt x="137" y="0"/>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5846;p127"/>
            <p:cNvSpPr/>
            <p:nvPr/>
          </p:nvSpPr>
          <p:spPr>
            <a:xfrm>
              <a:off x="2500675" y="2985025"/>
              <a:ext cx="54800" cy="55950"/>
            </a:xfrm>
            <a:custGeom>
              <a:avLst/>
              <a:gdLst/>
              <a:ahLst/>
              <a:cxnLst/>
              <a:rect l="l" t="t" r="r" b="b"/>
              <a:pathLst>
                <a:path w="2192" h="2238" extrusionOk="0">
                  <a:moveTo>
                    <a:pt x="46" y="0"/>
                  </a:moveTo>
                  <a:cubicBezTo>
                    <a:pt x="46" y="0"/>
                    <a:pt x="23" y="23"/>
                    <a:pt x="0" y="46"/>
                  </a:cubicBezTo>
                  <a:cubicBezTo>
                    <a:pt x="708" y="662"/>
                    <a:pt x="1301" y="1530"/>
                    <a:pt x="2146" y="2237"/>
                  </a:cubicBezTo>
                  <a:cubicBezTo>
                    <a:pt x="2169" y="2214"/>
                    <a:pt x="2192" y="2192"/>
                    <a:pt x="2192" y="2192"/>
                  </a:cubicBezTo>
                  <a:cubicBezTo>
                    <a:pt x="1370" y="1484"/>
                    <a:pt x="776" y="640"/>
                    <a:pt x="46"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5847;p127"/>
            <p:cNvSpPr/>
            <p:nvPr/>
          </p:nvSpPr>
          <p:spPr>
            <a:xfrm>
              <a:off x="2501800" y="2982175"/>
              <a:ext cx="55950" cy="57650"/>
            </a:xfrm>
            <a:custGeom>
              <a:avLst/>
              <a:gdLst/>
              <a:ahLst/>
              <a:cxnLst/>
              <a:rect l="l" t="t" r="r" b="b"/>
              <a:pathLst>
                <a:path w="2238" h="2306" extrusionOk="0">
                  <a:moveTo>
                    <a:pt x="92" y="0"/>
                  </a:moveTo>
                  <a:cubicBezTo>
                    <a:pt x="69" y="46"/>
                    <a:pt x="24" y="69"/>
                    <a:pt x="1" y="114"/>
                  </a:cubicBezTo>
                  <a:cubicBezTo>
                    <a:pt x="731" y="754"/>
                    <a:pt x="1325" y="1598"/>
                    <a:pt x="2147" y="2306"/>
                  </a:cubicBezTo>
                  <a:cubicBezTo>
                    <a:pt x="2169" y="2260"/>
                    <a:pt x="2192" y="2237"/>
                    <a:pt x="2238" y="2192"/>
                  </a:cubicBezTo>
                  <a:cubicBezTo>
                    <a:pt x="1439" y="1507"/>
                    <a:pt x="846" y="662"/>
                    <a:pt x="92"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5848;p127"/>
            <p:cNvSpPr/>
            <p:nvPr/>
          </p:nvSpPr>
          <p:spPr>
            <a:xfrm>
              <a:off x="2504100" y="2979325"/>
              <a:ext cx="55950" cy="57650"/>
            </a:xfrm>
            <a:custGeom>
              <a:avLst/>
              <a:gdLst/>
              <a:ahLst/>
              <a:cxnLst/>
              <a:rect l="l" t="t" r="r" b="b"/>
              <a:pathLst>
                <a:path w="2238" h="2306" extrusionOk="0">
                  <a:moveTo>
                    <a:pt x="92" y="0"/>
                  </a:moveTo>
                  <a:cubicBezTo>
                    <a:pt x="69" y="46"/>
                    <a:pt x="23" y="69"/>
                    <a:pt x="0" y="114"/>
                  </a:cubicBezTo>
                  <a:cubicBezTo>
                    <a:pt x="754" y="776"/>
                    <a:pt x="1347" y="1621"/>
                    <a:pt x="2146" y="2306"/>
                  </a:cubicBezTo>
                  <a:cubicBezTo>
                    <a:pt x="2169" y="2283"/>
                    <a:pt x="2192" y="2237"/>
                    <a:pt x="2237" y="2191"/>
                  </a:cubicBezTo>
                  <a:cubicBezTo>
                    <a:pt x="1461" y="1529"/>
                    <a:pt x="868" y="685"/>
                    <a:pt x="92" y="0"/>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5849;p127"/>
            <p:cNvSpPr/>
            <p:nvPr/>
          </p:nvSpPr>
          <p:spPr>
            <a:xfrm>
              <a:off x="2506375" y="2977025"/>
              <a:ext cx="55950" cy="57100"/>
            </a:xfrm>
            <a:custGeom>
              <a:avLst/>
              <a:gdLst/>
              <a:ahLst/>
              <a:cxnLst/>
              <a:rect l="l" t="t" r="r" b="b"/>
              <a:pathLst>
                <a:path w="2238" h="2284" extrusionOk="0">
                  <a:moveTo>
                    <a:pt x="92" y="1"/>
                  </a:moveTo>
                  <a:cubicBezTo>
                    <a:pt x="69" y="24"/>
                    <a:pt x="46" y="69"/>
                    <a:pt x="1" y="92"/>
                  </a:cubicBezTo>
                  <a:cubicBezTo>
                    <a:pt x="777" y="777"/>
                    <a:pt x="1370" y="1621"/>
                    <a:pt x="2146" y="2283"/>
                  </a:cubicBezTo>
                  <a:cubicBezTo>
                    <a:pt x="2169" y="2261"/>
                    <a:pt x="2192" y="2215"/>
                    <a:pt x="2237" y="2192"/>
                  </a:cubicBezTo>
                  <a:cubicBezTo>
                    <a:pt x="1461" y="1530"/>
                    <a:pt x="891" y="686"/>
                    <a:pt x="92"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5850;p127"/>
            <p:cNvSpPr/>
            <p:nvPr/>
          </p:nvSpPr>
          <p:spPr>
            <a:xfrm>
              <a:off x="2508650" y="2974175"/>
              <a:ext cx="55950" cy="57675"/>
            </a:xfrm>
            <a:custGeom>
              <a:avLst/>
              <a:gdLst/>
              <a:ahLst/>
              <a:cxnLst/>
              <a:rect l="l" t="t" r="r" b="b"/>
              <a:pathLst>
                <a:path w="2238" h="2307" extrusionOk="0">
                  <a:moveTo>
                    <a:pt x="92" y="1"/>
                  </a:moveTo>
                  <a:cubicBezTo>
                    <a:pt x="69" y="24"/>
                    <a:pt x="47" y="69"/>
                    <a:pt x="1" y="115"/>
                  </a:cubicBezTo>
                  <a:cubicBezTo>
                    <a:pt x="800" y="800"/>
                    <a:pt x="1370" y="1644"/>
                    <a:pt x="2146" y="2306"/>
                  </a:cubicBezTo>
                  <a:cubicBezTo>
                    <a:pt x="2169" y="2260"/>
                    <a:pt x="2192" y="2238"/>
                    <a:pt x="2238" y="2192"/>
                  </a:cubicBezTo>
                  <a:cubicBezTo>
                    <a:pt x="1485" y="1553"/>
                    <a:pt x="914" y="708"/>
                    <a:pt x="92"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5851;p127"/>
            <p:cNvSpPr/>
            <p:nvPr/>
          </p:nvSpPr>
          <p:spPr>
            <a:xfrm>
              <a:off x="2510950" y="2973050"/>
              <a:ext cx="54800" cy="55925"/>
            </a:xfrm>
            <a:custGeom>
              <a:avLst/>
              <a:gdLst/>
              <a:ahLst/>
              <a:cxnLst/>
              <a:rect l="l" t="t" r="r" b="b"/>
              <a:pathLst>
                <a:path w="2192" h="2237" extrusionOk="0">
                  <a:moveTo>
                    <a:pt x="46" y="0"/>
                  </a:moveTo>
                  <a:cubicBezTo>
                    <a:pt x="23" y="23"/>
                    <a:pt x="0" y="46"/>
                    <a:pt x="0" y="46"/>
                  </a:cubicBezTo>
                  <a:cubicBezTo>
                    <a:pt x="822" y="753"/>
                    <a:pt x="1393" y="1598"/>
                    <a:pt x="2146" y="2237"/>
                  </a:cubicBezTo>
                  <a:cubicBezTo>
                    <a:pt x="2146" y="2237"/>
                    <a:pt x="2146" y="2214"/>
                    <a:pt x="2191" y="2191"/>
                  </a:cubicBezTo>
                  <a:cubicBezTo>
                    <a:pt x="1461" y="1575"/>
                    <a:pt x="890" y="708"/>
                    <a:pt x="46"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5852;p127"/>
            <p:cNvSpPr/>
            <p:nvPr/>
          </p:nvSpPr>
          <p:spPr>
            <a:xfrm>
              <a:off x="2512075" y="2968475"/>
              <a:ext cx="57100" cy="59375"/>
            </a:xfrm>
            <a:custGeom>
              <a:avLst/>
              <a:gdLst/>
              <a:ahLst/>
              <a:cxnLst/>
              <a:rect l="l" t="t" r="r" b="b"/>
              <a:pathLst>
                <a:path w="2284" h="2375" extrusionOk="0">
                  <a:moveTo>
                    <a:pt x="161" y="1"/>
                  </a:moveTo>
                  <a:cubicBezTo>
                    <a:pt x="92" y="92"/>
                    <a:pt x="46" y="137"/>
                    <a:pt x="1" y="183"/>
                  </a:cubicBezTo>
                  <a:cubicBezTo>
                    <a:pt x="845" y="891"/>
                    <a:pt x="1416" y="1758"/>
                    <a:pt x="2146" y="2374"/>
                  </a:cubicBezTo>
                  <a:cubicBezTo>
                    <a:pt x="2169" y="2329"/>
                    <a:pt x="2215" y="2283"/>
                    <a:pt x="2283" y="2192"/>
                  </a:cubicBezTo>
                  <a:cubicBezTo>
                    <a:pt x="1576" y="1598"/>
                    <a:pt x="1005" y="754"/>
                    <a:pt x="161"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5853;p127"/>
            <p:cNvSpPr/>
            <p:nvPr/>
          </p:nvSpPr>
          <p:spPr>
            <a:xfrm>
              <a:off x="2497250" y="2986175"/>
              <a:ext cx="3450" cy="4000"/>
            </a:xfrm>
            <a:custGeom>
              <a:avLst/>
              <a:gdLst/>
              <a:ahLst/>
              <a:cxnLst/>
              <a:rect l="l" t="t" r="r" b="b"/>
              <a:pathLst>
                <a:path w="138" h="160" extrusionOk="0">
                  <a:moveTo>
                    <a:pt x="137" y="0"/>
                  </a:moveTo>
                  <a:lnTo>
                    <a:pt x="137" y="0"/>
                  </a:lnTo>
                  <a:cubicBezTo>
                    <a:pt x="92" y="46"/>
                    <a:pt x="46" y="91"/>
                    <a:pt x="0" y="160"/>
                  </a:cubicBezTo>
                  <a:cubicBezTo>
                    <a:pt x="69" y="91"/>
                    <a:pt x="115" y="46"/>
                    <a:pt x="137" y="0"/>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5854;p127"/>
            <p:cNvSpPr/>
            <p:nvPr/>
          </p:nvSpPr>
          <p:spPr>
            <a:xfrm>
              <a:off x="2500675" y="2985025"/>
              <a:ext cx="1150" cy="1175"/>
            </a:xfrm>
            <a:custGeom>
              <a:avLst/>
              <a:gdLst/>
              <a:ahLst/>
              <a:cxnLst/>
              <a:rect l="l" t="t" r="r" b="b"/>
              <a:pathLst>
                <a:path w="46" h="47" extrusionOk="0">
                  <a:moveTo>
                    <a:pt x="46" y="0"/>
                  </a:moveTo>
                  <a:lnTo>
                    <a:pt x="46" y="0"/>
                  </a:lnTo>
                  <a:cubicBezTo>
                    <a:pt x="46" y="0"/>
                    <a:pt x="23" y="0"/>
                    <a:pt x="0" y="46"/>
                  </a:cubicBezTo>
                  <a:cubicBezTo>
                    <a:pt x="23" y="23"/>
                    <a:pt x="46" y="0"/>
                    <a:pt x="46"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5855;p127"/>
            <p:cNvSpPr/>
            <p:nvPr/>
          </p:nvSpPr>
          <p:spPr>
            <a:xfrm>
              <a:off x="2501800" y="2982175"/>
              <a:ext cx="2325" cy="2875"/>
            </a:xfrm>
            <a:custGeom>
              <a:avLst/>
              <a:gdLst/>
              <a:ahLst/>
              <a:cxnLst/>
              <a:rect l="l" t="t" r="r" b="b"/>
              <a:pathLst>
                <a:path w="93" h="115" extrusionOk="0">
                  <a:moveTo>
                    <a:pt x="92" y="0"/>
                  </a:moveTo>
                  <a:lnTo>
                    <a:pt x="92" y="0"/>
                  </a:lnTo>
                  <a:cubicBezTo>
                    <a:pt x="47" y="23"/>
                    <a:pt x="24" y="69"/>
                    <a:pt x="1" y="114"/>
                  </a:cubicBezTo>
                  <a:cubicBezTo>
                    <a:pt x="24" y="69"/>
                    <a:pt x="69" y="46"/>
                    <a:pt x="92"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5856;p127"/>
            <p:cNvSpPr/>
            <p:nvPr/>
          </p:nvSpPr>
          <p:spPr>
            <a:xfrm>
              <a:off x="2504100" y="2979325"/>
              <a:ext cx="2300" cy="2875"/>
            </a:xfrm>
            <a:custGeom>
              <a:avLst/>
              <a:gdLst/>
              <a:ahLst/>
              <a:cxnLst/>
              <a:rect l="l" t="t" r="r" b="b"/>
              <a:pathLst>
                <a:path w="92" h="115" extrusionOk="0">
                  <a:moveTo>
                    <a:pt x="0" y="114"/>
                  </a:moveTo>
                  <a:cubicBezTo>
                    <a:pt x="0" y="114"/>
                    <a:pt x="0" y="114"/>
                    <a:pt x="0" y="114"/>
                  </a:cubicBezTo>
                  <a:cubicBezTo>
                    <a:pt x="23" y="69"/>
                    <a:pt x="69" y="46"/>
                    <a:pt x="92" y="0"/>
                  </a:cubicBezTo>
                  <a:cubicBezTo>
                    <a:pt x="92" y="0"/>
                    <a:pt x="92" y="0"/>
                    <a:pt x="92" y="0"/>
                  </a:cubicBezTo>
                  <a:cubicBezTo>
                    <a:pt x="69" y="46"/>
                    <a:pt x="23" y="69"/>
                    <a:pt x="0" y="114"/>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5857;p127"/>
            <p:cNvSpPr/>
            <p:nvPr/>
          </p:nvSpPr>
          <p:spPr>
            <a:xfrm>
              <a:off x="2506375" y="2976475"/>
              <a:ext cx="2300" cy="2875"/>
            </a:xfrm>
            <a:custGeom>
              <a:avLst/>
              <a:gdLst/>
              <a:ahLst/>
              <a:cxnLst/>
              <a:rect l="l" t="t" r="r" b="b"/>
              <a:pathLst>
                <a:path w="92" h="115" extrusionOk="0">
                  <a:moveTo>
                    <a:pt x="92" y="0"/>
                  </a:moveTo>
                  <a:cubicBezTo>
                    <a:pt x="69" y="46"/>
                    <a:pt x="23" y="91"/>
                    <a:pt x="1" y="114"/>
                  </a:cubicBezTo>
                  <a:cubicBezTo>
                    <a:pt x="46" y="91"/>
                    <a:pt x="69" y="46"/>
                    <a:pt x="92" y="23"/>
                  </a:cubicBezTo>
                  <a:cubicBezTo>
                    <a:pt x="92" y="23"/>
                    <a:pt x="92" y="0"/>
                    <a:pt x="92" y="0"/>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5858;p127"/>
            <p:cNvSpPr/>
            <p:nvPr/>
          </p:nvSpPr>
          <p:spPr>
            <a:xfrm>
              <a:off x="2508650" y="2974175"/>
              <a:ext cx="2325" cy="2875"/>
            </a:xfrm>
            <a:custGeom>
              <a:avLst/>
              <a:gdLst/>
              <a:ahLst/>
              <a:cxnLst/>
              <a:rect l="l" t="t" r="r" b="b"/>
              <a:pathLst>
                <a:path w="93" h="115" extrusionOk="0">
                  <a:moveTo>
                    <a:pt x="92" y="1"/>
                  </a:moveTo>
                  <a:cubicBezTo>
                    <a:pt x="69" y="24"/>
                    <a:pt x="24" y="69"/>
                    <a:pt x="1" y="92"/>
                  </a:cubicBezTo>
                  <a:cubicBezTo>
                    <a:pt x="1" y="92"/>
                    <a:pt x="1" y="115"/>
                    <a:pt x="1" y="115"/>
                  </a:cubicBezTo>
                  <a:cubicBezTo>
                    <a:pt x="47" y="69"/>
                    <a:pt x="69" y="24"/>
                    <a:pt x="92"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5859;p127"/>
            <p:cNvSpPr/>
            <p:nvPr/>
          </p:nvSpPr>
          <p:spPr>
            <a:xfrm>
              <a:off x="2510950" y="2972475"/>
              <a:ext cx="1150" cy="1725"/>
            </a:xfrm>
            <a:custGeom>
              <a:avLst/>
              <a:gdLst/>
              <a:ahLst/>
              <a:cxnLst/>
              <a:rect l="l" t="t" r="r" b="b"/>
              <a:pathLst>
                <a:path w="46" h="69" extrusionOk="0">
                  <a:moveTo>
                    <a:pt x="46" y="0"/>
                  </a:moveTo>
                  <a:cubicBezTo>
                    <a:pt x="23" y="46"/>
                    <a:pt x="0" y="69"/>
                    <a:pt x="0" y="69"/>
                  </a:cubicBezTo>
                  <a:cubicBezTo>
                    <a:pt x="0" y="69"/>
                    <a:pt x="23" y="46"/>
                    <a:pt x="46" y="23"/>
                  </a:cubicBezTo>
                  <a:cubicBezTo>
                    <a:pt x="46" y="0"/>
                    <a:pt x="46" y="0"/>
                    <a:pt x="46"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5860;p127"/>
            <p:cNvSpPr/>
            <p:nvPr/>
          </p:nvSpPr>
          <p:spPr>
            <a:xfrm>
              <a:off x="2512075" y="2968475"/>
              <a:ext cx="4025" cy="4600"/>
            </a:xfrm>
            <a:custGeom>
              <a:avLst/>
              <a:gdLst/>
              <a:ahLst/>
              <a:cxnLst/>
              <a:rect l="l" t="t" r="r" b="b"/>
              <a:pathLst>
                <a:path w="161" h="184" extrusionOk="0">
                  <a:moveTo>
                    <a:pt x="138" y="1"/>
                  </a:moveTo>
                  <a:cubicBezTo>
                    <a:pt x="92" y="69"/>
                    <a:pt x="24" y="137"/>
                    <a:pt x="1" y="160"/>
                  </a:cubicBezTo>
                  <a:cubicBezTo>
                    <a:pt x="1" y="160"/>
                    <a:pt x="1" y="160"/>
                    <a:pt x="1" y="183"/>
                  </a:cubicBezTo>
                  <a:cubicBezTo>
                    <a:pt x="46" y="137"/>
                    <a:pt x="92" y="92"/>
                    <a:pt x="161"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5861;p127"/>
            <p:cNvSpPr/>
            <p:nvPr/>
          </p:nvSpPr>
          <p:spPr>
            <a:xfrm>
              <a:off x="2447600" y="2957625"/>
              <a:ext cx="53100" cy="32550"/>
            </a:xfrm>
            <a:custGeom>
              <a:avLst/>
              <a:gdLst/>
              <a:ahLst/>
              <a:cxnLst/>
              <a:rect l="l" t="t" r="r" b="b"/>
              <a:pathLst>
                <a:path w="2124" h="1302" extrusionOk="0">
                  <a:moveTo>
                    <a:pt x="69" y="1"/>
                  </a:moveTo>
                  <a:cubicBezTo>
                    <a:pt x="46" y="46"/>
                    <a:pt x="23" y="115"/>
                    <a:pt x="1" y="206"/>
                  </a:cubicBezTo>
                  <a:cubicBezTo>
                    <a:pt x="731" y="457"/>
                    <a:pt x="1393" y="823"/>
                    <a:pt x="1986" y="1302"/>
                  </a:cubicBezTo>
                  <a:cubicBezTo>
                    <a:pt x="2032" y="1233"/>
                    <a:pt x="2078" y="1188"/>
                    <a:pt x="2123" y="1142"/>
                  </a:cubicBezTo>
                  <a:cubicBezTo>
                    <a:pt x="1530" y="640"/>
                    <a:pt x="799" y="252"/>
                    <a:pt x="69"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5862;p127"/>
            <p:cNvSpPr/>
            <p:nvPr/>
          </p:nvSpPr>
          <p:spPr>
            <a:xfrm>
              <a:off x="2449325" y="2955925"/>
              <a:ext cx="52500" cy="30275"/>
            </a:xfrm>
            <a:custGeom>
              <a:avLst/>
              <a:gdLst/>
              <a:ahLst/>
              <a:cxnLst/>
              <a:rect l="l" t="t" r="r" b="b"/>
              <a:pathLst>
                <a:path w="2100" h="1211" extrusionOk="0">
                  <a:moveTo>
                    <a:pt x="23" y="0"/>
                  </a:moveTo>
                  <a:cubicBezTo>
                    <a:pt x="23" y="0"/>
                    <a:pt x="23" y="23"/>
                    <a:pt x="0" y="69"/>
                  </a:cubicBezTo>
                  <a:cubicBezTo>
                    <a:pt x="730" y="320"/>
                    <a:pt x="1461" y="708"/>
                    <a:pt x="2054" y="1210"/>
                  </a:cubicBezTo>
                  <a:cubicBezTo>
                    <a:pt x="2077" y="1164"/>
                    <a:pt x="2100" y="1164"/>
                    <a:pt x="2100" y="1164"/>
                  </a:cubicBezTo>
                  <a:cubicBezTo>
                    <a:pt x="1484" y="639"/>
                    <a:pt x="776" y="251"/>
                    <a:pt x="23"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5863;p127"/>
            <p:cNvSpPr/>
            <p:nvPr/>
          </p:nvSpPr>
          <p:spPr>
            <a:xfrm>
              <a:off x="2389975" y="2948500"/>
              <a:ext cx="59375" cy="14300"/>
            </a:xfrm>
            <a:custGeom>
              <a:avLst/>
              <a:gdLst/>
              <a:ahLst/>
              <a:cxnLst/>
              <a:rect l="l" t="t" r="r" b="b"/>
              <a:pathLst>
                <a:path w="2375" h="572" extrusionOk="0">
                  <a:moveTo>
                    <a:pt x="23" y="1"/>
                  </a:moveTo>
                  <a:cubicBezTo>
                    <a:pt x="23" y="46"/>
                    <a:pt x="0" y="115"/>
                    <a:pt x="0" y="229"/>
                  </a:cubicBezTo>
                  <a:cubicBezTo>
                    <a:pt x="799" y="229"/>
                    <a:pt x="1575" y="343"/>
                    <a:pt x="2306" y="571"/>
                  </a:cubicBezTo>
                  <a:cubicBezTo>
                    <a:pt x="2328" y="480"/>
                    <a:pt x="2351" y="411"/>
                    <a:pt x="2374" y="366"/>
                  </a:cubicBezTo>
                  <a:cubicBezTo>
                    <a:pt x="1621" y="138"/>
                    <a:pt x="799" y="23"/>
                    <a:pt x="23"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5864;p127"/>
            <p:cNvSpPr/>
            <p:nvPr/>
          </p:nvSpPr>
          <p:spPr>
            <a:xfrm>
              <a:off x="2390550" y="2946800"/>
              <a:ext cx="59350" cy="10850"/>
            </a:xfrm>
            <a:custGeom>
              <a:avLst/>
              <a:gdLst/>
              <a:ahLst/>
              <a:cxnLst/>
              <a:rect l="l" t="t" r="r" b="b"/>
              <a:pathLst>
                <a:path w="2374" h="434" extrusionOk="0">
                  <a:moveTo>
                    <a:pt x="0" y="0"/>
                  </a:moveTo>
                  <a:cubicBezTo>
                    <a:pt x="0" y="0"/>
                    <a:pt x="0" y="23"/>
                    <a:pt x="0" y="69"/>
                  </a:cubicBezTo>
                  <a:cubicBezTo>
                    <a:pt x="776" y="91"/>
                    <a:pt x="1598" y="206"/>
                    <a:pt x="2351" y="434"/>
                  </a:cubicBezTo>
                  <a:cubicBezTo>
                    <a:pt x="2374" y="388"/>
                    <a:pt x="2374" y="365"/>
                    <a:pt x="2374" y="365"/>
                  </a:cubicBezTo>
                  <a:cubicBezTo>
                    <a:pt x="1598" y="137"/>
                    <a:pt x="799" y="23"/>
                    <a:pt x="0"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5865;p127"/>
            <p:cNvSpPr/>
            <p:nvPr/>
          </p:nvSpPr>
          <p:spPr>
            <a:xfrm>
              <a:off x="2449875" y="2952500"/>
              <a:ext cx="54250" cy="32550"/>
            </a:xfrm>
            <a:custGeom>
              <a:avLst/>
              <a:gdLst/>
              <a:ahLst/>
              <a:cxnLst/>
              <a:rect l="l" t="t" r="r" b="b"/>
              <a:pathLst>
                <a:path w="2170" h="1302" extrusionOk="0">
                  <a:moveTo>
                    <a:pt x="47" y="0"/>
                  </a:moveTo>
                  <a:cubicBezTo>
                    <a:pt x="24" y="46"/>
                    <a:pt x="1" y="92"/>
                    <a:pt x="1" y="137"/>
                  </a:cubicBezTo>
                  <a:cubicBezTo>
                    <a:pt x="754" y="388"/>
                    <a:pt x="1462" y="776"/>
                    <a:pt x="2078" y="1301"/>
                  </a:cubicBezTo>
                  <a:cubicBezTo>
                    <a:pt x="2101" y="1256"/>
                    <a:pt x="2124" y="1210"/>
                    <a:pt x="2169" y="1187"/>
                  </a:cubicBezTo>
                  <a:cubicBezTo>
                    <a:pt x="1553" y="662"/>
                    <a:pt x="823" y="251"/>
                    <a:pt x="47"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5866;p127"/>
            <p:cNvSpPr/>
            <p:nvPr/>
          </p:nvSpPr>
          <p:spPr>
            <a:xfrm>
              <a:off x="2451025" y="2949075"/>
              <a:ext cx="55375" cy="33125"/>
            </a:xfrm>
            <a:custGeom>
              <a:avLst/>
              <a:gdLst/>
              <a:ahLst/>
              <a:cxnLst/>
              <a:rect l="l" t="t" r="r" b="b"/>
              <a:pathLst>
                <a:path w="2215" h="1325" extrusionOk="0">
                  <a:moveTo>
                    <a:pt x="46" y="0"/>
                  </a:moveTo>
                  <a:cubicBezTo>
                    <a:pt x="23" y="46"/>
                    <a:pt x="1" y="92"/>
                    <a:pt x="1" y="137"/>
                  </a:cubicBezTo>
                  <a:cubicBezTo>
                    <a:pt x="777" y="388"/>
                    <a:pt x="1507" y="799"/>
                    <a:pt x="2123" y="1324"/>
                  </a:cubicBezTo>
                  <a:cubicBezTo>
                    <a:pt x="2146" y="1279"/>
                    <a:pt x="2192" y="1256"/>
                    <a:pt x="2215" y="1210"/>
                  </a:cubicBezTo>
                  <a:cubicBezTo>
                    <a:pt x="1575" y="662"/>
                    <a:pt x="822" y="274"/>
                    <a:pt x="46" y="0"/>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5867;p127"/>
            <p:cNvSpPr/>
            <p:nvPr/>
          </p:nvSpPr>
          <p:spPr>
            <a:xfrm>
              <a:off x="2390550" y="2943375"/>
              <a:ext cx="60500" cy="12575"/>
            </a:xfrm>
            <a:custGeom>
              <a:avLst/>
              <a:gdLst/>
              <a:ahLst/>
              <a:cxnLst/>
              <a:rect l="l" t="t" r="r" b="b"/>
              <a:pathLst>
                <a:path w="2420" h="503" extrusionOk="0">
                  <a:moveTo>
                    <a:pt x="0" y="0"/>
                  </a:moveTo>
                  <a:cubicBezTo>
                    <a:pt x="0" y="46"/>
                    <a:pt x="0" y="92"/>
                    <a:pt x="0" y="137"/>
                  </a:cubicBezTo>
                  <a:cubicBezTo>
                    <a:pt x="799" y="160"/>
                    <a:pt x="1598" y="274"/>
                    <a:pt x="2374" y="502"/>
                  </a:cubicBezTo>
                  <a:cubicBezTo>
                    <a:pt x="2374" y="457"/>
                    <a:pt x="2397" y="411"/>
                    <a:pt x="2420" y="365"/>
                  </a:cubicBezTo>
                  <a:cubicBezTo>
                    <a:pt x="1643" y="137"/>
                    <a:pt x="822" y="0"/>
                    <a:pt x="0"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5868;p127"/>
            <p:cNvSpPr/>
            <p:nvPr/>
          </p:nvSpPr>
          <p:spPr>
            <a:xfrm>
              <a:off x="2390550" y="2939950"/>
              <a:ext cx="61650" cy="12575"/>
            </a:xfrm>
            <a:custGeom>
              <a:avLst/>
              <a:gdLst/>
              <a:ahLst/>
              <a:cxnLst/>
              <a:rect l="l" t="t" r="r" b="b"/>
              <a:pathLst>
                <a:path w="2466" h="503" extrusionOk="0">
                  <a:moveTo>
                    <a:pt x="0" y="0"/>
                  </a:moveTo>
                  <a:cubicBezTo>
                    <a:pt x="0" y="46"/>
                    <a:pt x="0" y="92"/>
                    <a:pt x="0" y="137"/>
                  </a:cubicBezTo>
                  <a:cubicBezTo>
                    <a:pt x="822" y="137"/>
                    <a:pt x="1643" y="274"/>
                    <a:pt x="2420" y="502"/>
                  </a:cubicBezTo>
                  <a:cubicBezTo>
                    <a:pt x="2420" y="457"/>
                    <a:pt x="2442" y="411"/>
                    <a:pt x="2465" y="365"/>
                  </a:cubicBezTo>
                  <a:cubicBezTo>
                    <a:pt x="1666" y="114"/>
                    <a:pt x="822" y="0"/>
                    <a:pt x="0" y="0"/>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5869;p127"/>
            <p:cNvSpPr/>
            <p:nvPr/>
          </p:nvSpPr>
          <p:spPr>
            <a:xfrm>
              <a:off x="2452175" y="2945650"/>
              <a:ext cx="56500" cy="33700"/>
            </a:xfrm>
            <a:custGeom>
              <a:avLst/>
              <a:gdLst/>
              <a:ahLst/>
              <a:cxnLst/>
              <a:rect l="l" t="t" r="r" b="b"/>
              <a:pathLst>
                <a:path w="2260" h="1348" extrusionOk="0">
                  <a:moveTo>
                    <a:pt x="46" y="1"/>
                  </a:moveTo>
                  <a:cubicBezTo>
                    <a:pt x="23" y="46"/>
                    <a:pt x="0" y="92"/>
                    <a:pt x="0" y="137"/>
                  </a:cubicBezTo>
                  <a:cubicBezTo>
                    <a:pt x="776" y="411"/>
                    <a:pt x="1529" y="799"/>
                    <a:pt x="2169" y="1347"/>
                  </a:cubicBezTo>
                  <a:cubicBezTo>
                    <a:pt x="2191" y="1324"/>
                    <a:pt x="2237" y="1279"/>
                    <a:pt x="2260" y="1233"/>
                  </a:cubicBezTo>
                  <a:cubicBezTo>
                    <a:pt x="1598" y="685"/>
                    <a:pt x="845" y="274"/>
                    <a:pt x="46"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5870;p127"/>
            <p:cNvSpPr/>
            <p:nvPr/>
          </p:nvSpPr>
          <p:spPr>
            <a:xfrm>
              <a:off x="2453300" y="2942225"/>
              <a:ext cx="57675" cy="34275"/>
            </a:xfrm>
            <a:custGeom>
              <a:avLst/>
              <a:gdLst/>
              <a:ahLst/>
              <a:cxnLst/>
              <a:rect l="l" t="t" r="r" b="b"/>
              <a:pathLst>
                <a:path w="2307" h="1371" extrusionOk="0">
                  <a:moveTo>
                    <a:pt x="24" y="1"/>
                  </a:moveTo>
                  <a:cubicBezTo>
                    <a:pt x="24" y="46"/>
                    <a:pt x="1" y="92"/>
                    <a:pt x="1" y="138"/>
                  </a:cubicBezTo>
                  <a:cubicBezTo>
                    <a:pt x="800" y="411"/>
                    <a:pt x="1553" y="822"/>
                    <a:pt x="2215" y="1370"/>
                  </a:cubicBezTo>
                  <a:cubicBezTo>
                    <a:pt x="2238" y="1347"/>
                    <a:pt x="2283" y="1302"/>
                    <a:pt x="2306" y="1279"/>
                  </a:cubicBezTo>
                  <a:cubicBezTo>
                    <a:pt x="1644" y="708"/>
                    <a:pt x="868" y="274"/>
                    <a:pt x="24"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5871;p127"/>
            <p:cNvSpPr/>
            <p:nvPr/>
          </p:nvSpPr>
          <p:spPr>
            <a:xfrm>
              <a:off x="2390550" y="2935950"/>
              <a:ext cx="62775" cy="13150"/>
            </a:xfrm>
            <a:custGeom>
              <a:avLst/>
              <a:gdLst/>
              <a:ahLst/>
              <a:cxnLst/>
              <a:rect l="l" t="t" r="r" b="b"/>
              <a:pathLst>
                <a:path w="2511" h="526" extrusionOk="0">
                  <a:moveTo>
                    <a:pt x="0" y="0"/>
                  </a:moveTo>
                  <a:cubicBezTo>
                    <a:pt x="0" y="46"/>
                    <a:pt x="0" y="115"/>
                    <a:pt x="0" y="160"/>
                  </a:cubicBezTo>
                  <a:cubicBezTo>
                    <a:pt x="822" y="160"/>
                    <a:pt x="1666" y="274"/>
                    <a:pt x="2465" y="525"/>
                  </a:cubicBezTo>
                  <a:cubicBezTo>
                    <a:pt x="2465" y="480"/>
                    <a:pt x="2488" y="434"/>
                    <a:pt x="2511" y="389"/>
                  </a:cubicBezTo>
                  <a:cubicBezTo>
                    <a:pt x="1689" y="137"/>
                    <a:pt x="845" y="23"/>
                    <a:pt x="0" y="0"/>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5872;p127"/>
            <p:cNvSpPr/>
            <p:nvPr/>
          </p:nvSpPr>
          <p:spPr>
            <a:xfrm>
              <a:off x="2390550" y="2932525"/>
              <a:ext cx="63350" cy="13150"/>
            </a:xfrm>
            <a:custGeom>
              <a:avLst/>
              <a:gdLst/>
              <a:ahLst/>
              <a:cxnLst/>
              <a:rect l="l" t="t" r="r" b="b"/>
              <a:pathLst>
                <a:path w="2534" h="526" extrusionOk="0">
                  <a:moveTo>
                    <a:pt x="0" y="1"/>
                  </a:moveTo>
                  <a:cubicBezTo>
                    <a:pt x="0" y="46"/>
                    <a:pt x="0" y="92"/>
                    <a:pt x="0" y="137"/>
                  </a:cubicBezTo>
                  <a:cubicBezTo>
                    <a:pt x="845" y="160"/>
                    <a:pt x="1689" y="274"/>
                    <a:pt x="2511" y="526"/>
                  </a:cubicBezTo>
                  <a:cubicBezTo>
                    <a:pt x="2511" y="480"/>
                    <a:pt x="2534" y="434"/>
                    <a:pt x="2534" y="389"/>
                  </a:cubicBezTo>
                  <a:cubicBezTo>
                    <a:pt x="1712" y="137"/>
                    <a:pt x="845" y="23"/>
                    <a:pt x="0"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5873;p127"/>
            <p:cNvSpPr/>
            <p:nvPr/>
          </p:nvSpPr>
          <p:spPr>
            <a:xfrm>
              <a:off x="2453875" y="2940525"/>
              <a:ext cx="58225" cy="33675"/>
            </a:xfrm>
            <a:custGeom>
              <a:avLst/>
              <a:gdLst/>
              <a:ahLst/>
              <a:cxnLst/>
              <a:rect l="l" t="t" r="r" b="b"/>
              <a:pathLst>
                <a:path w="2329" h="1347" extrusionOk="0">
                  <a:moveTo>
                    <a:pt x="23" y="0"/>
                  </a:moveTo>
                  <a:cubicBezTo>
                    <a:pt x="23" y="46"/>
                    <a:pt x="1" y="69"/>
                    <a:pt x="1" y="69"/>
                  </a:cubicBezTo>
                  <a:cubicBezTo>
                    <a:pt x="845" y="342"/>
                    <a:pt x="1621" y="776"/>
                    <a:pt x="2283" y="1347"/>
                  </a:cubicBezTo>
                  <a:cubicBezTo>
                    <a:pt x="2283" y="1347"/>
                    <a:pt x="2306" y="1324"/>
                    <a:pt x="2329" y="1278"/>
                  </a:cubicBezTo>
                  <a:cubicBezTo>
                    <a:pt x="1644" y="708"/>
                    <a:pt x="868" y="274"/>
                    <a:pt x="23"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5874;p127"/>
            <p:cNvSpPr/>
            <p:nvPr/>
          </p:nvSpPr>
          <p:spPr>
            <a:xfrm>
              <a:off x="2454450" y="2935950"/>
              <a:ext cx="61075" cy="36550"/>
            </a:xfrm>
            <a:custGeom>
              <a:avLst/>
              <a:gdLst/>
              <a:ahLst/>
              <a:cxnLst/>
              <a:rect l="l" t="t" r="r" b="b"/>
              <a:pathLst>
                <a:path w="2443" h="1462" extrusionOk="0">
                  <a:moveTo>
                    <a:pt x="69" y="0"/>
                  </a:moveTo>
                  <a:cubicBezTo>
                    <a:pt x="46" y="69"/>
                    <a:pt x="23" y="137"/>
                    <a:pt x="0" y="183"/>
                  </a:cubicBezTo>
                  <a:cubicBezTo>
                    <a:pt x="845" y="457"/>
                    <a:pt x="1621" y="891"/>
                    <a:pt x="2306" y="1461"/>
                  </a:cubicBezTo>
                  <a:cubicBezTo>
                    <a:pt x="2329" y="1438"/>
                    <a:pt x="2397" y="1370"/>
                    <a:pt x="2443" y="1302"/>
                  </a:cubicBezTo>
                  <a:cubicBezTo>
                    <a:pt x="1758" y="708"/>
                    <a:pt x="936" y="274"/>
                    <a:pt x="69"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5875;p127"/>
            <p:cNvSpPr/>
            <p:nvPr/>
          </p:nvSpPr>
          <p:spPr>
            <a:xfrm>
              <a:off x="2390550" y="2930825"/>
              <a:ext cx="63925" cy="11425"/>
            </a:xfrm>
            <a:custGeom>
              <a:avLst/>
              <a:gdLst/>
              <a:ahLst/>
              <a:cxnLst/>
              <a:rect l="l" t="t" r="r" b="b"/>
              <a:pathLst>
                <a:path w="2557" h="457" extrusionOk="0">
                  <a:moveTo>
                    <a:pt x="0" y="0"/>
                  </a:moveTo>
                  <a:cubicBezTo>
                    <a:pt x="0" y="46"/>
                    <a:pt x="0" y="69"/>
                    <a:pt x="0" y="69"/>
                  </a:cubicBezTo>
                  <a:cubicBezTo>
                    <a:pt x="845" y="91"/>
                    <a:pt x="1712" y="205"/>
                    <a:pt x="2534" y="457"/>
                  </a:cubicBezTo>
                  <a:cubicBezTo>
                    <a:pt x="2534" y="457"/>
                    <a:pt x="2556" y="434"/>
                    <a:pt x="2556" y="388"/>
                  </a:cubicBezTo>
                  <a:cubicBezTo>
                    <a:pt x="1712" y="137"/>
                    <a:pt x="867" y="23"/>
                    <a:pt x="0"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5876;p127"/>
            <p:cNvSpPr/>
            <p:nvPr/>
          </p:nvSpPr>
          <p:spPr>
            <a:xfrm>
              <a:off x="2390550" y="2925675"/>
              <a:ext cx="65625" cy="14875"/>
            </a:xfrm>
            <a:custGeom>
              <a:avLst/>
              <a:gdLst/>
              <a:ahLst/>
              <a:cxnLst/>
              <a:rect l="l" t="t" r="r" b="b"/>
              <a:pathLst>
                <a:path w="2625" h="595" extrusionOk="0">
                  <a:moveTo>
                    <a:pt x="0" y="1"/>
                  </a:moveTo>
                  <a:cubicBezTo>
                    <a:pt x="0" y="92"/>
                    <a:pt x="0" y="160"/>
                    <a:pt x="0" y="206"/>
                  </a:cubicBezTo>
                  <a:cubicBezTo>
                    <a:pt x="867" y="229"/>
                    <a:pt x="1712" y="343"/>
                    <a:pt x="2556" y="594"/>
                  </a:cubicBezTo>
                  <a:cubicBezTo>
                    <a:pt x="2579" y="548"/>
                    <a:pt x="2602" y="480"/>
                    <a:pt x="2625" y="411"/>
                  </a:cubicBezTo>
                  <a:cubicBezTo>
                    <a:pt x="1780" y="138"/>
                    <a:pt x="890" y="1"/>
                    <a:pt x="0"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5877;p127"/>
            <p:cNvSpPr/>
            <p:nvPr/>
          </p:nvSpPr>
          <p:spPr>
            <a:xfrm>
              <a:off x="2316925" y="2948500"/>
              <a:ext cx="73650" cy="15425"/>
            </a:xfrm>
            <a:custGeom>
              <a:avLst/>
              <a:gdLst/>
              <a:ahLst/>
              <a:cxnLst/>
              <a:rect l="l" t="t" r="r" b="b"/>
              <a:pathLst>
                <a:path w="2946" h="617" extrusionOk="0">
                  <a:moveTo>
                    <a:pt x="2945" y="1"/>
                  </a:moveTo>
                  <a:cubicBezTo>
                    <a:pt x="1964" y="1"/>
                    <a:pt x="959" y="138"/>
                    <a:pt x="1" y="411"/>
                  </a:cubicBezTo>
                  <a:cubicBezTo>
                    <a:pt x="23" y="457"/>
                    <a:pt x="46" y="526"/>
                    <a:pt x="69" y="617"/>
                  </a:cubicBezTo>
                  <a:cubicBezTo>
                    <a:pt x="938" y="363"/>
                    <a:pt x="1826" y="226"/>
                    <a:pt x="2716" y="226"/>
                  </a:cubicBezTo>
                  <a:cubicBezTo>
                    <a:pt x="2785" y="226"/>
                    <a:pt x="2853" y="227"/>
                    <a:pt x="2922" y="229"/>
                  </a:cubicBezTo>
                  <a:cubicBezTo>
                    <a:pt x="2922" y="115"/>
                    <a:pt x="2945" y="46"/>
                    <a:pt x="2945"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5878;p127"/>
            <p:cNvSpPr/>
            <p:nvPr/>
          </p:nvSpPr>
          <p:spPr>
            <a:xfrm>
              <a:off x="2316925" y="2946800"/>
              <a:ext cx="73650" cy="12000"/>
            </a:xfrm>
            <a:custGeom>
              <a:avLst/>
              <a:gdLst/>
              <a:ahLst/>
              <a:cxnLst/>
              <a:rect l="l" t="t" r="r" b="b"/>
              <a:pathLst>
                <a:path w="2946" h="480" extrusionOk="0">
                  <a:moveTo>
                    <a:pt x="2945" y="0"/>
                  </a:moveTo>
                  <a:cubicBezTo>
                    <a:pt x="1941" y="0"/>
                    <a:pt x="959" y="137"/>
                    <a:pt x="1" y="411"/>
                  </a:cubicBezTo>
                  <a:cubicBezTo>
                    <a:pt x="1" y="411"/>
                    <a:pt x="1" y="434"/>
                    <a:pt x="1" y="479"/>
                  </a:cubicBezTo>
                  <a:cubicBezTo>
                    <a:pt x="959" y="206"/>
                    <a:pt x="1964" y="69"/>
                    <a:pt x="2945" y="69"/>
                  </a:cubicBezTo>
                  <a:cubicBezTo>
                    <a:pt x="2945" y="23"/>
                    <a:pt x="2945" y="0"/>
                    <a:pt x="2945"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5879;p127"/>
            <p:cNvSpPr/>
            <p:nvPr/>
          </p:nvSpPr>
          <p:spPr>
            <a:xfrm>
              <a:off x="2315775" y="2943375"/>
              <a:ext cx="74800" cy="13725"/>
            </a:xfrm>
            <a:custGeom>
              <a:avLst/>
              <a:gdLst/>
              <a:ahLst/>
              <a:cxnLst/>
              <a:rect l="l" t="t" r="r" b="b"/>
              <a:pathLst>
                <a:path w="2992" h="549" extrusionOk="0">
                  <a:moveTo>
                    <a:pt x="2991" y="0"/>
                  </a:moveTo>
                  <a:cubicBezTo>
                    <a:pt x="1987" y="0"/>
                    <a:pt x="960" y="137"/>
                    <a:pt x="1" y="411"/>
                  </a:cubicBezTo>
                  <a:cubicBezTo>
                    <a:pt x="1" y="457"/>
                    <a:pt x="24" y="502"/>
                    <a:pt x="47" y="548"/>
                  </a:cubicBezTo>
                  <a:cubicBezTo>
                    <a:pt x="1005" y="274"/>
                    <a:pt x="1987" y="137"/>
                    <a:pt x="2991" y="137"/>
                  </a:cubicBezTo>
                  <a:cubicBezTo>
                    <a:pt x="2991" y="92"/>
                    <a:pt x="2991" y="46"/>
                    <a:pt x="2991"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5880;p127"/>
            <p:cNvSpPr/>
            <p:nvPr/>
          </p:nvSpPr>
          <p:spPr>
            <a:xfrm>
              <a:off x="2314650" y="2939900"/>
              <a:ext cx="75925" cy="13775"/>
            </a:xfrm>
            <a:custGeom>
              <a:avLst/>
              <a:gdLst/>
              <a:ahLst/>
              <a:cxnLst/>
              <a:rect l="l" t="t" r="r" b="b"/>
              <a:pathLst>
                <a:path w="3037" h="551" extrusionOk="0">
                  <a:moveTo>
                    <a:pt x="2841" y="0"/>
                  </a:moveTo>
                  <a:cubicBezTo>
                    <a:pt x="1879" y="0"/>
                    <a:pt x="920" y="157"/>
                    <a:pt x="0" y="413"/>
                  </a:cubicBezTo>
                  <a:cubicBezTo>
                    <a:pt x="23" y="459"/>
                    <a:pt x="23" y="504"/>
                    <a:pt x="46" y="550"/>
                  </a:cubicBezTo>
                  <a:cubicBezTo>
                    <a:pt x="1005" y="276"/>
                    <a:pt x="2032" y="139"/>
                    <a:pt x="3036" y="139"/>
                  </a:cubicBezTo>
                  <a:cubicBezTo>
                    <a:pt x="3036" y="94"/>
                    <a:pt x="3036" y="48"/>
                    <a:pt x="3036" y="2"/>
                  </a:cubicBezTo>
                  <a:cubicBezTo>
                    <a:pt x="2971" y="1"/>
                    <a:pt x="2906" y="0"/>
                    <a:pt x="2841" y="0"/>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5881;p127"/>
            <p:cNvSpPr/>
            <p:nvPr/>
          </p:nvSpPr>
          <p:spPr>
            <a:xfrm>
              <a:off x="2313500" y="2935950"/>
              <a:ext cx="77075" cy="14300"/>
            </a:xfrm>
            <a:custGeom>
              <a:avLst/>
              <a:gdLst/>
              <a:ahLst/>
              <a:cxnLst/>
              <a:rect l="l" t="t" r="r" b="b"/>
              <a:pathLst>
                <a:path w="3083" h="572" extrusionOk="0">
                  <a:moveTo>
                    <a:pt x="3082" y="0"/>
                  </a:moveTo>
                  <a:cubicBezTo>
                    <a:pt x="2032" y="0"/>
                    <a:pt x="1005" y="160"/>
                    <a:pt x="1" y="434"/>
                  </a:cubicBezTo>
                  <a:cubicBezTo>
                    <a:pt x="23" y="480"/>
                    <a:pt x="46" y="525"/>
                    <a:pt x="46" y="571"/>
                  </a:cubicBezTo>
                  <a:cubicBezTo>
                    <a:pt x="966" y="315"/>
                    <a:pt x="1925" y="158"/>
                    <a:pt x="2887" y="158"/>
                  </a:cubicBezTo>
                  <a:cubicBezTo>
                    <a:pt x="2952" y="158"/>
                    <a:pt x="3017" y="159"/>
                    <a:pt x="3082" y="160"/>
                  </a:cubicBezTo>
                  <a:cubicBezTo>
                    <a:pt x="3082" y="115"/>
                    <a:pt x="3082" y="46"/>
                    <a:pt x="3082" y="0"/>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5882;p127"/>
            <p:cNvSpPr/>
            <p:nvPr/>
          </p:nvSpPr>
          <p:spPr>
            <a:xfrm>
              <a:off x="2312925" y="2932525"/>
              <a:ext cx="77650" cy="14300"/>
            </a:xfrm>
            <a:custGeom>
              <a:avLst/>
              <a:gdLst/>
              <a:ahLst/>
              <a:cxnLst/>
              <a:rect l="l" t="t" r="r" b="b"/>
              <a:pathLst>
                <a:path w="3106" h="572" extrusionOk="0">
                  <a:moveTo>
                    <a:pt x="3105" y="1"/>
                  </a:moveTo>
                  <a:cubicBezTo>
                    <a:pt x="2055" y="1"/>
                    <a:pt x="1005" y="137"/>
                    <a:pt x="1" y="434"/>
                  </a:cubicBezTo>
                  <a:cubicBezTo>
                    <a:pt x="1" y="480"/>
                    <a:pt x="24" y="526"/>
                    <a:pt x="24" y="571"/>
                  </a:cubicBezTo>
                  <a:cubicBezTo>
                    <a:pt x="1028" y="297"/>
                    <a:pt x="2055" y="137"/>
                    <a:pt x="3105" y="137"/>
                  </a:cubicBezTo>
                  <a:cubicBezTo>
                    <a:pt x="3105" y="92"/>
                    <a:pt x="3105" y="46"/>
                    <a:pt x="3105"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5883;p127"/>
            <p:cNvSpPr/>
            <p:nvPr/>
          </p:nvSpPr>
          <p:spPr>
            <a:xfrm>
              <a:off x="2312350" y="2930825"/>
              <a:ext cx="78225" cy="12575"/>
            </a:xfrm>
            <a:custGeom>
              <a:avLst/>
              <a:gdLst/>
              <a:ahLst/>
              <a:cxnLst/>
              <a:rect l="l" t="t" r="r" b="b"/>
              <a:pathLst>
                <a:path w="3129" h="503" extrusionOk="0">
                  <a:moveTo>
                    <a:pt x="3128" y="0"/>
                  </a:moveTo>
                  <a:cubicBezTo>
                    <a:pt x="2055" y="0"/>
                    <a:pt x="1028" y="137"/>
                    <a:pt x="1" y="434"/>
                  </a:cubicBezTo>
                  <a:cubicBezTo>
                    <a:pt x="1" y="479"/>
                    <a:pt x="24" y="502"/>
                    <a:pt x="24" y="502"/>
                  </a:cubicBezTo>
                  <a:cubicBezTo>
                    <a:pt x="1028" y="205"/>
                    <a:pt x="2078" y="69"/>
                    <a:pt x="3128" y="69"/>
                  </a:cubicBezTo>
                  <a:cubicBezTo>
                    <a:pt x="3128" y="69"/>
                    <a:pt x="3128" y="46"/>
                    <a:pt x="3128" y="0"/>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5884;p127"/>
            <p:cNvSpPr/>
            <p:nvPr/>
          </p:nvSpPr>
          <p:spPr>
            <a:xfrm>
              <a:off x="2310650" y="2925625"/>
              <a:ext cx="79925" cy="16050"/>
            </a:xfrm>
            <a:custGeom>
              <a:avLst/>
              <a:gdLst/>
              <a:ahLst/>
              <a:cxnLst/>
              <a:rect l="l" t="t" r="r" b="b"/>
              <a:pathLst>
                <a:path w="3197" h="642" extrusionOk="0">
                  <a:moveTo>
                    <a:pt x="2993" y="0"/>
                  </a:moveTo>
                  <a:cubicBezTo>
                    <a:pt x="1988" y="0"/>
                    <a:pt x="984" y="158"/>
                    <a:pt x="1" y="436"/>
                  </a:cubicBezTo>
                  <a:cubicBezTo>
                    <a:pt x="23" y="528"/>
                    <a:pt x="46" y="596"/>
                    <a:pt x="69" y="642"/>
                  </a:cubicBezTo>
                  <a:cubicBezTo>
                    <a:pt x="1096" y="345"/>
                    <a:pt x="2123" y="208"/>
                    <a:pt x="3196" y="208"/>
                  </a:cubicBezTo>
                  <a:cubicBezTo>
                    <a:pt x="3196" y="162"/>
                    <a:pt x="3196" y="94"/>
                    <a:pt x="3196" y="3"/>
                  </a:cubicBezTo>
                  <a:cubicBezTo>
                    <a:pt x="3128" y="1"/>
                    <a:pt x="3061" y="0"/>
                    <a:pt x="2993"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5885;p127"/>
            <p:cNvSpPr/>
            <p:nvPr/>
          </p:nvSpPr>
          <p:spPr>
            <a:xfrm>
              <a:off x="2316925" y="2958775"/>
              <a:ext cx="1750" cy="5150"/>
            </a:xfrm>
            <a:custGeom>
              <a:avLst/>
              <a:gdLst/>
              <a:ahLst/>
              <a:cxnLst/>
              <a:rect l="l" t="t" r="r" b="b"/>
              <a:pathLst>
                <a:path w="70" h="206" extrusionOk="0">
                  <a:moveTo>
                    <a:pt x="1" y="1"/>
                  </a:moveTo>
                  <a:cubicBezTo>
                    <a:pt x="23" y="46"/>
                    <a:pt x="23" y="115"/>
                    <a:pt x="69" y="206"/>
                  </a:cubicBezTo>
                  <a:cubicBezTo>
                    <a:pt x="46" y="115"/>
                    <a:pt x="23" y="46"/>
                    <a:pt x="1"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5886;p127"/>
            <p:cNvSpPr/>
            <p:nvPr/>
          </p:nvSpPr>
          <p:spPr>
            <a:xfrm>
              <a:off x="2316350" y="2957075"/>
              <a:ext cx="600" cy="1725"/>
            </a:xfrm>
            <a:custGeom>
              <a:avLst/>
              <a:gdLst/>
              <a:ahLst/>
              <a:cxnLst/>
              <a:rect l="l" t="t" r="r" b="b"/>
              <a:pathLst>
                <a:path w="24" h="69" extrusionOk="0">
                  <a:moveTo>
                    <a:pt x="1" y="0"/>
                  </a:moveTo>
                  <a:cubicBezTo>
                    <a:pt x="1" y="0"/>
                    <a:pt x="1" y="23"/>
                    <a:pt x="24" y="68"/>
                  </a:cubicBezTo>
                  <a:cubicBezTo>
                    <a:pt x="24" y="23"/>
                    <a:pt x="1" y="0"/>
                    <a:pt x="1"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5887;p127"/>
            <p:cNvSpPr/>
            <p:nvPr/>
          </p:nvSpPr>
          <p:spPr>
            <a:xfrm>
              <a:off x="2315225" y="2953650"/>
              <a:ext cx="1725" cy="3450"/>
            </a:xfrm>
            <a:custGeom>
              <a:avLst/>
              <a:gdLst/>
              <a:ahLst/>
              <a:cxnLst/>
              <a:rect l="l" t="t" r="r" b="b"/>
              <a:pathLst>
                <a:path w="69" h="138" extrusionOk="0">
                  <a:moveTo>
                    <a:pt x="0" y="0"/>
                  </a:moveTo>
                  <a:cubicBezTo>
                    <a:pt x="23" y="46"/>
                    <a:pt x="46" y="91"/>
                    <a:pt x="46" y="137"/>
                  </a:cubicBezTo>
                  <a:lnTo>
                    <a:pt x="69" y="137"/>
                  </a:lnTo>
                  <a:cubicBezTo>
                    <a:pt x="46" y="91"/>
                    <a:pt x="23" y="46"/>
                    <a:pt x="23"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5888;p127"/>
            <p:cNvSpPr/>
            <p:nvPr/>
          </p:nvSpPr>
          <p:spPr>
            <a:xfrm>
              <a:off x="2314650" y="2950225"/>
              <a:ext cx="1150" cy="3450"/>
            </a:xfrm>
            <a:custGeom>
              <a:avLst/>
              <a:gdLst/>
              <a:ahLst/>
              <a:cxnLst/>
              <a:rect l="l" t="t" r="r" b="b"/>
              <a:pathLst>
                <a:path w="46" h="138" extrusionOk="0">
                  <a:moveTo>
                    <a:pt x="0" y="0"/>
                  </a:moveTo>
                  <a:cubicBezTo>
                    <a:pt x="0" y="46"/>
                    <a:pt x="23" y="91"/>
                    <a:pt x="23" y="137"/>
                  </a:cubicBezTo>
                  <a:lnTo>
                    <a:pt x="46" y="137"/>
                  </a:lnTo>
                  <a:cubicBezTo>
                    <a:pt x="23" y="91"/>
                    <a:pt x="23" y="46"/>
                    <a:pt x="0" y="0"/>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5889;p127"/>
            <p:cNvSpPr/>
            <p:nvPr/>
          </p:nvSpPr>
          <p:spPr>
            <a:xfrm>
              <a:off x="2313500" y="2946800"/>
              <a:ext cx="1175" cy="3450"/>
            </a:xfrm>
            <a:custGeom>
              <a:avLst/>
              <a:gdLst/>
              <a:ahLst/>
              <a:cxnLst/>
              <a:rect l="l" t="t" r="r" b="b"/>
              <a:pathLst>
                <a:path w="47" h="138" extrusionOk="0">
                  <a:moveTo>
                    <a:pt x="1" y="0"/>
                  </a:moveTo>
                  <a:cubicBezTo>
                    <a:pt x="23" y="46"/>
                    <a:pt x="23" y="91"/>
                    <a:pt x="46" y="137"/>
                  </a:cubicBezTo>
                  <a:cubicBezTo>
                    <a:pt x="46" y="91"/>
                    <a:pt x="23" y="46"/>
                    <a:pt x="1" y="0"/>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5890;p127"/>
            <p:cNvSpPr/>
            <p:nvPr/>
          </p:nvSpPr>
          <p:spPr>
            <a:xfrm>
              <a:off x="2312350" y="2943375"/>
              <a:ext cx="1175" cy="3450"/>
            </a:xfrm>
            <a:custGeom>
              <a:avLst/>
              <a:gdLst/>
              <a:ahLst/>
              <a:cxnLst/>
              <a:rect l="l" t="t" r="r" b="b"/>
              <a:pathLst>
                <a:path w="47" h="138" extrusionOk="0">
                  <a:moveTo>
                    <a:pt x="1" y="0"/>
                  </a:moveTo>
                  <a:cubicBezTo>
                    <a:pt x="24" y="46"/>
                    <a:pt x="47" y="92"/>
                    <a:pt x="47" y="137"/>
                  </a:cubicBezTo>
                  <a:cubicBezTo>
                    <a:pt x="47" y="92"/>
                    <a:pt x="24" y="46"/>
                    <a:pt x="24" y="0"/>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5891;p127"/>
            <p:cNvSpPr/>
            <p:nvPr/>
          </p:nvSpPr>
          <p:spPr>
            <a:xfrm>
              <a:off x="2312350" y="2941650"/>
              <a:ext cx="600" cy="1750"/>
            </a:xfrm>
            <a:custGeom>
              <a:avLst/>
              <a:gdLst/>
              <a:ahLst/>
              <a:cxnLst/>
              <a:rect l="l" t="t" r="r" b="b"/>
              <a:pathLst>
                <a:path w="24" h="70" extrusionOk="0">
                  <a:moveTo>
                    <a:pt x="1" y="1"/>
                  </a:moveTo>
                  <a:cubicBezTo>
                    <a:pt x="1" y="46"/>
                    <a:pt x="1" y="69"/>
                    <a:pt x="1" y="69"/>
                  </a:cubicBezTo>
                  <a:lnTo>
                    <a:pt x="24" y="69"/>
                  </a:lnTo>
                  <a:cubicBezTo>
                    <a:pt x="24" y="69"/>
                    <a:pt x="1" y="46"/>
                    <a:pt x="1" y="1"/>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5892;p127"/>
            <p:cNvSpPr/>
            <p:nvPr/>
          </p:nvSpPr>
          <p:spPr>
            <a:xfrm>
              <a:off x="2310650" y="2936525"/>
              <a:ext cx="1725" cy="5150"/>
            </a:xfrm>
            <a:custGeom>
              <a:avLst/>
              <a:gdLst/>
              <a:ahLst/>
              <a:cxnLst/>
              <a:rect l="l" t="t" r="r" b="b"/>
              <a:pathLst>
                <a:path w="69" h="206" extrusionOk="0">
                  <a:moveTo>
                    <a:pt x="69" y="206"/>
                  </a:moveTo>
                  <a:cubicBezTo>
                    <a:pt x="69" y="206"/>
                    <a:pt x="69" y="206"/>
                    <a:pt x="69" y="206"/>
                  </a:cubicBezTo>
                  <a:cubicBezTo>
                    <a:pt x="46" y="160"/>
                    <a:pt x="23" y="92"/>
                    <a:pt x="1" y="0"/>
                  </a:cubicBezTo>
                  <a:cubicBezTo>
                    <a:pt x="1" y="0"/>
                    <a:pt x="1" y="0"/>
                    <a:pt x="1" y="0"/>
                  </a:cubicBezTo>
                  <a:cubicBezTo>
                    <a:pt x="23" y="92"/>
                    <a:pt x="46" y="160"/>
                    <a:pt x="69" y="206"/>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5893;p127"/>
            <p:cNvSpPr/>
            <p:nvPr/>
          </p:nvSpPr>
          <p:spPr>
            <a:xfrm>
              <a:off x="2144025" y="2958775"/>
              <a:ext cx="174650" cy="85050"/>
            </a:xfrm>
            <a:custGeom>
              <a:avLst/>
              <a:gdLst/>
              <a:ahLst/>
              <a:cxnLst/>
              <a:rect l="l" t="t" r="r" b="b"/>
              <a:pathLst>
                <a:path w="6986" h="3402" extrusionOk="0">
                  <a:moveTo>
                    <a:pt x="6917" y="0"/>
                  </a:moveTo>
                  <a:cubicBezTo>
                    <a:pt x="4497" y="685"/>
                    <a:pt x="2306" y="2032"/>
                    <a:pt x="1" y="3219"/>
                  </a:cubicBezTo>
                  <a:cubicBezTo>
                    <a:pt x="23" y="3264"/>
                    <a:pt x="46" y="3310"/>
                    <a:pt x="92" y="3401"/>
                  </a:cubicBezTo>
                  <a:cubicBezTo>
                    <a:pt x="2397" y="2215"/>
                    <a:pt x="4588" y="868"/>
                    <a:pt x="6985" y="206"/>
                  </a:cubicBezTo>
                  <a:cubicBezTo>
                    <a:pt x="6939" y="115"/>
                    <a:pt x="6939" y="46"/>
                    <a:pt x="6917" y="0"/>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5894;p127"/>
            <p:cNvSpPr/>
            <p:nvPr/>
          </p:nvSpPr>
          <p:spPr>
            <a:xfrm>
              <a:off x="2143450" y="2957075"/>
              <a:ext cx="173500" cy="82175"/>
            </a:xfrm>
            <a:custGeom>
              <a:avLst/>
              <a:gdLst/>
              <a:ahLst/>
              <a:cxnLst/>
              <a:rect l="l" t="t" r="r" b="b"/>
              <a:pathLst>
                <a:path w="6940" h="3287" extrusionOk="0">
                  <a:moveTo>
                    <a:pt x="6917" y="0"/>
                  </a:moveTo>
                  <a:cubicBezTo>
                    <a:pt x="4497" y="685"/>
                    <a:pt x="2283" y="2031"/>
                    <a:pt x="1" y="3218"/>
                  </a:cubicBezTo>
                  <a:cubicBezTo>
                    <a:pt x="1" y="3218"/>
                    <a:pt x="1" y="3241"/>
                    <a:pt x="24" y="3287"/>
                  </a:cubicBezTo>
                  <a:cubicBezTo>
                    <a:pt x="2329" y="2100"/>
                    <a:pt x="4520" y="753"/>
                    <a:pt x="6940" y="68"/>
                  </a:cubicBezTo>
                  <a:cubicBezTo>
                    <a:pt x="6917" y="23"/>
                    <a:pt x="6917" y="0"/>
                    <a:pt x="6917"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5895;p127"/>
            <p:cNvSpPr/>
            <p:nvPr/>
          </p:nvSpPr>
          <p:spPr>
            <a:xfrm>
              <a:off x="2141750" y="2953650"/>
              <a:ext cx="174625" cy="83900"/>
            </a:xfrm>
            <a:custGeom>
              <a:avLst/>
              <a:gdLst/>
              <a:ahLst/>
              <a:cxnLst/>
              <a:rect l="l" t="t" r="r" b="b"/>
              <a:pathLst>
                <a:path w="6985" h="3356" extrusionOk="0">
                  <a:moveTo>
                    <a:pt x="6939" y="0"/>
                  </a:moveTo>
                  <a:cubicBezTo>
                    <a:pt x="4497" y="685"/>
                    <a:pt x="2283" y="2054"/>
                    <a:pt x="0" y="3218"/>
                  </a:cubicBezTo>
                  <a:cubicBezTo>
                    <a:pt x="23" y="3264"/>
                    <a:pt x="46" y="3310"/>
                    <a:pt x="69" y="3355"/>
                  </a:cubicBezTo>
                  <a:cubicBezTo>
                    <a:pt x="2351" y="2168"/>
                    <a:pt x="4565" y="822"/>
                    <a:pt x="6985" y="137"/>
                  </a:cubicBezTo>
                  <a:cubicBezTo>
                    <a:pt x="6985" y="91"/>
                    <a:pt x="6962" y="46"/>
                    <a:pt x="6939"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5896;p127"/>
            <p:cNvSpPr/>
            <p:nvPr/>
          </p:nvSpPr>
          <p:spPr>
            <a:xfrm>
              <a:off x="2140025" y="2950225"/>
              <a:ext cx="175225" cy="83900"/>
            </a:xfrm>
            <a:custGeom>
              <a:avLst/>
              <a:gdLst/>
              <a:ahLst/>
              <a:cxnLst/>
              <a:rect l="l" t="t" r="r" b="b"/>
              <a:pathLst>
                <a:path w="7009" h="3356" extrusionOk="0">
                  <a:moveTo>
                    <a:pt x="6985" y="0"/>
                  </a:moveTo>
                  <a:cubicBezTo>
                    <a:pt x="4497" y="708"/>
                    <a:pt x="2283" y="2054"/>
                    <a:pt x="1" y="3241"/>
                  </a:cubicBezTo>
                  <a:cubicBezTo>
                    <a:pt x="24" y="3287"/>
                    <a:pt x="46" y="3310"/>
                    <a:pt x="69" y="3355"/>
                  </a:cubicBezTo>
                  <a:cubicBezTo>
                    <a:pt x="2352" y="2191"/>
                    <a:pt x="4566" y="822"/>
                    <a:pt x="7008" y="137"/>
                  </a:cubicBezTo>
                  <a:cubicBezTo>
                    <a:pt x="7008" y="91"/>
                    <a:pt x="6985" y="46"/>
                    <a:pt x="6985" y="0"/>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5897;p127"/>
            <p:cNvSpPr/>
            <p:nvPr/>
          </p:nvSpPr>
          <p:spPr>
            <a:xfrm>
              <a:off x="2138325" y="2946800"/>
              <a:ext cx="176350" cy="84475"/>
            </a:xfrm>
            <a:custGeom>
              <a:avLst/>
              <a:gdLst/>
              <a:ahLst/>
              <a:cxnLst/>
              <a:rect l="l" t="t" r="r" b="b"/>
              <a:pathLst>
                <a:path w="7054" h="3379" extrusionOk="0">
                  <a:moveTo>
                    <a:pt x="7008" y="0"/>
                  </a:moveTo>
                  <a:cubicBezTo>
                    <a:pt x="4497" y="708"/>
                    <a:pt x="2283" y="2077"/>
                    <a:pt x="0" y="3241"/>
                  </a:cubicBezTo>
                  <a:cubicBezTo>
                    <a:pt x="23" y="3287"/>
                    <a:pt x="46" y="3333"/>
                    <a:pt x="69" y="3378"/>
                  </a:cubicBezTo>
                  <a:cubicBezTo>
                    <a:pt x="2351" y="2191"/>
                    <a:pt x="4565" y="845"/>
                    <a:pt x="7053" y="137"/>
                  </a:cubicBezTo>
                  <a:cubicBezTo>
                    <a:pt x="7030" y="91"/>
                    <a:pt x="7030" y="46"/>
                    <a:pt x="7008" y="0"/>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5898;p127"/>
            <p:cNvSpPr/>
            <p:nvPr/>
          </p:nvSpPr>
          <p:spPr>
            <a:xfrm>
              <a:off x="2136600" y="2943375"/>
              <a:ext cx="176925" cy="84475"/>
            </a:xfrm>
            <a:custGeom>
              <a:avLst/>
              <a:gdLst/>
              <a:ahLst/>
              <a:cxnLst/>
              <a:rect l="l" t="t" r="r" b="b"/>
              <a:pathLst>
                <a:path w="7077" h="3379" extrusionOk="0">
                  <a:moveTo>
                    <a:pt x="7031" y="0"/>
                  </a:moveTo>
                  <a:cubicBezTo>
                    <a:pt x="4497" y="708"/>
                    <a:pt x="2283" y="2100"/>
                    <a:pt x="1" y="3264"/>
                  </a:cubicBezTo>
                  <a:cubicBezTo>
                    <a:pt x="24" y="3287"/>
                    <a:pt x="46" y="3333"/>
                    <a:pt x="69" y="3378"/>
                  </a:cubicBezTo>
                  <a:cubicBezTo>
                    <a:pt x="2352" y="2214"/>
                    <a:pt x="4566" y="845"/>
                    <a:pt x="7077" y="137"/>
                  </a:cubicBezTo>
                  <a:cubicBezTo>
                    <a:pt x="7077" y="92"/>
                    <a:pt x="7054" y="46"/>
                    <a:pt x="7031" y="0"/>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5899;p127"/>
            <p:cNvSpPr/>
            <p:nvPr/>
          </p:nvSpPr>
          <p:spPr>
            <a:xfrm>
              <a:off x="2136025" y="2941650"/>
              <a:ext cx="176350" cy="83350"/>
            </a:xfrm>
            <a:custGeom>
              <a:avLst/>
              <a:gdLst/>
              <a:ahLst/>
              <a:cxnLst/>
              <a:rect l="l" t="t" r="r" b="b"/>
              <a:pathLst>
                <a:path w="7054" h="3334" extrusionOk="0">
                  <a:moveTo>
                    <a:pt x="7054" y="1"/>
                  </a:moveTo>
                  <a:cubicBezTo>
                    <a:pt x="4475" y="731"/>
                    <a:pt x="2261" y="2101"/>
                    <a:pt x="1" y="3265"/>
                  </a:cubicBezTo>
                  <a:cubicBezTo>
                    <a:pt x="24" y="3310"/>
                    <a:pt x="24" y="3333"/>
                    <a:pt x="24" y="3333"/>
                  </a:cubicBezTo>
                  <a:cubicBezTo>
                    <a:pt x="2306" y="2169"/>
                    <a:pt x="4520" y="777"/>
                    <a:pt x="7054" y="69"/>
                  </a:cubicBezTo>
                  <a:cubicBezTo>
                    <a:pt x="7054" y="69"/>
                    <a:pt x="7054" y="46"/>
                    <a:pt x="7054" y="1"/>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5900;p127"/>
            <p:cNvSpPr/>
            <p:nvPr/>
          </p:nvSpPr>
          <p:spPr>
            <a:xfrm>
              <a:off x="2133750" y="2936525"/>
              <a:ext cx="178625" cy="86750"/>
            </a:xfrm>
            <a:custGeom>
              <a:avLst/>
              <a:gdLst/>
              <a:ahLst/>
              <a:cxnLst/>
              <a:rect l="l" t="t" r="r" b="b"/>
              <a:pathLst>
                <a:path w="7145" h="3470" extrusionOk="0">
                  <a:moveTo>
                    <a:pt x="7077" y="0"/>
                  </a:moveTo>
                  <a:cubicBezTo>
                    <a:pt x="4497" y="731"/>
                    <a:pt x="2238" y="2123"/>
                    <a:pt x="1" y="3287"/>
                  </a:cubicBezTo>
                  <a:cubicBezTo>
                    <a:pt x="23" y="3356"/>
                    <a:pt x="69" y="3424"/>
                    <a:pt x="92" y="3470"/>
                  </a:cubicBezTo>
                  <a:cubicBezTo>
                    <a:pt x="2352" y="2306"/>
                    <a:pt x="4566" y="936"/>
                    <a:pt x="7145" y="206"/>
                  </a:cubicBezTo>
                  <a:cubicBezTo>
                    <a:pt x="7122" y="160"/>
                    <a:pt x="7099" y="92"/>
                    <a:pt x="7077"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5901;p127"/>
            <p:cNvSpPr/>
            <p:nvPr/>
          </p:nvSpPr>
          <p:spPr>
            <a:xfrm>
              <a:off x="2135475" y="3039225"/>
              <a:ext cx="10850" cy="9175"/>
            </a:xfrm>
            <a:custGeom>
              <a:avLst/>
              <a:gdLst/>
              <a:ahLst/>
              <a:cxnLst/>
              <a:rect l="l" t="t" r="r" b="b"/>
              <a:pathLst>
                <a:path w="434" h="367" extrusionOk="0">
                  <a:moveTo>
                    <a:pt x="343" y="1"/>
                  </a:moveTo>
                  <a:cubicBezTo>
                    <a:pt x="343" y="1"/>
                    <a:pt x="228" y="46"/>
                    <a:pt x="0" y="161"/>
                  </a:cubicBezTo>
                  <a:cubicBezTo>
                    <a:pt x="23" y="206"/>
                    <a:pt x="69" y="275"/>
                    <a:pt x="114" y="366"/>
                  </a:cubicBezTo>
                  <a:cubicBezTo>
                    <a:pt x="320" y="252"/>
                    <a:pt x="434" y="183"/>
                    <a:pt x="434" y="183"/>
                  </a:cubicBezTo>
                  <a:cubicBezTo>
                    <a:pt x="388" y="92"/>
                    <a:pt x="365" y="46"/>
                    <a:pt x="343"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5902;p127"/>
            <p:cNvSpPr/>
            <p:nvPr/>
          </p:nvSpPr>
          <p:spPr>
            <a:xfrm>
              <a:off x="2134900" y="3037525"/>
              <a:ext cx="9150" cy="5725"/>
            </a:xfrm>
            <a:custGeom>
              <a:avLst/>
              <a:gdLst/>
              <a:ahLst/>
              <a:cxnLst/>
              <a:rect l="l" t="t" r="r" b="b"/>
              <a:pathLst>
                <a:path w="366" h="229" extrusionOk="0">
                  <a:moveTo>
                    <a:pt x="343" y="0"/>
                  </a:moveTo>
                  <a:cubicBezTo>
                    <a:pt x="343" y="0"/>
                    <a:pt x="229" y="46"/>
                    <a:pt x="0" y="160"/>
                  </a:cubicBezTo>
                  <a:cubicBezTo>
                    <a:pt x="0" y="160"/>
                    <a:pt x="0" y="183"/>
                    <a:pt x="23" y="229"/>
                  </a:cubicBezTo>
                  <a:cubicBezTo>
                    <a:pt x="251" y="114"/>
                    <a:pt x="366" y="69"/>
                    <a:pt x="366" y="69"/>
                  </a:cubicBezTo>
                  <a:cubicBezTo>
                    <a:pt x="343" y="23"/>
                    <a:pt x="343" y="0"/>
                    <a:pt x="343"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5903;p127"/>
            <p:cNvSpPr/>
            <p:nvPr/>
          </p:nvSpPr>
          <p:spPr>
            <a:xfrm>
              <a:off x="2133175" y="3034100"/>
              <a:ext cx="10300" cy="7450"/>
            </a:xfrm>
            <a:custGeom>
              <a:avLst/>
              <a:gdLst/>
              <a:ahLst/>
              <a:cxnLst/>
              <a:rect l="l" t="t" r="r" b="b"/>
              <a:pathLst>
                <a:path w="412" h="298" extrusionOk="0">
                  <a:moveTo>
                    <a:pt x="343" y="0"/>
                  </a:moveTo>
                  <a:cubicBezTo>
                    <a:pt x="343" y="0"/>
                    <a:pt x="229" y="69"/>
                    <a:pt x="1" y="183"/>
                  </a:cubicBezTo>
                  <a:cubicBezTo>
                    <a:pt x="24" y="229"/>
                    <a:pt x="46" y="251"/>
                    <a:pt x="69" y="297"/>
                  </a:cubicBezTo>
                  <a:cubicBezTo>
                    <a:pt x="298" y="183"/>
                    <a:pt x="412" y="137"/>
                    <a:pt x="412" y="137"/>
                  </a:cubicBezTo>
                  <a:cubicBezTo>
                    <a:pt x="389" y="92"/>
                    <a:pt x="366" y="46"/>
                    <a:pt x="343"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5904;p127"/>
            <p:cNvSpPr/>
            <p:nvPr/>
          </p:nvSpPr>
          <p:spPr>
            <a:xfrm>
              <a:off x="2131475" y="3031250"/>
              <a:ext cx="10300" cy="7450"/>
            </a:xfrm>
            <a:custGeom>
              <a:avLst/>
              <a:gdLst/>
              <a:ahLst/>
              <a:cxnLst/>
              <a:rect l="l" t="t" r="r" b="b"/>
              <a:pathLst>
                <a:path w="412" h="298" extrusionOk="0">
                  <a:moveTo>
                    <a:pt x="343" y="0"/>
                  </a:moveTo>
                  <a:cubicBezTo>
                    <a:pt x="343" y="0"/>
                    <a:pt x="229" y="46"/>
                    <a:pt x="0" y="160"/>
                  </a:cubicBezTo>
                  <a:cubicBezTo>
                    <a:pt x="23" y="206"/>
                    <a:pt x="46" y="251"/>
                    <a:pt x="69" y="297"/>
                  </a:cubicBezTo>
                  <a:cubicBezTo>
                    <a:pt x="297" y="183"/>
                    <a:pt x="411" y="114"/>
                    <a:pt x="411" y="114"/>
                  </a:cubicBezTo>
                  <a:cubicBezTo>
                    <a:pt x="388" y="69"/>
                    <a:pt x="366" y="46"/>
                    <a:pt x="343" y="0"/>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5905;p127"/>
            <p:cNvSpPr/>
            <p:nvPr/>
          </p:nvSpPr>
          <p:spPr>
            <a:xfrm>
              <a:off x="2130325" y="3027825"/>
              <a:ext cx="9725" cy="7450"/>
            </a:xfrm>
            <a:custGeom>
              <a:avLst/>
              <a:gdLst/>
              <a:ahLst/>
              <a:cxnLst/>
              <a:rect l="l" t="t" r="r" b="b"/>
              <a:pathLst>
                <a:path w="389" h="298" extrusionOk="0">
                  <a:moveTo>
                    <a:pt x="320" y="0"/>
                  </a:moveTo>
                  <a:cubicBezTo>
                    <a:pt x="320" y="0"/>
                    <a:pt x="206" y="69"/>
                    <a:pt x="1" y="183"/>
                  </a:cubicBezTo>
                  <a:cubicBezTo>
                    <a:pt x="24" y="206"/>
                    <a:pt x="24" y="251"/>
                    <a:pt x="46" y="297"/>
                  </a:cubicBezTo>
                  <a:cubicBezTo>
                    <a:pt x="275" y="183"/>
                    <a:pt x="389" y="137"/>
                    <a:pt x="389" y="137"/>
                  </a:cubicBezTo>
                  <a:cubicBezTo>
                    <a:pt x="366" y="92"/>
                    <a:pt x="343" y="46"/>
                    <a:pt x="320" y="0"/>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5906;p127"/>
            <p:cNvSpPr/>
            <p:nvPr/>
          </p:nvSpPr>
          <p:spPr>
            <a:xfrm>
              <a:off x="2128625" y="3024975"/>
              <a:ext cx="9725" cy="7425"/>
            </a:xfrm>
            <a:custGeom>
              <a:avLst/>
              <a:gdLst/>
              <a:ahLst/>
              <a:cxnLst/>
              <a:rect l="l" t="t" r="r" b="b"/>
              <a:pathLst>
                <a:path w="389" h="297" extrusionOk="0">
                  <a:moveTo>
                    <a:pt x="320" y="0"/>
                  </a:moveTo>
                  <a:cubicBezTo>
                    <a:pt x="320" y="0"/>
                    <a:pt x="206" y="46"/>
                    <a:pt x="0" y="160"/>
                  </a:cubicBezTo>
                  <a:cubicBezTo>
                    <a:pt x="23" y="206"/>
                    <a:pt x="46" y="251"/>
                    <a:pt x="69" y="297"/>
                  </a:cubicBezTo>
                  <a:cubicBezTo>
                    <a:pt x="274" y="183"/>
                    <a:pt x="388" y="114"/>
                    <a:pt x="388" y="114"/>
                  </a:cubicBezTo>
                  <a:cubicBezTo>
                    <a:pt x="365" y="69"/>
                    <a:pt x="343" y="23"/>
                    <a:pt x="320" y="0"/>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5907;p127"/>
            <p:cNvSpPr/>
            <p:nvPr/>
          </p:nvSpPr>
          <p:spPr>
            <a:xfrm>
              <a:off x="2127475" y="3023250"/>
              <a:ext cx="9150" cy="5725"/>
            </a:xfrm>
            <a:custGeom>
              <a:avLst/>
              <a:gdLst/>
              <a:ahLst/>
              <a:cxnLst/>
              <a:rect l="l" t="t" r="r" b="b"/>
              <a:pathLst>
                <a:path w="366" h="229" extrusionOk="0">
                  <a:moveTo>
                    <a:pt x="343" y="1"/>
                  </a:moveTo>
                  <a:cubicBezTo>
                    <a:pt x="343" y="1"/>
                    <a:pt x="229" y="46"/>
                    <a:pt x="1" y="161"/>
                  </a:cubicBezTo>
                  <a:cubicBezTo>
                    <a:pt x="23" y="206"/>
                    <a:pt x="46" y="229"/>
                    <a:pt x="46" y="229"/>
                  </a:cubicBezTo>
                  <a:cubicBezTo>
                    <a:pt x="252" y="115"/>
                    <a:pt x="366" y="69"/>
                    <a:pt x="366" y="69"/>
                  </a:cubicBezTo>
                  <a:cubicBezTo>
                    <a:pt x="366" y="69"/>
                    <a:pt x="366" y="46"/>
                    <a:pt x="343" y="1"/>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5908;p127"/>
            <p:cNvSpPr/>
            <p:nvPr/>
          </p:nvSpPr>
          <p:spPr>
            <a:xfrm>
              <a:off x="2125200" y="3018700"/>
              <a:ext cx="10850" cy="8575"/>
            </a:xfrm>
            <a:custGeom>
              <a:avLst/>
              <a:gdLst/>
              <a:ahLst/>
              <a:cxnLst/>
              <a:rect l="l" t="t" r="r" b="b"/>
              <a:pathLst>
                <a:path w="434" h="343" extrusionOk="0">
                  <a:moveTo>
                    <a:pt x="343" y="0"/>
                  </a:moveTo>
                  <a:cubicBezTo>
                    <a:pt x="343" y="0"/>
                    <a:pt x="229" y="46"/>
                    <a:pt x="0" y="160"/>
                  </a:cubicBezTo>
                  <a:cubicBezTo>
                    <a:pt x="46" y="251"/>
                    <a:pt x="69" y="297"/>
                    <a:pt x="92" y="343"/>
                  </a:cubicBezTo>
                  <a:cubicBezTo>
                    <a:pt x="320" y="228"/>
                    <a:pt x="434" y="183"/>
                    <a:pt x="434" y="183"/>
                  </a:cubicBezTo>
                  <a:cubicBezTo>
                    <a:pt x="411" y="137"/>
                    <a:pt x="365" y="69"/>
                    <a:pt x="343"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5909;p127"/>
            <p:cNvSpPr/>
            <p:nvPr/>
          </p:nvSpPr>
          <p:spPr>
            <a:xfrm>
              <a:off x="2135475" y="3039225"/>
              <a:ext cx="10850" cy="9175"/>
            </a:xfrm>
            <a:custGeom>
              <a:avLst/>
              <a:gdLst/>
              <a:ahLst/>
              <a:cxnLst/>
              <a:rect l="l" t="t" r="r" b="b"/>
              <a:pathLst>
                <a:path w="434" h="367" extrusionOk="0">
                  <a:moveTo>
                    <a:pt x="343" y="1"/>
                  </a:moveTo>
                  <a:cubicBezTo>
                    <a:pt x="228" y="46"/>
                    <a:pt x="114" y="115"/>
                    <a:pt x="0" y="161"/>
                  </a:cubicBezTo>
                  <a:cubicBezTo>
                    <a:pt x="23" y="206"/>
                    <a:pt x="69" y="275"/>
                    <a:pt x="114" y="366"/>
                  </a:cubicBezTo>
                  <a:cubicBezTo>
                    <a:pt x="228" y="298"/>
                    <a:pt x="320" y="252"/>
                    <a:pt x="434" y="183"/>
                  </a:cubicBezTo>
                  <a:cubicBezTo>
                    <a:pt x="388" y="92"/>
                    <a:pt x="365" y="46"/>
                    <a:pt x="343"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5910;p127"/>
            <p:cNvSpPr/>
            <p:nvPr/>
          </p:nvSpPr>
          <p:spPr>
            <a:xfrm>
              <a:off x="2134900" y="3037525"/>
              <a:ext cx="9150" cy="5725"/>
            </a:xfrm>
            <a:custGeom>
              <a:avLst/>
              <a:gdLst/>
              <a:ahLst/>
              <a:cxnLst/>
              <a:rect l="l" t="t" r="r" b="b"/>
              <a:pathLst>
                <a:path w="366" h="229" extrusionOk="0">
                  <a:moveTo>
                    <a:pt x="343" y="0"/>
                  </a:moveTo>
                  <a:cubicBezTo>
                    <a:pt x="229" y="46"/>
                    <a:pt x="114" y="114"/>
                    <a:pt x="0" y="160"/>
                  </a:cubicBezTo>
                  <a:cubicBezTo>
                    <a:pt x="0" y="160"/>
                    <a:pt x="0" y="183"/>
                    <a:pt x="23" y="229"/>
                  </a:cubicBezTo>
                  <a:cubicBezTo>
                    <a:pt x="137" y="183"/>
                    <a:pt x="251" y="114"/>
                    <a:pt x="366" y="69"/>
                  </a:cubicBezTo>
                  <a:cubicBezTo>
                    <a:pt x="343" y="23"/>
                    <a:pt x="343" y="0"/>
                    <a:pt x="343"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911;p127"/>
            <p:cNvSpPr/>
            <p:nvPr/>
          </p:nvSpPr>
          <p:spPr>
            <a:xfrm>
              <a:off x="2133175" y="3034100"/>
              <a:ext cx="10300" cy="7450"/>
            </a:xfrm>
            <a:custGeom>
              <a:avLst/>
              <a:gdLst/>
              <a:ahLst/>
              <a:cxnLst/>
              <a:rect l="l" t="t" r="r" b="b"/>
              <a:pathLst>
                <a:path w="412" h="298" extrusionOk="0">
                  <a:moveTo>
                    <a:pt x="343" y="0"/>
                  </a:moveTo>
                  <a:cubicBezTo>
                    <a:pt x="229" y="69"/>
                    <a:pt x="115" y="115"/>
                    <a:pt x="1" y="183"/>
                  </a:cubicBezTo>
                  <a:cubicBezTo>
                    <a:pt x="24" y="229"/>
                    <a:pt x="46" y="274"/>
                    <a:pt x="69" y="297"/>
                  </a:cubicBezTo>
                  <a:cubicBezTo>
                    <a:pt x="183" y="251"/>
                    <a:pt x="298" y="183"/>
                    <a:pt x="412" y="137"/>
                  </a:cubicBezTo>
                  <a:cubicBezTo>
                    <a:pt x="389" y="92"/>
                    <a:pt x="366" y="46"/>
                    <a:pt x="343"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5912;p127"/>
            <p:cNvSpPr/>
            <p:nvPr/>
          </p:nvSpPr>
          <p:spPr>
            <a:xfrm>
              <a:off x="2131475" y="3031250"/>
              <a:ext cx="10300" cy="7450"/>
            </a:xfrm>
            <a:custGeom>
              <a:avLst/>
              <a:gdLst/>
              <a:ahLst/>
              <a:cxnLst/>
              <a:rect l="l" t="t" r="r" b="b"/>
              <a:pathLst>
                <a:path w="412" h="298" extrusionOk="0">
                  <a:moveTo>
                    <a:pt x="343" y="0"/>
                  </a:moveTo>
                  <a:cubicBezTo>
                    <a:pt x="229" y="46"/>
                    <a:pt x="114" y="114"/>
                    <a:pt x="0" y="160"/>
                  </a:cubicBezTo>
                  <a:cubicBezTo>
                    <a:pt x="23" y="206"/>
                    <a:pt x="46" y="251"/>
                    <a:pt x="69" y="297"/>
                  </a:cubicBezTo>
                  <a:cubicBezTo>
                    <a:pt x="183" y="229"/>
                    <a:pt x="297" y="183"/>
                    <a:pt x="411" y="114"/>
                  </a:cubicBezTo>
                  <a:cubicBezTo>
                    <a:pt x="388" y="69"/>
                    <a:pt x="366" y="46"/>
                    <a:pt x="343" y="0"/>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913;p127"/>
            <p:cNvSpPr/>
            <p:nvPr/>
          </p:nvSpPr>
          <p:spPr>
            <a:xfrm>
              <a:off x="2130325" y="3027825"/>
              <a:ext cx="9725" cy="7450"/>
            </a:xfrm>
            <a:custGeom>
              <a:avLst/>
              <a:gdLst/>
              <a:ahLst/>
              <a:cxnLst/>
              <a:rect l="l" t="t" r="r" b="b"/>
              <a:pathLst>
                <a:path w="389" h="298" extrusionOk="0">
                  <a:moveTo>
                    <a:pt x="320" y="0"/>
                  </a:moveTo>
                  <a:cubicBezTo>
                    <a:pt x="206" y="69"/>
                    <a:pt x="92" y="114"/>
                    <a:pt x="1" y="183"/>
                  </a:cubicBezTo>
                  <a:cubicBezTo>
                    <a:pt x="24" y="206"/>
                    <a:pt x="24" y="251"/>
                    <a:pt x="46" y="297"/>
                  </a:cubicBezTo>
                  <a:cubicBezTo>
                    <a:pt x="160" y="251"/>
                    <a:pt x="275" y="183"/>
                    <a:pt x="389" y="137"/>
                  </a:cubicBezTo>
                  <a:cubicBezTo>
                    <a:pt x="366" y="92"/>
                    <a:pt x="343" y="46"/>
                    <a:pt x="320" y="0"/>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5914;p127"/>
            <p:cNvSpPr/>
            <p:nvPr/>
          </p:nvSpPr>
          <p:spPr>
            <a:xfrm>
              <a:off x="2128625" y="3024975"/>
              <a:ext cx="9725" cy="7425"/>
            </a:xfrm>
            <a:custGeom>
              <a:avLst/>
              <a:gdLst/>
              <a:ahLst/>
              <a:cxnLst/>
              <a:rect l="l" t="t" r="r" b="b"/>
              <a:pathLst>
                <a:path w="389" h="297" extrusionOk="0">
                  <a:moveTo>
                    <a:pt x="320" y="0"/>
                  </a:moveTo>
                  <a:cubicBezTo>
                    <a:pt x="206" y="46"/>
                    <a:pt x="114" y="114"/>
                    <a:pt x="0" y="160"/>
                  </a:cubicBezTo>
                  <a:cubicBezTo>
                    <a:pt x="23" y="206"/>
                    <a:pt x="46" y="251"/>
                    <a:pt x="69" y="297"/>
                  </a:cubicBezTo>
                  <a:cubicBezTo>
                    <a:pt x="160" y="228"/>
                    <a:pt x="274" y="183"/>
                    <a:pt x="388" y="114"/>
                  </a:cubicBezTo>
                  <a:cubicBezTo>
                    <a:pt x="365" y="69"/>
                    <a:pt x="343" y="46"/>
                    <a:pt x="320" y="0"/>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5915;p127"/>
            <p:cNvSpPr/>
            <p:nvPr/>
          </p:nvSpPr>
          <p:spPr>
            <a:xfrm>
              <a:off x="2127475" y="3023250"/>
              <a:ext cx="9150" cy="5725"/>
            </a:xfrm>
            <a:custGeom>
              <a:avLst/>
              <a:gdLst/>
              <a:ahLst/>
              <a:cxnLst/>
              <a:rect l="l" t="t" r="r" b="b"/>
              <a:pathLst>
                <a:path w="366" h="229" extrusionOk="0">
                  <a:moveTo>
                    <a:pt x="343" y="1"/>
                  </a:moveTo>
                  <a:cubicBezTo>
                    <a:pt x="229" y="46"/>
                    <a:pt x="115" y="115"/>
                    <a:pt x="1" y="161"/>
                  </a:cubicBezTo>
                  <a:cubicBezTo>
                    <a:pt x="23" y="206"/>
                    <a:pt x="46" y="229"/>
                    <a:pt x="46" y="229"/>
                  </a:cubicBezTo>
                  <a:cubicBezTo>
                    <a:pt x="160" y="183"/>
                    <a:pt x="252" y="115"/>
                    <a:pt x="366" y="69"/>
                  </a:cubicBezTo>
                  <a:cubicBezTo>
                    <a:pt x="366" y="69"/>
                    <a:pt x="366" y="46"/>
                    <a:pt x="343" y="1"/>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5916;p127"/>
            <p:cNvSpPr/>
            <p:nvPr/>
          </p:nvSpPr>
          <p:spPr>
            <a:xfrm>
              <a:off x="2125200" y="3018700"/>
              <a:ext cx="10850" cy="8575"/>
            </a:xfrm>
            <a:custGeom>
              <a:avLst/>
              <a:gdLst/>
              <a:ahLst/>
              <a:cxnLst/>
              <a:rect l="l" t="t" r="r" b="b"/>
              <a:pathLst>
                <a:path w="434" h="343" extrusionOk="0">
                  <a:moveTo>
                    <a:pt x="343" y="0"/>
                  </a:moveTo>
                  <a:cubicBezTo>
                    <a:pt x="229" y="46"/>
                    <a:pt x="114" y="91"/>
                    <a:pt x="0" y="160"/>
                  </a:cubicBezTo>
                  <a:cubicBezTo>
                    <a:pt x="46" y="251"/>
                    <a:pt x="69" y="297"/>
                    <a:pt x="92" y="343"/>
                  </a:cubicBezTo>
                  <a:cubicBezTo>
                    <a:pt x="206" y="297"/>
                    <a:pt x="320" y="228"/>
                    <a:pt x="434" y="183"/>
                  </a:cubicBezTo>
                  <a:cubicBezTo>
                    <a:pt x="411" y="137"/>
                    <a:pt x="365" y="69"/>
                    <a:pt x="343" y="0"/>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5917;p127"/>
            <p:cNvSpPr/>
            <p:nvPr/>
          </p:nvSpPr>
          <p:spPr>
            <a:xfrm>
              <a:off x="2084675" y="3043225"/>
              <a:ext cx="53675" cy="30850"/>
            </a:xfrm>
            <a:custGeom>
              <a:avLst/>
              <a:gdLst/>
              <a:ahLst/>
              <a:cxnLst/>
              <a:rect l="l" t="t" r="r" b="b"/>
              <a:pathLst>
                <a:path w="2147" h="1234" extrusionOk="0">
                  <a:moveTo>
                    <a:pt x="2032" y="1"/>
                  </a:moveTo>
                  <a:cubicBezTo>
                    <a:pt x="1370" y="343"/>
                    <a:pt x="1" y="1051"/>
                    <a:pt x="1" y="1051"/>
                  </a:cubicBezTo>
                  <a:cubicBezTo>
                    <a:pt x="24" y="1073"/>
                    <a:pt x="69" y="1142"/>
                    <a:pt x="115" y="1233"/>
                  </a:cubicBezTo>
                  <a:cubicBezTo>
                    <a:pt x="115" y="1233"/>
                    <a:pt x="1462" y="548"/>
                    <a:pt x="2146" y="206"/>
                  </a:cubicBezTo>
                  <a:cubicBezTo>
                    <a:pt x="2101" y="115"/>
                    <a:pt x="2055" y="46"/>
                    <a:pt x="2032" y="1"/>
                  </a:cubicBezTo>
                  <a:close/>
                </a:path>
              </a:pathLst>
            </a:custGeom>
            <a:solidFill>
              <a:srgbClr val="FF8FDA"/>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5918;p127"/>
            <p:cNvSpPr/>
            <p:nvPr/>
          </p:nvSpPr>
          <p:spPr>
            <a:xfrm>
              <a:off x="2084100" y="3041525"/>
              <a:ext cx="51400" cy="27975"/>
            </a:xfrm>
            <a:custGeom>
              <a:avLst/>
              <a:gdLst/>
              <a:ahLst/>
              <a:cxnLst/>
              <a:rect l="l" t="t" r="r" b="b"/>
              <a:pathLst>
                <a:path w="2056" h="1119" extrusionOk="0">
                  <a:moveTo>
                    <a:pt x="2032" y="0"/>
                  </a:moveTo>
                  <a:cubicBezTo>
                    <a:pt x="1348" y="343"/>
                    <a:pt x="1" y="1050"/>
                    <a:pt x="1" y="1050"/>
                  </a:cubicBezTo>
                  <a:cubicBezTo>
                    <a:pt x="1" y="1050"/>
                    <a:pt x="1" y="1073"/>
                    <a:pt x="24" y="1119"/>
                  </a:cubicBezTo>
                  <a:cubicBezTo>
                    <a:pt x="24" y="1119"/>
                    <a:pt x="1393" y="411"/>
                    <a:pt x="2055" y="69"/>
                  </a:cubicBezTo>
                  <a:cubicBezTo>
                    <a:pt x="2032" y="23"/>
                    <a:pt x="2032" y="0"/>
                    <a:pt x="2032" y="0"/>
                  </a:cubicBezTo>
                  <a:close/>
                </a:path>
              </a:pathLst>
            </a:custGeom>
            <a:solidFill>
              <a:srgbClr val="FF86D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919;p127"/>
            <p:cNvSpPr/>
            <p:nvPr/>
          </p:nvSpPr>
          <p:spPr>
            <a:xfrm>
              <a:off x="2082400" y="3038675"/>
              <a:ext cx="52525" cy="29125"/>
            </a:xfrm>
            <a:custGeom>
              <a:avLst/>
              <a:gdLst/>
              <a:ahLst/>
              <a:cxnLst/>
              <a:rect l="l" t="t" r="r" b="b"/>
              <a:pathLst>
                <a:path w="2101" h="1165" extrusionOk="0">
                  <a:moveTo>
                    <a:pt x="2032" y="0"/>
                  </a:moveTo>
                  <a:cubicBezTo>
                    <a:pt x="1347" y="342"/>
                    <a:pt x="0" y="1027"/>
                    <a:pt x="0" y="1027"/>
                  </a:cubicBezTo>
                  <a:cubicBezTo>
                    <a:pt x="23" y="1073"/>
                    <a:pt x="46" y="1118"/>
                    <a:pt x="69" y="1164"/>
                  </a:cubicBezTo>
                  <a:cubicBezTo>
                    <a:pt x="69" y="1164"/>
                    <a:pt x="1416" y="457"/>
                    <a:pt x="2100" y="114"/>
                  </a:cubicBezTo>
                  <a:cubicBezTo>
                    <a:pt x="2077" y="91"/>
                    <a:pt x="2055" y="46"/>
                    <a:pt x="2032" y="0"/>
                  </a:cubicBezTo>
                  <a:close/>
                </a:path>
              </a:pathLst>
            </a:custGeom>
            <a:solidFill>
              <a:srgbClr val="FF84C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920;p127"/>
            <p:cNvSpPr/>
            <p:nvPr/>
          </p:nvSpPr>
          <p:spPr>
            <a:xfrm>
              <a:off x="2080675" y="3035250"/>
              <a:ext cx="52525" cy="29125"/>
            </a:xfrm>
            <a:custGeom>
              <a:avLst/>
              <a:gdLst/>
              <a:ahLst/>
              <a:cxnLst/>
              <a:rect l="l" t="t" r="r" b="b"/>
              <a:pathLst>
                <a:path w="2101" h="1165" extrusionOk="0">
                  <a:moveTo>
                    <a:pt x="2032" y="0"/>
                  </a:moveTo>
                  <a:cubicBezTo>
                    <a:pt x="1370" y="342"/>
                    <a:pt x="1" y="1050"/>
                    <a:pt x="1" y="1050"/>
                  </a:cubicBezTo>
                  <a:cubicBezTo>
                    <a:pt x="24" y="1096"/>
                    <a:pt x="47" y="1119"/>
                    <a:pt x="69" y="1164"/>
                  </a:cubicBezTo>
                  <a:cubicBezTo>
                    <a:pt x="69" y="1164"/>
                    <a:pt x="1416" y="479"/>
                    <a:pt x="2101" y="137"/>
                  </a:cubicBezTo>
                  <a:cubicBezTo>
                    <a:pt x="2078" y="91"/>
                    <a:pt x="2055" y="46"/>
                    <a:pt x="2032" y="0"/>
                  </a:cubicBezTo>
                  <a:close/>
                </a:path>
              </a:pathLst>
            </a:custGeom>
            <a:solidFill>
              <a:srgbClr val="FF80CB"/>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5921;p127"/>
            <p:cNvSpPr/>
            <p:nvPr/>
          </p:nvSpPr>
          <p:spPr>
            <a:xfrm>
              <a:off x="2079550" y="3032375"/>
              <a:ext cx="51950" cy="29150"/>
            </a:xfrm>
            <a:custGeom>
              <a:avLst/>
              <a:gdLst/>
              <a:ahLst/>
              <a:cxnLst/>
              <a:rect l="l" t="t" r="r" b="b"/>
              <a:pathLst>
                <a:path w="2078" h="1166" extrusionOk="0">
                  <a:moveTo>
                    <a:pt x="2032" y="1"/>
                  </a:moveTo>
                  <a:cubicBezTo>
                    <a:pt x="1347" y="343"/>
                    <a:pt x="0" y="1028"/>
                    <a:pt x="0" y="1028"/>
                  </a:cubicBezTo>
                  <a:cubicBezTo>
                    <a:pt x="0" y="1074"/>
                    <a:pt x="23" y="1119"/>
                    <a:pt x="46" y="1165"/>
                  </a:cubicBezTo>
                  <a:cubicBezTo>
                    <a:pt x="46" y="1165"/>
                    <a:pt x="1415" y="457"/>
                    <a:pt x="2077" y="115"/>
                  </a:cubicBezTo>
                  <a:cubicBezTo>
                    <a:pt x="2055" y="69"/>
                    <a:pt x="2055" y="24"/>
                    <a:pt x="2032" y="1"/>
                  </a:cubicBezTo>
                  <a:close/>
                </a:path>
              </a:pathLst>
            </a:custGeom>
            <a:solidFill>
              <a:srgbClr val="FF78C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5922;p127"/>
            <p:cNvSpPr/>
            <p:nvPr/>
          </p:nvSpPr>
          <p:spPr>
            <a:xfrm>
              <a:off x="2077825" y="3028950"/>
              <a:ext cx="52525" cy="29150"/>
            </a:xfrm>
            <a:custGeom>
              <a:avLst/>
              <a:gdLst/>
              <a:ahLst/>
              <a:cxnLst/>
              <a:rect l="l" t="t" r="r" b="b"/>
              <a:pathLst>
                <a:path w="2101" h="1166" extrusionOk="0">
                  <a:moveTo>
                    <a:pt x="2032" y="1"/>
                  </a:moveTo>
                  <a:cubicBezTo>
                    <a:pt x="1347" y="343"/>
                    <a:pt x="1" y="1028"/>
                    <a:pt x="1" y="1028"/>
                  </a:cubicBezTo>
                  <a:cubicBezTo>
                    <a:pt x="24" y="1074"/>
                    <a:pt x="46" y="1119"/>
                    <a:pt x="69" y="1165"/>
                  </a:cubicBezTo>
                  <a:cubicBezTo>
                    <a:pt x="69" y="1165"/>
                    <a:pt x="1416" y="480"/>
                    <a:pt x="2101" y="138"/>
                  </a:cubicBezTo>
                  <a:cubicBezTo>
                    <a:pt x="2078" y="92"/>
                    <a:pt x="2055" y="47"/>
                    <a:pt x="2032" y="1"/>
                  </a:cubicBezTo>
                  <a:close/>
                </a:path>
              </a:pathLst>
            </a:custGeom>
            <a:solidFill>
              <a:srgbClr val="FF72BD"/>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923;p127"/>
            <p:cNvSpPr/>
            <p:nvPr/>
          </p:nvSpPr>
          <p:spPr>
            <a:xfrm>
              <a:off x="2076700" y="3027250"/>
              <a:ext cx="51950" cy="27425"/>
            </a:xfrm>
            <a:custGeom>
              <a:avLst/>
              <a:gdLst/>
              <a:ahLst/>
              <a:cxnLst/>
              <a:rect l="l" t="t" r="r" b="b"/>
              <a:pathLst>
                <a:path w="2078" h="1097" extrusionOk="0">
                  <a:moveTo>
                    <a:pt x="2032" y="1"/>
                  </a:moveTo>
                  <a:cubicBezTo>
                    <a:pt x="1370" y="343"/>
                    <a:pt x="0" y="1050"/>
                    <a:pt x="0" y="1050"/>
                  </a:cubicBezTo>
                  <a:cubicBezTo>
                    <a:pt x="23" y="1096"/>
                    <a:pt x="46" y="1096"/>
                    <a:pt x="46" y="1096"/>
                  </a:cubicBezTo>
                  <a:cubicBezTo>
                    <a:pt x="46" y="1096"/>
                    <a:pt x="1392" y="411"/>
                    <a:pt x="2077" y="69"/>
                  </a:cubicBezTo>
                  <a:cubicBezTo>
                    <a:pt x="2077" y="69"/>
                    <a:pt x="2054" y="46"/>
                    <a:pt x="2032" y="1"/>
                  </a:cubicBezTo>
                  <a:close/>
                </a:path>
              </a:pathLst>
            </a:custGeom>
            <a:solidFill>
              <a:srgbClr val="FF6DB8"/>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924;p127"/>
            <p:cNvSpPr/>
            <p:nvPr/>
          </p:nvSpPr>
          <p:spPr>
            <a:xfrm>
              <a:off x="2074400" y="3022675"/>
              <a:ext cx="53100" cy="30850"/>
            </a:xfrm>
            <a:custGeom>
              <a:avLst/>
              <a:gdLst/>
              <a:ahLst/>
              <a:cxnLst/>
              <a:rect l="l" t="t" r="r" b="b"/>
              <a:pathLst>
                <a:path w="2124" h="1234" extrusionOk="0">
                  <a:moveTo>
                    <a:pt x="2032" y="1"/>
                  </a:moveTo>
                  <a:cubicBezTo>
                    <a:pt x="1348" y="343"/>
                    <a:pt x="1" y="1028"/>
                    <a:pt x="1" y="1028"/>
                  </a:cubicBezTo>
                  <a:cubicBezTo>
                    <a:pt x="46" y="1119"/>
                    <a:pt x="69" y="1188"/>
                    <a:pt x="92" y="1233"/>
                  </a:cubicBezTo>
                  <a:cubicBezTo>
                    <a:pt x="92" y="1233"/>
                    <a:pt x="1462" y="526"/>
                    <a:pt x="2124" y="184"/>
                  </a:cubicBezTo>
                  <a:cubicBezTo>
                    <a:pt x="2101" y="138"/>
                    <a:pt x="2078" y="92"/>
                    <a:pt x="2032" y="1"/>
                  </a:cubicBezTo>
                  <a:close/>
                </a:path>
              </a:pathLst>
            </a:custGeom>
            <a:solidFill>
              <a:srgbClr val="FF6AB5"/>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925;p127"/>
            <p:cNvSpPr/>
            <p:nvPr/>
          </p:nvSpPr>
          <p:spPr>
            <a:xfrm>
              <a:off x="2440750" y="2864625"/>
              <a:ext cx="54250" cy="323000"/>
            </a:xfrm>
            <a:custGeom>
              <a:avLst/>
              <a:gdLst/>
              <a:ahLst/>
              <a:cxnLst/>
              <a:rect l="l" t="t" r="r" b="b"/>
              <a:pathLst>
                <a:path w="2170" h="12920" extrusionOk="0">
                  <a:moveTo>
                    <a:pt x="1096" y="0"/>
                  </a:moveTo>
                  <a:cubicBezTo>
                    <a:pt x="503" y="0"/>
                    <a:pt x="1" y="480"/>
                    <a:pt x="1" y="1073"/>
                  </a:cubicBezTo>
                  <a:lnTo>
                    <a:pt x="1" y="11847"/>
                  </a:lnTo>
                  <a:cubicBezTo>
                    <a:pt x="1" y="12440"/>
                    <a:pt x="503" y="12919"/>
                    <a:pt x="1096" y="12919"/>
                  </a:cubicBezTo>
                  <a:cubicBezTo>
                    <a:pt x="1690" y="12919"/>
                    <a:pt x="2169" y="12440"/>
                    <a:pt x="2169" y="11847"/>
                  </a:cubicBezTo>
                  <a:lnTo>
                    <a:pt x="2169" y="1073"/>
                  </a:lnTo>
                  <a:cubicBezTo>
                    <a:pt x="2169" y="480"/>
                    <a:pt x="1690" y="0"/>
                    <a:pt x="1096" y="0"/>
                  </a:cubicBezTo>
                  <a:close/>
                </a:path>
              </a:pathLst>
            </a:custGeom>
            <a:solidFill>
              <a:schemeClr val="accent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5926;p127"/>
            <p:cNvSpPr/>
            <p:nvPr/>
          </p:nvSpPr>
          <p:spPr>
            <a:xfrm>
              <a:off x="2662725" y="3007850"/>
              <a:ext cx="54250" cy="179775"/>
            </a:xfrm>
            <a:custGeom>
              <a:avLst/>
              <a:gdLst/>
              <a:ahLst/>
              <a:cxnLst/>
              <a:rect l="l" t="t" r="r" b="b"/>
              <a:pathLst>
                <a:path w="2170" h="7191" extrusionOk="0">
                  <a:moveTo>
                    <a:pt x="1074" y="0"/>
                  </a:moveTo>
                  <a:cubicBezTo>
                    <a:pt x="480" y="0"/>
                    <a:pt x="1" y="503"/>
                    <a:pt x="1" y="1096"/>
                  </a:cubicBezTo>
                  <a:lnTo>
                    <a:pt x="1" y="6118"/>
                  </a:lnTo>
                  <a:cubicBezTo>
                    <a:pt x="1" y="6711"/>
                    <a:pt x="480" y="7190"/>
                    <a:pt x="1074" y="7190"/>
                  </a:cubicBezTo>
                  <a:cubicBezTo>
                    <a:pt x="1667" y="7190"/>
                    <a:pt x="2169" y="6711"/>
                    <a:pt x="2169" y="6118"/>
                  </a:cubicBezTo>
                  <a:lnTo>
                    <a:pt x="2169" y="1096"/>
                  </a:lnTo>
                  <a:cubicBezTo>
                    <a:pt x="2169" y="503"/>
                    <a:pt x="1667" y="0"/>
                    <a:pt x="1074" y="0"/>
                  </a:cubicBezTo>
                  <a:close/>
                </a:path>
              </a:pathLst>
            </a:custGeom>
            <a:solidFill>
              <a:schemeClr val="accent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5927;p127"/>
            <p:cNvSpPr/>
            <p:nvPr/>
          </p:nvSpPr>
          <p:spPr>
            <a:xfrm>
              <a:off x="2884125" y="2729950"/>
              <a:ext cx="54250" cy="457675"/>
            </a:xfrm>
            <a:custGeom>
              <a:avLst/>
              <a:gdLst/>
              <a:ahLst/>
              <a:cxnLst/>
              <a:rect l="l" t="t" r="r" b="b"/>
              <a:pathLst>
                <a:path w="2170" h="18307" extrusionOk="0">
                  <a:moveTo>
                    <a:pt x="1097" y="1"/>
                  </a:moveTo>
                  <a:cubicBezTo>
                    <a:pt x="503" y="1"/>
                    <a:pt x="1" y="480"/>
                    <a:pt x="1" y="1096"/>
                  </a:cubicBezTo>
                  <a:lnTo>
                    <a:pt x="1" y="17234"/>
                  </a:lnTo>
                  <a:cubicBezTo>
                    <a:pt x="1" y="17827"/>
                    <a:pt x="503" y="18306"/>
                    <a:pt x="1097" y="18306"/>
                  </a:cubicBezTo>
                  <a:cubicBezTo>
                    <a:pt x="1690" y="18306"/>
                    <a:pt x="2169" y="17827"/>
                    <a:pt x="2169" y="17234"/>
                  </a:cubicBezTo>
                  <a:lnTo>
                    <a:pt x="2169" y="1096"/>
                  </a:lnTo>
                  <a:cubicBezTo>
                    <a:pt x="2169" y="480"/>
                    <a:pt x="1690" y="1"/>
                    <a:pt x="1097" y="1"/>
                  </a:cubicBezTo>
                  <a:close/>
                </a:path>
              </a:pathLst>
            </a:custGeom>
            <a:solidFill>
              <a:schemeClr val="accent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5928;p127"/>
            <p:cNvSpPr/>
            <p:nvPr/>
          </p:nvSpPr>
          <p:spPr>
            <a:xfrm>
              <a:off x="3106100" y="2624950"/>
              <a:ext cx="54250" cy="562675"/>
            </a:xfrm>
            <a:custGeom>
              <a:avLst/>
              <a:gdLst/>
              <a:ahLst/>
              <a:cxnLst/>
              <a:rect l="l" t="t" r="r" b="b"/>
              <a:pathLst>
                <a:path w="2170" h="22507" extrusionOk="0">
                  <a:moveTo>
                    <a:pt x="1074" y="1"/>
                  </a:moveTo>
                  <a:cubicBezTo>
                    <a:pt x="480" y="1"/>
                    <a:pt x="1" y="503"/>
                    <a:pt x="1" y="1096"/>
                  </a:cubicBezTo>
                  <a:lnTo>
                    <a:pt x="1" y="21434"/>
                  </a:lnTo>
                  <a:cubicBezTo>
                    <a:pt x="1" y="22027"/>
                    <a:pt x="480" y="22506"/>
                    <a:pt x="1074" y="22506"/>
                  </a:cubicBezTo>
                  <a:cubicBezTo>
                    <a:pt x="1667" y="22506"/>
                    <a:pt x="2169" y="22027"/>
                    <a:pt x="2169" y="21434"/>
                  </a:cubicBezTo>
                  <a:lnTo>
                    <a:pt x="2169" y="1096"/>
                  </a:lnTo>
                  <a:cubicBezTo>
                    <a:pt x="2169" y="503"/>
                    <a:pt x="1667" y="1"/>
                    <a:pt x="1074" y="1"/>
                  </a:cubicBezTo>
                  <a:close/>
                </a:path>
              </a:pathLst>
            </a:custGeom>
            <a:solidFill>
              <a:schemeClr val="accent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5929;p127"/>
            <p:cNvSpPr/>
            <p:nvPr/>
          </p:nvSpPr>
          <p:spPr>
            <a:xfrm>
              <a:off x="3327525" y="2397850"/>
              <a:ext cx="54225" cy="789775"/>
            </a:xfrm>
            <a:custGeom>
              <a:avLst/>
              <a:gdLst/>
              <a:ahLst/>
              <a:cxnLst/>
              <a:rect l="l" t="t" r="r" b="b"/>
              <a:pathLst>
                <a:path w="2169" h="31591" extrusionOk="0">
                  <a:moveTo>
                    <a:pt x="1096" y="0"/>
                  </a:moveTo>
                  <a:cubicBezTo>
                    <a:pt x="502" y="0"/>
                    <a:pt x="0" y="480"/>
                    <a:pt x="0" y="1073"/>
                  </a:cubicBezTo>
                  <a:lnTo>
                    <a:pt x="0" y="30518"/>
                  </a:lnTo>
                  <a:cubicBezTo>
                    <a:pt x="0" y="31111"/>
                    <a:pt x="502" y="31590"/>
                    <a:pt x="1096" y="31590"/>
                  </a:cubicBezTo>
                  <a:cubicBezTo>
                    <a:pt x="1689" y="31590"/>
                    <a:pt x="2169" y="31111"/>
                    <a:pt x="2169" y="30518"/>
                  </a:cubicBezTo>
                  <a:lnTo>
                    <a:pt x="2169" y="1073"/>
                  </a:lnTo>
                  <a:cubicBezTo>
                    <a:pt x="2169" y="480"/>
                    <a:pt x="1689" y="0"/>
                    <a:pt x="1096" y="0"/>
                  </a:cubicBezTo>
                  <a:close/>
                </a:path>
              </a:pathLst>
            </a:custGeom>
            <a:solidFill>
              <a:schemeClr val="accent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5930;p127"/>
            <p:cNvSpPr/>
            <p:nvPr/>
          </p:nvSpPr>
          <p:spPr>
            <a:xfrm>
              <a:off x="3549500" y="2624950"/>
              <a:ext cx="54225" cy="562675"/>
            </a:xfrm>
            <a:custGeom>
              <a:avLst/>
              <a:gdLst/>
              <a:ahLst/>
              <a:cxnLst/>
              <a:rect l="l" t="t" r="r" b="b"/>
              <a:pathLst>
                <a:path w="2169" h="22507" extrusionOk="0">
                  <a:moveTo>
                    <a:pt x="1073" y="1"/>
                  </a:moveTo>
                  <a:cubicBezTo>
                    <a:pt x="480" y="1"/>
                    <a:pt x="0" y="503"/>
                    <a:pt x="0" y="1096"/>
                  </a:cubicBezTo>
                  <a:lnTo>
                    <a:pt x="0" y="21434"/>
                  </a:lnTo>
                  <a:cubicBezTo>
                    <a:pt x="0" y="22027"/>
                    <a:pt x="480" y="22506"/>
                    <a:pt x="1073" y="22506"/>
                  </a:cubicBezTo>
                  <a:cubicBezTo>
                    <a:pt x="1667" y="22506"/>
                    <a:pt x="2169" y="22027"/>
                    <a:pt x="2169" y="21434"/>
                  </a:cubicBezTo>
                  <a:lnTo>
                    <a:pt x="2169" y="1096"/>
                  </a:lnTo>
                  <a:cubicBezTo>
                    <a:pt x="2169" y="503"/>
                    <a:pt x="1667" y="1"/>
                    <a:pt x="1073" y="1"/>
                  </a:cubicBezTo>
                  <a:close/>
                </a:path>
              </a:pathLst>
            </a:custGeom>
            <a:solidFill>
              <a:schemeClr val="accent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5931;p127"/>
            <p:cNvSpPr/>
            <p:nvPr/>
          </p:nvSpPr>
          <p:spPr>
            <a:xfrm>
              <a:off x="1922625" y="2473825"/>
              <a:ext cx="2179275" cy="629925"/>
            </a:xfrm>
            <a:custGeom>
              <a:avLst/>
              <a:gdLst/>
              <a:ahLst/>
              <a:cxnLst/>
              <a:rect l="l" t="t" r="r" b="b"/>
              <a:pathLst>
                <a:path w="87171" h="25197" extrusionOk="0">
                  <a:moveTo>
                    <a:pt x="57529" y="1"/>
                  </a:moveTo>
                  <a:cubicBezTo>
                    <a:pt x="56807" y="1"/>
                    <a:pt x="55824" y="452"/>
                    <a:pt x="54804" y="2325"/>
                  </a:cubicBezTo>
                  <a:cubicBezTo>
                    <a:pt x="51837" y="7780"/>
                    <a:pt x="46564" y="11752"/>
                    <a:pt x="40675" y="12962"/>
                  </a:cubicBezTo>
                  <a:cubicBezTo>
                    <a:pt x="37662" y="13601"/>
                    <a:pt x="35790" y="16796"/>
                    <a:pt x="34124" y="19604"/>
                  </a:cubicBezTo>
                  <a:cubicBezTo>
                    <a:pt x="32846" y="21795"/>
                    <a:pt x="31636" y="23849"/>
                    <a:pt x="30289" y="24009"/>
                  </a:cubicBezTo>
                  <a:cubicBezTo>
                    <a:pt x="30067" y="24039"/>
                    <a:pt x="29856" y="24052"/>
                    <a:pt x="29654" y="24052"/>
                  </a:cubicBezTo>
                  <a:cubicBezTo>
                    <a:pt x="27977" y="24052"/>
                    <a:pt x="27008" y="23104"/>
                    <a:pt x="26295" y="22411"/>
                  </a:cubicBezTo>
                  <a:cubicBezTo>
                    <a:pt x="26135" y="22252"/>
                    <a:pt x="25998" y="22092"/>
                    <a:pt x="25861" y="22001"/>
                  </a:cubicBezTo>
                  <a:cubicBezTo>
                    <a:pt x="25496" y="21681"/>
                    <a:pt x="25177" y="21316"/>
                    <a:pt x="24834" y="20928"/>
                  </a:cubicBezTo>
                  <a:cubicBezTo>
                    <a:pt x="24492" y="20540"/>
                    <a:pt x="24127" y="20152"/>
                    <a:pt x="23716" y="19787"/>
                  </a:cubicBezTo>
                  <a:cubicBezTo>
                    <a:pt x="22403" y="18657"/>
                    <a:pt x="20601" y="18069"/>
                    <a:pt x="18603" y="18069"/>
                  </a:cubicBezTo>
                  <a:cubicBezTo>
                    <a:pt x="17612" y="18069"/>
                    <a:pt x="16573" y="18213"/>
                    <a:pt x="15522" y="18508"/>
                  </a:cubicBezTo>
                  <a:cubicBezTo>
                    <a:pt x="13536" y="19056"/>
                    <a:pt x="11710" y="20038"/>
                    <a:pt x="9952" y="20996"/>
                  </a:cubicBezTo>
                  <a:cubicBezTo>
                    <a:pt x="9336" y="21316"/>
                    <a:pt x="8720" y="21635"/>
                    <a:pt x="8103" y="21955"/>
                  </a:cubicBezTo>
                  <a:cubicBezTo>
                    <a:pt x="6354" y="22839"/>
                    <a:pt x="4132" y="23791"/>
                    <a:pt x="1814" y="23791"/>
                  </a:cubicBezTo>
                  <a:cubicBezTo>
                    <a:pt x="1440" y="23791"/>
                    <a:pt x="1063" y="23766"/>
                    <a:pt x="685" y="23712"/>
                  </a:cubicBezTo>
                  <a:cubicBezTo>
                    <a:pt x="658" y="23709"/>
                    <a:pt x="631" y="23707"/>
                    <a:pt x="604" y="23707"/>
                  </a:cubicBezTo>
                  <a:cubicBezTo>
                    <a:pt x="320" y="23707"/>
                    <a:pt x="88" y="23922"/>
                    <a:pt x="46" y="24215"/>
                  </a:cubicBezTo>
                  <a:cubicBezTo>
                    <a:pt x="0" y="24511"/>
                    <a:pt x="229" y="24808"/>
                    <a:pt x="525" y="24854"/>
                  </a:cubicBezTo>
                  <a:cubicBezTo>
                    <a:pt x="928" y="24908"/>
                    <a:pt x="1331" y="24933"/>
                    <a:pt x="1730" y="24933"/>
                  </a:cubicBezTo>
                  <a:cubicBezTo>
                    <a:pt x="4366" y="24933"/>
                    <a:pt x="6884" y="23854"/>
                    <a:pt x="8628" y="22982"/>
                  </a:cubicBezTo>
                  <a:cubicBezTo>
                    <a:pt x="9245" y="22662"/>
                    <a:pt x="9884" y="22320"/>
                    <a:pt x="10477" y="22001"/>
                  </a:cubicBezTo>
                  <a:cubicBezTo>
                    <a:pt x="12189" y="21065"/>
                    <a:pt x="13969" y="20129"/>
                    <a:pt x="15841" y="19604"/>
                  </a:cubicBezTo>
                  <a:cubicBezTo>
                    <a:pt x="16785" y="19333"/>
                    <a:pt x="17715" y="19201"/>
                    <a:pt x="18599" y="19201"/>
                  </a:cubicBezTo>
                  <a:cubicBezTo>
                    <a:pt x="20323" y="19201"/>
                    <a:pt x="21869" y="19703"/>
                    <a:pt x="22985" y="20654"/>
                  </a:cubicBezTo>
                  <a:cubicBezTo>
                    <a:pt x="23328" y="20973"/>
                    <a:pt x="23647" y="21316"/>
                    <a:pt x="23990" y="21704"/>
                  </a:cubicBezTo>
                  <a:cubicBezTo>
                    <a:pt x="24332" y="22092"/>
                    <a:pt x="24697" y="22503"/>
                    <a:pt x="25131" y="22868"/>
                  </a:cubicBezTo>
                  <a:cubicBezTo>
                    <a:pt x="25222" y="22959"/>
                    <a:pt x="25359" y="23073"/>
                    <a:pt x="25496" y="23210"/>
                  </a:cubicBezTo>
                  <a:cubicBezTo>
                    <a:pt x="26272" y="23986"/>
                    <a:pt x="27505" y="25196"/>
                    <a:pt x="29650" y="25196"/>
                  </a:cubicBezTo>
                  <a:cubicBezTo>
                    <a:pt x="29901" y="25196"/>
                    <a:pt x="30175" y="25196"/>
                    <a:pt x="30449" y="25150"/>
                  </a:cubicBezTo>
                  <a:cubicBezTo>
                    <a:pt x="32321" y="24899"/>
                    <a:pt x="33622" y="22708"/>
                    <a:pt x="35106" y="20197"/>
                  </a:cubicBezTo>
                  <a:cubicBezTo>
                    <a:pt x="36658" y="17572"/>
                    <a:pt x="38392" y="14605"/>
                    <a:pt x="40903" y="14080"/>
                  </a:cubicBezTo>
                  <a:cubicBezTo>
                    <a:pt x="47112" y="12802"/>
                    <a:pt x="52681" y="8602"/>
                    <a:pt x="55808" y="2873"/>
                  </a:cubicBezTo>
                  <a:cubicBezTo>
                    <a:pt x="56096" y="2319"/>
                    <a:pt x="56826" y="1137"/>
                    <a:pt x="57535" y="1137"/>
                  </a:cubicBezTo>
                  <a:cubicBezTo>
                    <a:pt x="57614" y="1137"/>
                    <a:pt x="57693" y="1152"/>
                    <a:pt x="57771" y="1184"/>
                  </a:cubicBezTo>
                  <a:cubicBezTo>
                    <a:pt x="57999" y="1298"/>
                    <a:pt x="58205" y="1572"/>
                    <a:pt x="58410" y="1800"/>
                  </a:cubicBezTo>
                  <a:cubicBezTo>
                    <a:pt x="60442" y="4357"/>
                    <a:pt x="62473" y="6799"/>
                    <a:pt x="64961" y="8693"/>
                  </a:cubicBezTo>
                  <a:cubicBezTo>
                    <a:pt x="66945" y="10227"/>
                    <a:pt x="70110" y="12050"/>
                    <a:pt x="73817" y="12050"/>
                  </a:cubicBezTo>
                  <a:cubicBezTo>
                    <a:pt x="73863" y="12050"/>
                    <a:pt x="73909" y="12049"/>
                    <a:pt x="73954" y="12049"/>
                  </a:cubicBezTo>
                  <a:cubicBezTo>
                    <a:pt x="78748" y="11980"/>
                    <a:pt x="82811" y="8990"/>
                    <a:pt x="86896" y="5635"/>
                  </a:cubicBezTo>
                  <a:cubicBezTo>
                    <a:pt x="87125" y="5452"/>
                    <a:pt x="87170" y="5087"/>
                    <a:pt x="86965" y="4836"/>
                  </a:cubicBezTo>
                  <a:cubicBezTo>
                    <a:pt x="86852" y="4698"/>
                    <a:pt x="86697" y="4629"/>
                    <a:pt x="86539" y="4629"/>
                  </a:cubicBezTo>
                  <a:cubicBezTo>
                    <a:pt x="86410" y="4629"/>
                    <a:pt x="86279" y="4675"/>
                    <a:pt x="86166" y="4767"/>
                  </a:cubicBezTo>
                  <a:cubicBezTo>
                    <a:pt x="82263" y="7963"/>
                    <a:pt x="78382" y="10839"/>
                    <a:pt x="73931" y="10907"/>
                  </a:cubicBezTo>
                  <a:lnTo>
                    <a:pt x="73817" y="10907"/>
                  </a:lnTo>
                  <a:cubicBezTo>
                    <a:pt x="70416" y="10907"/>
                    <a:pt x="67495" y="9218"/>
                    <a:pt x="65646" y="7803"/>
                  </a:cubicBezTo>
                  <a:cubicBezTo>
                    <a:pt x="63272" y="5954"/>
                    <a:pt x="61355" y="3672"/>
                    <a:pt x="59300" y="1093"/>
                  </a:cubicBezTo>
                  <a:cubicBezTo>
                    <a:pt x="59027" y="750"/>
                    <a:pt x="58707" y="362"/>
                    <a:pt x="58205" y="134"/>
                  </a:cubicBezTo>
                  <a:cubicBezTo>
                    <a:pt x="58022" y="61"/>
                    <a:pt x="57793" y="1"/>
                    <a:pt x="57529" y="1"/>
                  </a:cubicBezTo>
                  <a:close/>
                </a:path>
              </a:pathLst>
            </a:custGeom>
            <a:solidFill>
              <a:schemeClr val="dk1"/>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5932;p127"/>
            <p:cNvSpPr/>
            <p:nvPr/>
          </p:nvSpPr>
          <p:spPr>
            <a:xfrm>
              <a:off x="3289850" y="2418950"/>
              <a:ext cx="129575" cy="129575"/>
            </a:xfrm>
            <a:custGeom>
              <a:avLst/>
              <a:gdLst/>
              <a:ahLst/>
              <a:cxnLst/>
              <a:rect l="l" t="t" r="r" b="b"/>
              <a:pathLst>
                <a:path w="5183" h="5183" extrusionOk="0">
                  <a:moveTo>
                    <a:pt x="2603" y="1"/>
                  </a:moveTo>
                  <a:cubicBezTo>
                    <a:pt x="1165" y="1"/>
                    <a:pt x="1" y="1165"/>
                    <a:pt x="1" y="2603"/>
                  </a:cubicBezTo>
                  <a:cubicBezTo>
                    <a:pt x="1" y="4018"/>
                    <a:pt x="1165" y="5182"/>
                    <a:pt x="2603" y="5182"/>
                  </a:cubicBezTo>
                  <a:cubicBezTo>
                    <a:pt x="4018" y="5182"/>
                    <a:pt x="5182" y="4018"/>
                    <a:pt x="5182" y="2603"/>
                  </a:cubicBezTo>
                  <a:cubicBezTo>
                    <a:pt x="5182" y="1165"/>
                    <a:pt x="4018" y="1"/>
                    <a:pt x="2603" y="1"/>
                  </a:cubicBezTo>
                  <a:close/>
                </a:path>
              </a:pathLst>
            </a:custGeom>
            <a:solidFill>
              <a:schemeClr val="accent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5933;p127"/>
            <p:cNvSpPr/>
            <p:nvPr/>
          </p:nvSpPr>
          <p:spPr>
            <a:xfrm>
              <a:off x="3511825" y="2643225"/>
              <a:ext cx="129575" cy="129550"/>
            </a:xfrm>
            <a:custGeom>
              <a:avLst/>
              <a:gdLst/>
              <a:ahLst/>
              <a:cxnLst/>
              <a:rect l="l" t="t" r="r" b="b"/>
              <a:pathLst>
                <a:path w="5183" h="5182" extrusionOk="0">
                  <a:moveTo>
                    <a:pt x="2580" y="0"/>
                  </a:moveTo>
                  <a:cubicBezTo>
                    <a:pt x="1165" y="0"/>
                    <a:pt x="1" y="1141"/>
                    <a:pt x="1" y="2579"/>
                  </a:cubicBezTo>
                  <a:cubicBezTo>
                    <a:pt x="1" y="4017"/>
                    <a:pt x="1165" y="5181"/>
                    <a:pt x="2580" y="5181"/>
                  </a:cubicBezTo>
                  <a:cubicBezTo>
                    <a:pt x="4018" y="5181"/>
                    <a:pt x="5182" y="4017"/>
                    <a:pt x="5182" y="2579"/>
                  </a:cubicBezTo>
                  <a:cubicBezTo>
                    <a:pt x="5182" y="1141"/>
                    <a:pt x="4018" y="0"/>
                    <a:pt x="2580" y="0"/>
                  </a:cubicBezTo>
                  <a:close/>
                </a:path>
              </a:pathLst>
            </a:custGeom>
            <a:solidFill>
              <a:schemeClr val="accent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5934;p127"/>
            <p:cNvSpPr/>
            <p:nvPr/>
          </p:nvSpPr>
          <p:spPr>
            <a:xfrm>
              <a:off x="3068450" y="2643225"/>
              <a:ext cx="129550" cy="129550"/>
            </a:xfrm>
            <a:custGeom>
              <a:avLst/>
              <a:gdLst/>
              <a:ahLst/>
              <a:cxnLst/>
              <a:rect l="l" t="t" r="r" b="b"/>
              <a:pathLst>
                <a:path w="5182" h="5182" extrusionOk="0">
                  <a:moveTo>
                    <a:pt x="2580" y="0"/>
                  </a:moveTo>
                  <a:cubicBezTo>
                    <a:pt x="1165" y="0"/>
                    <a:pt x="1" y="1141"/>
                    <a:pt x="1" y="2579"/>
                  </a:cubicBezTo>
                  <a:cubicBezTo>
                    <a:pt x="1" y="4017"/>
                    <a:pt x="1165" y="5181"/>
                    <a:pt x="2580" y="5181"/>
                  </a:cubicBezTo>
                  <a:cubicBezTo>
                    <a:pt x="4018" y="5181"/>
                    <a:pt x="5182" y="4017"/>
                    <a:pt x="5182" y="2579"/>
                  </a:cubicBezTo>
                  <a:cubicBezTo>
                    <a:pt x="5182" y="1141"/>
                    <a:pt x="4018" y="0"/>
                    <a:pt x="2580" y="0"/>
                  </a:cubicBezTo>
                  <a:close/>
                </a:path>
              </a:pathLst>
            </a:custGeom>
            <a:solidFill>
              <a:schemeClr val="accent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5935;p127"/>
            <p:cNvSpPr/>
            <p:nvPr/>
          </p:nvSpPr>
          <p:spPr>
            <a:xfrm>
              <a:off x="2846475" y="2755050"/>
              <a:ext cx="129550" cy="129000"/>
            </a:xfrm>
            <a:custGeom>
              <a:avLst/>
              <a:gdLst/>
              <a:ahLst/>
              <a:cxnLst/>
              <a:rect l="l" t="t" r="r" b="b"/>
              <a:pathLst>
                <a:path w="5182" h="5160" extrusionOk="0">
                  <a:moveTo>
                    <a:pt x="2603" y="1"/>
                  </a:moveTo>
                  <a:cubicBezTo>
                    <a:pt x="1165" y="1"/>
                    <a:pt x="0" y="1142"/>
                    <a:pt x="0" y="2580"/>
                  </a:cubicBezTo>
                  <a:cubicBezTo>
                    <a:pt x="0" y="4018"/>
                    <a:pt x="1165" y="5159"/>
                    <a:pt x="2603" y="5159"/>
                  </a:cubicBezTo>
                  <a:cubicBezTo>
                    <a:pt x="4018" y="5159"/>
                    <a:pt x="5182" y="4018"/>
                    <a:pt x="5182" y="2580"/>
                  </a:cubicBezTo>
                  <a:cubicBezTo>
                    <a:pt x="5182" y="1142"/>
                    <a:pt x="4018" y="1"/>
                    <a:pt x="2603" y="1"/>
                  </a:cubicBezTo>
                  <a:close/>
                </a:path>
              </a:pathLst>
            </a:custGeom>
            <a:solidFill>
              <a:schemeClr val="accent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5936;p127"/>
            <p:cNvSpPr/>
            <p:nvPr/>
          </p:nvSpPr>
          <p:spPr>
            <a:xfrm>
              <a:off x="2625075" y="3023825"/>
              <a:ext cx="129550" cy="129550"/>
            </a:xfrm>
            <a:custGeom>
              <a:avLst/>
              <a:gdLst/>
              <a:ahLst/>
              <a:cxnLst/>
              <a:rect l="l" t="t" r="r" b="b"/>
              <a:pathLst>
                <a:path w="5182" h="5182" extrusionOk="0">
                  <a:moveTo>
                    <a:pt x="2580" y="1"/>
                  </a:moveTo>
                  <a:cubicBezTo>
                    <a:pt x="1164" y="1"/>
                    <a:pt x="0" y="1142"/>
                    <a:pt x="0" y="2580"/>
                  </a:cubicBezTo>
                  <a:cubicBezTo>
                    <a:pt x="0" y="4018"/>
                    <a:pt x="1164" y="5182"/>
                    <a:pt x="2580" y="5182"/>
                  </a:cubicBezTo>
                  <a:cubicBezTo>
                    <a:pt x="4018" y="5182"/>
                    <a:pt x="5182" y="4018"/>
                    <a:pt x="5182" y="2580"/>
                  </a:cubicBezTo>
                  <a:cubicBezTo>
                    <a:pt x="5182" y="1142"/>
                    <a:pt x="4018" y="1"/>
                    <a:pt x="2580" y="1"/>
                  </a:cubicBezTo>
                  <a:close/>
                </a:path>
              </a:pathLst>
            </a:custGeom>
            <a:solidFill>
              <a:schemeClr val="accent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5937;p127"/>
            <p:cNvSpPr/>
            <p:nvPr/>
          </p:nvSpPr>
          <p:spPr>
            <a:xfrm>
              <a:off x="2403100" y="2884600"/>
              <a:ext cx="129550" cy="128975"/>
            </a:xfrm>
            <a:custGeom>
              <a:avLst/>
              <a:gdLst/>
              <a:ahLst/>
              <a:cxnLst/>
              <a:rect l="l" t="t" r="r" b="b"/>
              <a:pathLst>
                <a:path w="5182" h="5159" extrusionOk="0">
                  <a:moveTo>
                    <a:pt x="2602" y="0"/>
                  </a:moveTo>
                  <a:cubicBezTo>
                    <a:pt x="1164" y="0"/>
                    <a:pt x="0" y="1141"/>
                    <a:pt x="0" y="2579"/>
                  </a:cubicBezTo>
                  <a:cubicBezTo>
                    <a:pt x="0" y="4017"/>
                    <a:pt x="1164" y="5159"/>
                    <a:pt x="2602" y="5159"/>
                  </a:cubicBezTo>
                  <a:cubicBezTo>
                    <a:pt x="4017" y="5159"/>
                    <a:pt x="5182" y="4017"/>
                    <a:pt x="5182" y="2579"/>
                  </a:cubicBezTo>
                  <a:cubicBezTo>
                    <a:pt x="5182" y="1141"/>
                    <a:pt x="4017" y="0"/>
                    <a:pt x="2602" y="0"/>
                  </a:cubicBezTo>
                  <a:close/>
                </a:path>
              </a:pathLst>
            </a:custGeom>
            <a:solidFill>
              <a:schemeClr val="accent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5938;p127"/>
            <p:cNvSpPr/>
            <p:nvPr/>
          </p:nvSpPr>
          <p:spPr>
            <a:xfrm>
              <a:off x="1705775" y="1794675"/>
              <a:ext cx="1044850" cy="1041450"/>
            </a:xfrm>
            <a:custGeom>
              <a:avLst/>
              <a:gdLst/>
              <a:ahLst/>
              <a:cxnLst/>
              <a:rect l="l" t="t" r="r" b="b"/>
              <a:pathLst>
                <a:path w="41794" h="41658" extrusionOk="0">
                  <a:moveTo>
                    <a:pt x="3036" y="1"/>
                  </a:moveTo>
                  <a:cubicBezTo>
                    <a:pt x="1347" y="1"/>
                    <a:pt x="1" y="1348"/>
                    <a:pt x="1" y="3037"/>
                  </a:cubicBezTo>
                  <a:lnTo>
                    <a:pt x="1" y="33120"/>
                  </a:lnTo>
                  <a:cubicBezTo>
                    <a:pt x="1" y="34809"/>
                    <a:pt x="1347" y="36179"/>
                    <a:pt x="3036" y="36179"/>
                  </a:cubicBezTo>
                  <a:lnTo>
                    <a:pt x="5387" y="36179"/>
                  </a:lnTo>
                  <a:lnTo>
                    <a:pt x="5387" y="41657"/>
                  </a:lnTo>
                  <a:lnTo>
                    <a:pt x="11824" y="36179"/>
                  </a:lnTo>
                  <a:lnTo>
                    <a:pt x="38735" y="36179"/>
                  </a:lnTo>
                  <a:cubicBezTo>
                    <a:pt x="40424" y="36179"/>
                    <a:pt x="41794" y="34809"/>
                    <a:pt x="41794" y="33120"/>
                  </a:cubicBezTo>
                  <a:lnTo>
                    <a:pt x="41794" y="3037"/>
                  </a:lnTo>
                  <a:cubicBezTo>
                    <a:pt x="41794" y="1348"/>
                    <a:pt x="40424" y="1"/>
                    <a:pt x="38735" y="1"/>
                  </a:cubicBezTo>
                  <a:close/>
                </a:path>
              </a:pathLst>
            </a:custGeom>
            <a:solidFill>
              <a:schemeClr val="accent6"/>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5939;p127"/>
            <p:cNvSpPr/>
            <p:nvPr/>
          </p:nvSpPr>
          <p:spPr>
            <a:xfrm>
              <a:off x="1762850" y="2052050"/>
              <a:ext cx="930725" cy="590050"/>
            </a:xfrm>
            <a:custGeom>
              <a:avLst/>
              <a:gdLst/>
              <a:ahLst/>
              <a:cxnLst/>
              <a:rect l="l" t="t" r="r" b="b"/>
              <a:pathLst>
                <a:path w="37229" h="23602" extrusionOk="0">
                  <a:moveTo>
                    <a:pt x="1484" y="0"/>
                  </a:moveTo>
                  <a:cubicBezTo>
                    <a:pt x="662" y="0"/>
                    <a:pt x="0" y="685"/>
                    <a:pt x="0" y="1507"/>
                  </a:cubicBezTo>
                  <a:lnTo>
                    <a:pt x="0" y="22095"/>
                  </a:lnTo>
                  <a:cubicBezTo>
                    <a:pt x="0" y="22917"/>
                    <a:pt x="662" y="23601"/>
                    <a:pt x="1484" y="23601"/>
                  </a:cubicBezTo>
                  <a:lnTo>
                    <a:pt x="35722" y="23601"/>
                  </a:lnTo>
                  <a:cubicBezTo>
                    <a:pt x="36544" y="23601"/>
                    <a:pt x="37228" y="22917"/>
                    <a:pt x="37228" y="22095"/>
                  </a:cubicBezTo>
                  <a:lnTo>
                    <a:pt x="37228" y="1507"/>
                  </a:lnTo>
                  <a:cubicBezTo>
                    <a:pt x="37228" y="685"/>
                    <a:pt x="36544" y="0"/>
                    <a:pt x="35722" y="0"/>
                  </a:cubicBezTo>
                  <a:close/>
                </a:path>
              </a:pathLst>
            </a:custGeom>
            <a:solidFill>
              <a:schemeClr val="accent3"/>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5940;p127"/>
            <p:cNvSpPr/>
            <p:nvPr/>
          </p:nvSpPr>
          <p:spPr>
            <a:xfrm>
              <a:off x="2089825" y="1858025"/>
              <a:ext cx="527275" cy="44525"/>
            </a:xfrm>
            <a:custGeom>
              <a:avLst/>
              <a:gdLst/>
              <a:ahLst/>
              <a:cxnLst/>
              <a:rect l="l" t="t" r="r" b="b"/>
              <a:pathLst>
                <a:path w="21091" h="1781" extrusionOk="0">
                  <a:moveTo>
                    <a:pt x="890" y="1"/>
                  </a:moveTo>
                  <a:cubicBezTo>
                    <a:pt x="388" y="1"/>
                    <a:pt x="0" y="389"/>
                    <a:pt x="0" y="891"/>
                  </a:cubicBezTo>
                  <a:cubicBezTo>
                    <a:pt x="0" y="1393"/>
                    <a:pt x="388" y="1781"/>
                    <a:pt x="890" y="1781"/>
                  </a:cubicBezTo>
                  <a:lnTo>
                    <a:pt x="20201" y="1781"/>
                  </a:lnTo>
                  <a:cubicBezTo>
                    <a:pt x="20703" y="1781"/>
                    <a:pt x="21091" y="1393"/>
                    <a:pt x="21091" y="891"/>
                  </a:cubicBezTo>
                  <a:cubicBezTo>
                    <a:pt x="21091" y="389"/>
                    <a:pt x="20703" y="1"/>
                    <a:pt x="20201" y="1"/>
                  </a:cubicBezTo>
                  <a:close/>
                </a:path>
              </a:pathLst>
            </a:custGeom>
            <a:solidFill>
              <a:schemeClr val="lt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5941;p127"/>
            <p:cNvSpPr/>
            <p:nvPr/>
          </p:nvSpPr>
          <p:spPr>
            <a:xfrm>
              <a:off x="2089825" y="1944200"/>
              <a:ext cx="399450" cy="44525"/>
            </a:xfrm>
            <a:custGeom>
              <a:avLst/>
              <a:gdLst/>
              <a:ahLst/>
              <a:cxnLst/>
              <a:rect l="l" t="t" r="r" b="b"/>
              <a:pathLst>
                <a:path w="15978" h="1781" extrusionOk="0">
                  <a:moveTo>
                    <a:pt x="890" y="0"/>
                  </a:moveTo>
                  <a:cubicBezTo>
                    <a:pt x="388" y="0"/>
                    <a:pt x="0" y="388"/>
                    <a:pt x="0" y="890"/>
                  </a:cubicBezTo>
                  <a:cubicBezTo>
                    <a:pt x="0" y="1393"/>
                    <a:pt x="388" y="1781"/>
                    <a:pt x="890" y="1781"/>
                  </a:cubicBezTo>
                  <a:lnTo>
                    <a:pt x="15088" y="1781"/>
                  </a:lnTo>
                  <a:cubicBezTo>
                    <a:pt x="15590" y="1781"/>
                    <a:pt x="15978" y="1393"/>
                    <a:pt x="15978" y="890"/>
                  </a:cubicBezTo>
                  <a:cubicBezTo>
                    <a:pt x="15978" y="388"/>
                    <a:pt x="15590" y="0"/>
                    <a:pt x="15088" y="0"/>
                  </a:cubicBezTo>
                  <a:close/>
                </a:path>
              </a:pathLst>
            </a:custGeom>
            <a:solidFill>
              <a:schemeClr val="lt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5942;p127"/>
            <p:cNvSpPr/>
            <p:nvPr/>
          </p:nvSpPr>
          <p:spPr>
            <a:xfrm>
              <a:off x="1838725" y="1850600"/>
              <a:ext cx="146125" cy="145550"/>
            </a:xfrm>
            <a:custGeom>
              <a:avLst/>
              <a:gdLst/>
              <a:ahLst/>
              <a:cxnLst/>
              <a:rect l="l" t="t" r="r" b="b"/>
              <a:pathLst>
                <a:path w="5845" h="5822" extrusionOk="0">
                  <a:moveTo>
                    <a:pt x="2923" y="1"/>
                  </a:moveTo>
                  <a:cubicBezTo>
                    <a:pt x="1302" y="1"/>
                    <a:pt x="1" y="1302"/>
                    <a:pt x="1" y="2922"/>
                  </a:cubicBezTo>
                  <a:cubicBezTo>
                    <a:pt x="1" y="4520"/>
                    <a:pt x="1302" y="5821"/>
                    <a:pt x="2923" y="5821"/>
                  </a:cubicBezTo>
                  <a:cubicBezTo>
                    <a:pt x="4543" y="5821"/>
                    <a:pt x="5844" y="4520"/>
                    <a:pt x="5844" y="2922"/>
                  </a:cubicBezTo>
                  <a:cubicBezTo>
                    <a:pt x="5844" y="1302"/>
                    <a:pt x="4543" y="1"/>
                    <a:pt x="2923" y="1"/>
                  </a:cubicBezTo>
                  <a:close/>
                </a:path>
              </a:pathLst>
            </a:custGeom>
            <a:solidFill>
              <a:schemeClr val="accent3"/>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5943;p127"/>
            <p:cNvSpPr/>
            <p:nvPr/>
          </p:nvSpPr>
          <p:spPr>
            <a:xfrm>
              <a:off x="1887250" y="1878000"/>
              <a:ext cx="49100" cy="49100"/>
            </a:xfrm>
            <a:custGeom>
              <a:avLst/>
              <a:gdLst/>
              <a:ahLst/>
              <a:cxnLst/>
              <a:rect l="l" t="t" r="r" b="b"/>
              <a:pathLst>
                <a:path w="1964" h="1964" extrusionOk="0">
                  <a:moveTo>
                    <a:pt x="982" y="0"/>
                  </a:moveTo>
                  <a:cubicBezTo>
                    <a:pt x="434" y="0"/>
                    <a:pt x="0" y="434"/>
                    <a:pt x="0" y="982"/>
                  </a:cubicBezTo>
                  <a:cubicBezTo>
                    <a:pt x="0" y="1530"/>
                    <a:pt x="434" y="1963"/>
                    <a:pt x="982" y="1963"/>
                  </a:cubicBezTo>
                  <a:cubicBezTo>
                    <a:pt x="1529" y="1963"/>
                    <a:pt x="1963" y="1530"/>
                    <a:pt x="1963" y="982"/>
                  </a:cubicBezTo>
                  <a:cubicBezTo>
                    <a:pt x="1963" y="434"/>
                    <a:pt x="1529" y="0"/>
                    <a:pt x="982" y="0"/>
                  </a:cubicBezTo>
                  <a:close/>
                </a:path>
              </a:pathLst>
            </a:custGeom>
            <a:solidFill>
              <a:srgbClr val="FFFFF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5944;p127"/>
            <p:cNvSpPr/>
            <p:nvPr/>
          </p:nvSpPr>
          <p:spPr>
            <a:xfrm>
              <a:off x="1854150" y="1939625"/>
              <a:ext cx="115275" cy="56525"/>
            </a:xfrm>
            <a:custGeom>
              <a:avLst/>
              <a:gdLst/>
              <a:ahLst/>
              <a:cxnLst/>
              <a:rect l="l" t="t" r="r" b="b"/>
              <a:pathLst>
                <a:path w="4611" h="2261" extrusionOk="0">
                  <a:moveTo>
                    <a:pt x="2306" y="1"/>
                  </a:moveTo>
                  <a:cubicBezTo>
                    <a:pt x="1370" y="1"/>
                    <a:pt x="525" y="457"/>
                    <a:pt x="0" y="1142"/>
                  </a:cubicBezTo>
                  <a:cubicBezTo>
                    <a:pt x="525" y="1827"/>
                    <a:pt x="1370" y="2260"/>
                    <a:pt x="2306" y="2260"/>
                  </a:cubicBezTo>
                  <a:cubicBezTo>
                    <a:pt x="3241" y="2260"/>
                    <a:pt x="4086" y="1827"/>
                    <a:pt x="4611" y="1142"/>
                  </a:cubicBezTo>
                  <a:cubicBezTo>
                    <a:pt x="4086" y="457"/>
                    <a:pt x="3241" y="1"/>
                    <a:pt x="2306" y="1"/>
                  </a:cubicBezTo>
                  <a:close/>
                </a:path>
              </a:pathLst>
            </a:custGeom>
            <a:solidFill>
              <a:srgbClr val="FFFFFF"/>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5945;p127"/>
            <p:cNvSpPr/>
            <p:nvPr/>
          </p:nvSpPr>
          <p:spPr>
            <a:xfrm>
              <a:off x="2153150" y="2260300"/>
              <a:ext cx="141550" cy="158700"/>
            </a:xfrm>
            <a:custGeom>
              <a:avLst/>
              <a:gdLst/>
              <a:ahLst/>
              <a:cxnLst/>
              <a:rect l="l" t="t" r="r" b="b"/>
              <a:pathLst>
                <a:path w="5662" h="6348" extrusionOk="0">
                  <a:moveTo>
                    <a:pt x="391" y="1"/>
                  </a:moveTo>
                  <a:cubicBezTo>
                    <a:pt x="189" y="1"/>
                    <a:pt x="1" y="161"/>
                    <a:pt x="1" y="389"/>
                  </a:cubicBezTo>
                  <a:lnTo>
                    <a:pt x="1" y="5959"/>
                  </a:lnTo>
                  <a:cubicBezTo>
                    <a:pt x="1" y="6187"/>
                    <a:pt x="189" y="6347"/>
                    <a:pt x="391" y="6347"/>
                  </a:cubicBezTo>
                  <a:cubicBezTo>
                    <a:pt x="451" y="6347"/>
                    <a:pt x="513" y="6333"/>
                    <a:pt x="571" y="6301"/>
                  </a:cubicBezTo>
                  <a:lnTo>
                    <a:pt x="5410" y="3494"/>
                  </a:lnTo>
                  <a:cubicBezTo>
                    <a:pt x="5661" y="3357"/>
                    <a:pt x="5661" y="2991"/>
                    <a:pt x="5410" y="2855"/>
                  </a:cubicBezTo>
                  <a:lnTo>
                    <a:pt x="571" y="47"/>
                  </a:lnTo>
                  <a:cubicBezTo>
                    <a:pt x="513" y="15"/>
                    <a:pt x="451" y="1"/>
                    <a:pt x="391" y="1"/>
                  </a:cubicBezTo>
                  <a:close/>
                </a:path>
              </a:pathLst>
            </a:custGeom>
            <a:solidFill>
              <a:schemeClr val="accent6"/>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5946;p127"/>
            <p:cNvSpPr/>
            <p:nvPr/>
          </p:nvSpPr>
          <p:spPr>
            <a:xfrm>
              <a:off x="3486725" y="2024650"/>
              <a:ext cx="804050" cy="321300"/>
            </a:xfrm>
            <a:custGeom>
              <a:avLst/>
              <a:gdLst/>
              <a:ahLst/>
              <a:cxnLst/>
              <a:rect l="l" t="t" r="r" b="b"/>
              <a:pathLst>
                <a:path w="32162" h="12852" extrusionOk="0">
                  <a:moveTo>
                    <a:pt x="6414" y="1"/>
                  </a:moveTo>
                  <a:cubicBezTo>
                    <a:pt x="2876" y="1"/>
                    <a:pt x="0" y="2877"/>
                    <a:pt x="0" y="6414"/>
                  </a:cubicBezTo>
                  <a:cubicBezTo>
                    <a:pt x="0" y="9975"/>
                    <a:pt x="2876" y="12851"/>
                    <a:pt x="6414" y="12851"/>
                  </a:cubicBezTo>
                  <a:lnTo>
                    <a:pt x="25747" y="12851"/>
                  </a:lnTo>
                  <a:cubicBezTo>
                    <a:pt x="29285" y="12851"/>
                    <a:pt x="32161" y="9975"/>
                    <a:pt x="32161" y="6414"/>
                  </a:cubicBezTo>
                  <a:cubicBezTo>
                    <a:pt x="32161" y="2877"/>
                    <a:pt x="29285" y="1"/>
                    <a:pt x="25747" y="1"/>
                  </a:cubicBezTo>
                  <a:close/>
                </a:path>
              </a:pathLst>
            </a:custGeom>
            <a:solidFill>
              <a:schemeClr val="accent4"/>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5947;p127"/>
            <p:cNvSpPr/>
            <p:nvPr/>
          </p:nvSpPr>
          <p:spPr>
            <a:xfrm>
              <a:off x="3839375" y="2105675"/>
              <a:ext cx="323575" cy="54250"/>
            </a:xfrm>
            <a:custGeom>
              <a:avLst/>
              <a:gdLst/>
              <a:ahLst/>
              <a:cxnLst/>
              <a:rect l="l" t="t" r="r" b="b"/>
              <a:pathLst>
                <a:path w="12943" h="2170" extrusionOk="0">
                  <a:moveTo>
                    <a:pt x="1096" y="1"/>
                  </a:moveTo>
                  <a:cubicBezTo>
                    <a:pt x="480" y="1"/>
                    <a:pt x="1" y="480"/>
                    <a:pt x="1" y="1074"/>
                  </a:cubicBezTo>
                  <a:cubicBezTo>
                    <a:pt x="1" y="1667"/>
                    <a:pt x="480" y="2169"/>
                    <a:pt x="1096" y="2169"/>
                  </a:cubicBezTo>
                  <a:lnTo>
                    <a:pt x="11847" y="2169"/>
                  </a:lnTo>
                  <a:cubicBezTo>
                    <a:pt x="12440" y="2169"/>
                    <a:pt x="12942" y="1667"/>
                    <a:pt x="12942" y="1074"/>
                  </a:cubicBezTo>
                  <a:cubicBezTo>
                    <a:pt x="12942" y="480"/>
                    <a:pt x="12440" y="1"/>
                    <a:pt x="11847" y="1"/>
                  </a:cubicBezTo>
                  <a:close/>
                </a:path>
              </a:pathLst>
            </a:custGeom>
            <a:solidFill>
              <a:schemeClr val="accent6"/>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5948;p127"/>
            <p:cNvSpPr/>
            <p:nvPr/>
          </p:nvSpPr>
          <p:spPr>
            <a:xfrm>
              <a:off x="3839375" y="2210675"/>
              <a:ext cx="220850" cy="54225"/>
            </a:xfrm>
            <a:custGeom>
              <a:avLst/>
              <a:gdLst/>
              <a:ahLst/>
              <a:cxnLst/>
              <a:rect l="l" t="t" r="r" b="b"/>
              <a:pathLst>
                <a:path w="8834" h="2169" extrusionOk="0">
                  <a:moveTo>
                    <a:pt x="1096" y="1"/>
                  </a:moveTo>
                  <a:cubicBezTo>
                    <a:pt x="480" y="1"/>
                    <a:pt x="1" y="480"/>
                    <a:pt x="1" y="1073"/>
                  </a:cubicBezTo>
                  <a:cubicBezTo>
                    <a:pt x="1" y="1690"/>
                    <a:pt x="480" y="2169"/>
                    <a:pt x="1096" y="2169"/>
                  </a:cubicBezTo>
                  <a:lnTo>
                    <a:pt x="7761" y="2169"/>
                  </a:lnTo>
                  <a:cubicBezTo>
                    <a:pt x="8355" y="2169"/>
                    <a:pt x="8834" y="1690"/>
                    <a:pt x="8834" y="1073"/>
                  </a:cubicBezTo>
                  <a:cubicBezTo>
                    <a:pt x="8834" y="480"/>
                    <a:pt x="8355" y="1"/>
                    <a:pt x="7761" y="1"/>
                  </a:cubicBezTo>
                  <a:close/>
                </a:path>
              </a:pathLst>
            </a:custGeom>
            <a:solidFill>
              <a:schemeClr val="accent6"/>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5949;p127"/>
            <p:cNvSpPr/>
            <p:nvPr/>
          </p:nvSpPr>
          <p:spPr>
            <a:xfrm>
              <a:off x="3547200" y="2085150"/>
              <a:ext cx="200325" cy="200300"/>
            </a:xfrm>
            <a:custGeom>
              <a:avLst/>
              <a:gdLst/>
              <a:ahLst/>
              <a:cxnLst/>
              <a:rect l="l" t="t" r="r" b="b"/>
              <a:pathLst>
                <a:path w="8013" h="8012" extrusionOk="0">
                  <a:moveTo>
                    <a:pt x="3995" y="0"/>
                  </a:moveTo>
                  <a:cubicBezTo>
                    <a:pt x="1781" y="0"/>
                    <a:pt x="1" y="1780"/>
                    <a:pt x="1" y="3994"/>
                  </a:cubicBezTo>
                  <a:cubicBezTo>
                    <a:pt x="1" y="6208"/>
                    <a:pt x="1781" y="8012"/>
                    <a:pt x="3995" y="8012"/>
                  </a:cubicBezTo>
                  <a:cubicBezTo>
                    <a:pt x="6209" y="8012"/>
                    <a:pt x="8013" y="6208"/>
                    <a:pt x="8013" y="3994"/>
                  </a:cubicBezTo>
                  <a:cubicBezTo>
                    <a:pt x="8013" y="1780"/>
                    <a:pt x="6209" y="0"/>
                    <a:pt x="3995" y="0"/>
                  </a:cubicBezTo>
                  <a:close/>
                </a:path>
              </a:pathLst>
            </a:custGeom>
            <a:solidFill>
              <a:schemeClr val="accent6"/>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5950;p127"/>
            <p:cNvSpPr/>
            <p:nvPr/>
          </p:nvSpPr>
          <p:spPr>
            <a:xfrm>
              <a:off x="3613400" y="2122800"/>
              <a:ext cx="67375" cy="67350"/>
            </a:xfrm>
            <a:custGeom>
              <a:avLst/>
              <a:gdLst/>
              <a:ahLst/>
              <a:cxnLst/>
              <a:rect l="l" t="t" r="r" b="b"/>
              <a:pathLst>
                <a:path w="2695" h="2694" extrusionOk="0">
                  <a:moveTo>
                    <a:pt x="1347" y="0"/>
                  </a:moveTo>
                  <a:cubicBezTo>
                    <a:pt x="594" y="0"/>
                    <a:pt x="1" y="594"/>
                    <a:pt x="1" y="1347"/>
                  </a:cubicBezTo>
                  <a:cubicBezTo>
                    <a:pt x="1" y="2100"/>
                    <a:pt x="594" y="2694"/>
                    <a:pt x="1347" y="2694"/>
                  </a:cubicBezTo>
                  <a:cubicBezTo>
                    <a:pt x="2101" y="2694"/>
                    <a:pt x="2694" y="2100"/>
                    <a:pt x="2694" y="1347"/>
                  </a:cubicBezTo>
                  <a:cubicBezTo>
                    <a:pt x="2694" y="594"/>
                    <a:pt x="2101" y="0"/>
                    <a:pt x="1347" y="0"/>
                  </a:cubicBezTo>
                  <a:close/>
                </a:path>
              </a:pathLst>
            </a:custGeom>
            <a:solidFill>
              <a:schemeClr val="dk1"/>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5951;p127"/>
            <p:cNvSpPr/>
            <p:nvPr/>
          </p:nvSpPr>
          <p:spPr>
            <a:xfrm>
              <a:off x="3567750" y="2207250"/>
              <a:ext cx="158675" cy="78200"/>
            </a:xfrm>
            <a:custGeom>
              <a:avLst/>
              <a:gdLst/>
              <a:ahLst/>
              <a:cxnLst/>
              <a:rect l="l" t="t" r="r" b="b"/>
              <a:pathLst>
                <a:path w="6347" h="3128" extrusionOk="0">
                  <a:moveTo>
                    <a:pt x="3173" y="1"/>
                  </a:moveTo>
                  <a:cubicBezTo>
                    <a:pt x="1895" y="1"/>
                    <a:pt x="754" y="617"/>
                    <a:pt x="1" y="1576"/>
                  </a:cubicBezTo>
                  <a:cubicBezTo>
                    <a:pt x="754" y="2511"/>
                    <a:pt x="1895" y="3128"/>
                    <a:pt x="3173" y="3128"/>
                  </a:cubicBezTo>
                  <a:cubicBezTo>
                    <a:pt x="4474" y="3128"/>
                    <a:pt x="5616" y="2511"/>
                    <a:pt x="6346" y="1576"/>
                  </a:cubicBezTo>
                  <a:cubicBezTo>
                    <a:pt x="5616" y="617"/>
                    <a:pt x="4474" y="1"/>
                    <a:pt x="3173" y="1"/>
                  </a:cubicBezTo>
                  <a:close/>
                </a:path>
              </a:pathLst>
            </a:custGeom>
            <a:solidFill>
              <a:schemeClr val="dk1"/>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5952;p127"/>
            <p:cNvSpPr/>
            <p:nvPr/>
          </p:nvSpPr>
          <p:spPr>
            <a:xfrm>
              <a:off x="3424525" y="3043800"/>
              <a:ext cx="1044850" cy="861100"/>
            </a:xfrm>
            <a:custGeom>
              <a:avLst/>
              <a:gdLst/>
              <a:ahLst/>
              <a:cxnLst/>
              <a:rect l="l" t="t" r="r" b="b"/>
              <a:pathLst>
                <a:path w="41794" h="34444" extrusionOk="0">
                  <a:moveTo>
                    <a:pt x="3036" y="0"/>
                  </a:moveTo>
                  <a:cubicBezTo>
                    <a:pt x="1347" y="0"/>
                    <a:pt x="1" y="1370"/>
                    <a:pt x="1" y="3059"/>
                  </a:cubicBezTo>
                  <a:lnTo>
                    <a:pt x="1" y="25907"/>
                  </a:lnTo>
                  <a:cubicBezTo>
                    <a:pt x="1" y="27596"/>
                    <a:pt x="1347" y="28966"/>
                    <a:pt x="3036" y="28966"/>
                  </a:cubicBezTo>
                  <a:lnTo>
                    <a:pt x="29947" y="28966"/>
                  </a:lnTo>
                  <a:lnTo>
                    <a:pt x="36384" y="34444"/>
                  </a:lnTo>
                  <a:lnTo>
                    <a:pt x="36384" y="28966"/>
                  </a:lnTo>
                  <a:lnTo>
                    <a:pt x="38735" y="28966"/>
                  </a:lnTo>
                  <a:cubicBezTo>
                    <a:pt x="40424" y="28966"/>
                    <a:pt x="41794" y="27596"/>
                    <a:pt x="41794" y="25907"/>
                  </a:cubicBezTo>
                  <a:lnTo>
                    <a:pt x="41794" y="3059"/>
                  </a:lnTo>
                  <a:cubicBezTo>
                    <a:pt x="41794" y="1370"/>
                    <a:pt x="40424" y="0"/>
                    <a:pt x="38735" y="0"/>
                  </a:cubicBezTo>
                  <a:close/>
                </a:path>
              </a:pathLst>
            </a:custGeom>
            <a:solidFill>
              <a:schemeClr val="accent6"/>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5953;p127"/>
            <p:cNvSpPr/>
            <p:nvPr/>
          </p:nvSpPr>
          <p:spPr>
            <a:xfrm>
              <a:off x="4020275" y="3221275"/>
              <a:ext cx="323575" cy="54225"/>
            </a:xfrm>
            <a:custGeom>
              <a:avLst/>
              <a:gdLst/>
              <a:ahLst/>
              <a:cxnLst/>
              <a:rect l="l" t="t" r="r" b="b"/>
              <a:pathLst>
                <a:path w="12943" h="2169" extrusionOk="0">
                  <a:moveTo>
                    <a:pt x="1096" y="0"/>
                  </a:moveTo>
                  <a:cubicBezTo>
                    <a:pt x="479" y="0"/>
                    <a:pt x="0" y="502"/>
                    <a:pt x="0" y="1096"/>
                  </a:cubicBezTo>
                  <a:cubicBezTo>
                    <a:pt x="0" y="1689"/>
                    <a:pt x="479" y="2169"/>
                    <a:pt x="1096" y="2169"/>
                  </a:cubicBezTo>
                  <a:lnTo>
                    <a:pt x="11846" y="2169"/>
                  </a:lnTo>
                  <a:cubicBezTo>
                    <a:pt x="12440" y="2169"/>
                    <a:pt x="12942" y="1689"/>
                    <a:pt x="12942" y="1096"/>
                  </a:cubicBezTo>
                  <a:cubicBezTo>
                    <a:pt x="12942" y="502"/>
                    <a:pt x="12440" y="0"/>
                    <a:pt x="11846" y="0"/>
                  </a:cubicBezTo>
                  <a:close/>
                </a:path>
              </a:pathLst>
            </a:custGeom>
            <a:solidFill>
              <a:schemeClr val="accent3"/>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5954;p127"/>
            <p:cNvSpPr/>
            <p:nvPr/>
          </p:nvSpPr>
          <p:spPr>
            <a:xfrm>
              <a:off x="4020275" y="3326825"/>
              <a:ext cx="323575" cy="53675"/>
            </a:xfrm>
            <a:custGeom>
              <a:avLst/>
              <a:gdLst/>
              <a:ahLst/>
              <a:cxnLst/>
              <a:rect l="l" t="t" r="r" b="b"/>
              <a:pathLst>
                <a:path w="12943" h="2147" extrusionOk="0">
                  <a:moveTo>
                    <a:pt x="1096" y="1"/>
                  </a:moveTo>
                  <a:cubicBezTo>
                    <a:pt x="479" y="1"/>
                    <a:pt x="0" y="480"/>
                    <a:pt x="0" y="1074"/>
                  </a:cubicBezTo>
                  <a:cubicBezTo>
                    <a:pt x="0" y="1667"/>
                    <a:pt x="479" y="2146"/>
                    <a:pt x="1096" y="2146"/>
                  </a:cubicBezTo>
                  <a:lnTo>
                    <a:pt x="11846" y="2146"/>
                  </a:lnTo>
                  <a:cubicBezTo>
                    <a:pt x="12440" y="2146"/>
                    <a:pt x="12942" y="1667"/>
                    <a:pt x="12942" y="1074"/>
                  </a:cubicBezTo>
                  <a:cubicBezTo>
                    <a:pt x="12942" y="480"/>
                    <a:pt x="12440" y="1"/>
                    <a:pt x="11846" y="1"/>
                  </a:cubicBezTo>
                  <a:close/>
                </a:path>
              </a:pathLst>
            </a:custGeom>
            <a:solidFill>
              <a:schemeClr val="accent3"/>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5955;p127"/>
            <p:cNvSpPr/>
            <p:nvPr/>
          </p:nvSpPr>
          <p:spPr>
            <a:xfrm>
              <a:off x="4020275" y="3432975"/>
              <a:ext cx="323575" cy="54225"/>
            </a:xfrm>
            <a:custGeom>
              <a:avLst/>
              <a:gdLst/>
              <a:ahLst/>
              <a:cxnLst/>
              <a:rect l="l" t="t" r="r" b="b"/>
              <a:pathLst>
                <a:path w="12943" h="2169" extrusionOk="0">
                  <a:moveTo>
                    <a:pt x="1096" y="0"/>
                  </a:moveTo>
                  <a:cubicBezTo>
                    <a:pt x="479" y="0"/>
                    <a:pt x="0" y="480"/>
                    <a:pt x="0" y="1096"/>
                  </a:cubicBezTo>
                  <a:cubicBezTo>
                    <a:pt x="0" y="1689"/>
                    <a:pt x="479" y="2169"/>
                    <a:pt x="1096" y="2169"/>
                  </a:cubicBezTo>
                  <a:lnTo>
                    <a:pt x="11846" y="2169"/>
                  </a:lnTo>
                  <a:cubicBezTo>
                    <a:pt x="12440" y="2169"/>
                    <a:pt x="12942" y="1689"/>
                    <a:pt x="12942" y="1096"/>
                  </a:cubicBezTo>
                  <a:cubicBezTo>
                    <a:pt x="12942" y="480"/>
                    <a:pt x="12440" y="0"/>
                    <a:pt x="11846" y="0"/>
                  </a:cubicBezTo>
                  <a:close/>
                </a:path>
              </a:pathLst>
            </a:custGeom>
            <a:solidFill>
              <a:schemeClr val="accent3"/>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5956;p127"/>
            <p:cNvSpPr/>
            <p:nvPr/>
          </p:nvSpPr>
          <p:spPr>
            <a:xfrm>
              <a:off x="4020275" y="3539675"/>
              <a:ext cx="220850" cy="54225"/>
            </a:xfrm>
            <a:custGeom>
              <a:avLst/>
              <a:gdLst/>
              <a:ahLst/>
              <a:cxnLst/>
              <a:rect l="l" t="t" r="r" b="b"/>
              <a:pathLst>
                <a:path w="8834" h="2169" extrusionOk="0">
                  <a:moveTo>
                    <a:pt x="1096" y="1"/>
                  </a:moveTo>
                  <a:cubicBezTo>
                    <a:pt x="479" y="1"/>
                    <a:pt x="0" y="480"/>
                    <a:pt x="0" y="1073"/>
                  </a:cubicBezTo>
                  <a:cubicBezTo>
                    <a:pt x="0" y="1667"/>
                    <a:pt x="479" y="2169"/>
                    <a:pt x="1096" y="2169"/>
                  </a:cubicBezTo>
                  <a:lnTo>
                    <a:pt x="7761" y="2169"/>
                  </a:lnTo>
                  <a:cubicBezTo>
                    <a:pt x="8354" y="2169"/>
                    <a:pt x="8834" y="1667"/>
                    <a:pt x="8834" y="1073"/>
                  </a:cubicBezTo>
                  <a:cubicBezTo>
                    <a:pt x="8834" y="480"/>
                    <a:pt x="8354" y="1"/>
                    <a:pt x="7761" y="1"/>
                  </a:cubicBezTo>
                  <a:close/>
                </a:path>
              </a:pathLst>
            </a:custGeom>
            <a:solidFill>
              <a:schemeClr val="accent3"/>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5957;p127"/>
            <p:cNvSpPr/>
            <p:nvPr/>
          </p:nvSpPr>
          <p:spPr>
            <a:xfrm>
              <a:off x="3538650" y="3227550"/>
              <a:ext cx="360675" cy="360075"/>
            </a:xfrm>
            <a:custGeom>
              <a:avLst/>
              <a:gdLst/>
              <a:ahLst/>
              <a:cxnLst/>
              <a:rect l="l" t="t" r="r" b="b"/>
              <a:pathLst>
                <a:path w="14427" h="14403" extrusionOk="0">
                  <a:moveTo>
                    <a:pt x="7213" y="0"/>
                  </a:moveTo>
                  <a:cubicBezTo>
                    <a:pt x="3219" y="0"/>
                    <a:pt x="1" y="3219"/>
                    <a:pt x="1" y="7213"/>
                  </a:cubicBezTo>
                  <a:cubicBezTo>
                    <a:pt x="1" y="11185"/>
                    <a:pt x="3219" y="14403"/>
                    <a:pt x="7213" y="14403"/>
                  </a:cubicBezTo>
                  <a:cubicBezTo>
                    <a:pt x="11185" y="14403"/>
                    <a:pt x="14426" y="11185"/>
                    <a:pt x="14426" y="7213"/>
                  </a:cubicBezTo>
                  <a:cubicBezTo>
                    <a:pt x="14426" y="3219"/>
                    <a:pt x="11185" y="0"/>
                    <a:pt x="7213" y="0"/>
                  </a:cubicBezTo>
                  <a:close/>
                </a:path>
              </a:pathLst>
            </a:custGeom>
            <a:solidFill>
              <a:schemeClr val="dk1"/>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5958;p127"/>
            <p:cNvSpPr/>
            <p:nvPr/>
          </p:nvSpPr>
          <p:spPr>
            <a:xfrm>
              <a:off x="3718975" y="3227550"/>
              <a:ext cx="180350" cy="295600"/>
            </a:xfrm>
            <a:custGeom>
              <a:avLst/>
              <a:gdLst/>
              <a:ahLst/>
              <a:cxnLst/>
              <a:rect l="l" t="t" r="r" b="b"/>
              <a:pathLst>
                <a:path w="7214" h="11824" extrusionOk="0">
                  <a:moveTo>
                    <a:pt x="0" y="0"/>
                  </a:moveTo>
                  <a:lnTo>
                    <a:pt x="0" y="7487"/>
                  </a:lnTo>
                  <a:lnTo>
                    <a:pt x="5524" y="11824"/>
                  </a:lnTo>
                  <a:cubicBezTo>
                    <a:pt x="6574" y="10568"/>
                    <a:pt x="7213" y="8971"/>
                    <a:pt x="7213" y="7213"/>
                  </a:cubicBezTo>
                  <a:cubicBezTo>
                    <a:pt x="7213" y="3219"/>
                    <a:pt x="3972" y="0"/>
                    <a:pt x="0" y="0"/>
                  </a:cubicBezTo>
                  <a:close/>
                </a:path>
              </a:pathLst>
            </a:custGeom>
            <a:solidFill>
              <a:schemeClr val="dk2"/>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38" name="Google Shape;1038;p66"/>
          <p:cNvSpPr txBox="1">
            <a:spLocks noGrp="1"/>
          </p:cNvSpPr>
          <p:nvPr>
            <p:ph type="title"/>
          </p:nvPr>
        </p:nvSpPr>
        <p:spPr>
          <a:xfrm>
            <a:off x="741021" y="103360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HN" dirty="0" smtClean="0"/>
              <a:t>Introducción</a:t>
            </a:r>
            <a:endParaRPr dirty="0"/>
          </a:p>
        </p:txBody>
      </p:sp>
      <p:sp>
        <p:nvSpPr>
          <p:cNvPr id="1066" name="Google Shape;1066;p66"/>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6">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6">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6">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Rectángulo 19"/>
          <p:cNvSpPr/>
          <p:nvPr/>
        </p:nvSpPr>
        <p:spPr>
          <a:xfrm>
            <a:off x="1319048" y="1728406"/>
            <a:ext cx="6815958" cy="1686680"/>
          </a:xfrm>
          <a:prstGeom prst="rect">
            <a:avLst/>
          </a:prstGeom>
        </p:spPr>
        <p:txBody>
          <a:bodyPr wrap="square">
            <a:spAutoFit/>
          </a:bodyPr>
          <a:lstStyle/>
          <a:p>
            <a:pPr marL="6350" marR="36195" indent="-6350" algn="just">
              <a:lnSpc>
                <a:spcPct val="150000"/>
              </a:lnSpc>
              <a:spcAft>
                <a:spcPts val="805"/>
              </a:spcAft>
            </a:pPr>
            <a:r>
              <a:rPr lang="es-ES" dirty="0">
                <a:latin typeface="Times New Roman" panose="02020603050405020304" pitchFamily="18" charset="0"/>
                <a:ea typeface="Times New Roman" panose="02020603050405020304" pitchFamily="18" charset="0"/>
              </a:rPr>
              <a:t>Una actividad indispensable en nuestro Smartphone es de crear notas, actualmente de una manera sencilla para que estas nos sirvan de recordatorio en algunos casos futuro. Al día de hoy esta actividad ha ido mejorando hasta el punto de poder agregar audios, imágenes etc. Y no solo poder crear una nota simple, además de poder compartirla a través de distintas aplicaciones.</a:t>
            </a:r>
            <a:endParaRPr lang="es-HN"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83" name="Google Shape;1083;p67"/>
          <p:cNvSpPr txBox="1">
            <a:spLocks noGrp="1"/>
          </p:cNvSpPr>
          <p:nvPr>
            <p:ph type="title"/>
          </p:nvPr>
        </p:nvSpPr>
        <p:spPr>
          <a:xfrm>
            <a:off x="696330" y="83390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Alcance del proyecto</a:t>
            </a:r>
            <a:endParaRPr dirty="0"/>
          </a:p>
        </p:txBody>
      </p:sp>
      <p:sp>
        <p:nvSpPr>
          <p:cNvPr id="1111" name="Google Shape;1111;p67"/>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7">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7">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7">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Rectángulo 19"/>
          <p:cNvSpPr/>
          <p:nvPr/>
        </p:nvSpPr>
        <p:spPr>
          <a:xfrm>
            <a:off x="1111447" y="1647065"/>
            <a:ext cx="7288883" cy="2315570"/>
          </a:xfrm>
          <a:prstGeom prst="rect">
            <a:avLst/>
          </a:prstGeom>
        </p:spPr>
        <p:txBody>
          <a:bodyPr wrap="square">
            <a:spAutoFit/>
          </a:bodyPr>
          <a:lstStyle/>
          <a:p>
            <a:pPr algn="just">
              <a:lnSpc>
                <a:spcPct val="150000"/>
              </a:lnSpc>
            </a:pPr>
            <a:r>
              <a:rPr lang="es-HN" dirty="0">
                <a:latin typeface="Times New Roman" panose="02020603050405020304" pitchFamily="18" charset="0"/>
                <a:ea typeface="Times New Roman" panose="02020603050405020304" pitchFamily="18" charset="0"/>
              </a:rPr>
              <a:t>Presentamos la Aplicación Móvil </a:t>
            </a:r>
            <a:r>
              <a:rPr lang="es-ES" dirty="0">
                <a:latin typeface="Times New Roman" panose="02020603050405020304" pitchFamily="18" charset="0"/>
                <a:ea typeface="Times New Roman" panose="02020603050405020304" pitchFamily="18" charset="0"/>
              </a:rPr>
              <a:t>de creación de notas con los procesos de crear, guardar y compartir</a:t>
            </a:r>
            <a:r>
              <a:rPr lang="es-HN" dirty="0">
                <a:latin typeface="Times New Roman" panose="02020603050405020304" pitchFamily="18" charset="0"/>
                <a:ea typeface="Times New Roman" panose="02020603050405020304" pitchFamily="18" charset="0"/>
              </a:rPr>
              <a:t>. El problema al cual le damos respuestas </a:t>
            </a:r>
            <a:r>
              <a:rPr lang="es-ES" dirty="0">
                <a:latin typeface="Times New Roman" panose="02020603050405020304" pitchFamily="18" charset="0"/>
                <a:ea typeface="Times New Roman" panose="02020603050405020304" pitchFamily="18" charset="0"/>
              </a:rPr>
              <a:t>es para una persona natural que necesita de recordatorios por medio de 3 diferentes vías: Texto, audio e imágenes </a:t>
            </a:r>
            <a:r>
              <a:rPr lang="es-HN" dirty="0">
                <a:latin typeface="Times New Roman" panose="02020603050405020304" pitchFamily="18" charset="0"/>
                <a:ea typeface="Times New Roman" panose="02020603050405020304" pitchFamily="18" charset="0"/>
              </a:rPr>
              <a:t>, </a:t>
            </a:r>
            <a:r>
              <a:rPr lang="es-ES" dirty="0">
                <a:latin typeface="Times New Roman" panose="02020603050405020304" pitchFamily="18" charset="0"/>
                <a:ea typeface="Times New Roman" panose="02020603050405020304" pitchFamily="18" charset="0"/>
              </a:rPr>
              <a:t>en nuestro caso con la aplicación que lleva por nombre </a:t>
            </a:r>
            <a:r>
              <a:rPr lang="es-ES" dirty="0" err="1">
                <a:latin typeface="Times New Roman" panose="02020603050405020304" pitchFamily="18" charset="0"/>
                <a:ea typeface="Times New Roman" panose="02020603050405020304" pitchFamily="18" charset="0"/>
              </a:rPr>
              <a:t>EasyNotas</a:t>
            </a:r>
            <a:r>
              <a:rPr lang="es-ES" dirty="0">
                <a:latin typeface="Times New Roman" panose="02020603050405020304" pitchFamily="18" charset="0"/>
                <a:ea typeface="Times New Roman" panose="02020603050405020304" pitchFamily="18" charset="0"/>
              </a:rPr>
              <a:t>, deseamos expandir nuestra marca de manera digital</a:t>
            </a:r>
            <a:r>
              <a:rPr lang="es-HN" dirty="0">
                <a:latin typeface="Times New Roman" panose="02020603050405020304" pitchFamily="18" charset="0"/>
                <a:ea typeface="Times New Roman" panose="02020603050405020304" pitchFamily="18" charset="0"/>
              </a:rPr>
              <a:t>, dada la situación que, como </a:t>
            </a:r>
            <a:r>
              <a:rPr lang="es-ES" dirty="0">
                <a:latin typeface="Times New Roman" panose="02020603050405020304" pitchFamily="18" charset="0"/>
                <a:ea typeface="Times New Roman" panose="02020603050405020304" pitchFamily="18" charset="0"/>
              </a:rPr>
              <a:t>aplicación creada</a:t>
            </a:r>
            <a:r>
              <a:rPr lang="es-HN" dirty="0">
                <a:latin typeface="Times New Roman" panose="02020603050405020304" pitchFamily="18" charset="0"/>
                <a:ea typeface="Times New Roman" panose="02020603050405020304" pitchFamily="18" charset="0"/>
              </a:rPr>
              <a:t> legalmente </a:t>
            </a:r>
            <a:r>
              <a:rPr lang="es-ES" dirty="0">
                <a:latin typeface="Times New Roman" panose="02020603050405020304" pitchFamily="18" charset="0"/>
                <a:ea typeface="Times New Roman" panose="02020603050405020304" pitchFamily="18" charset="0"/>
              </a:rPr>
              <a:t>en el campo digital</a:t>
            </a:r>
            <a:r>
              <a:rPr lang="es-HN" dirty="0">
                <a:latin typeface="Times New Roman" panose="02020603050405020304" pitchFamily="18" charset="0"/>
                <a:ea typeface="Times New Roman" panose="02020603050405020304" pitchFamily="18" charset="0"/>
              </a:rPr>
              <a:t>, </a:t>
            </a:r>
            <a:r>
              <a:rPr lang="es-ES" dirty="0">
                <a:latin typeface="Times New Roman" panose="02020603050405020304" pitchFamily="18" charset="0"/>
                <a:ea typeface="Times New Roman" panose="02020603050405020304" pitchFamily="18" charset="0"/>
              </a:rPr>
              <a:t>suplirá mucha necesidades a quien utilice nuestra aplicación </a:t>
            </a:r>
            <a:r>
              <a:rPr lang="es-ES" dirty="0" err="1">
                <a:latin typeface="Times New Roman" panose="02020603050405020304" pitchFamily="18" charset="0"/>
                <a:ea typeface="Times New Roman" panose="02020603050405020304" pitchFamily="18" charset="0"/>
              </a:rPr>
              <a:t>ademas</a:t>
            </a:r>
            <a:r>
              <a:rPr lang="es-ES" dirty="0">
                <a:latin typeface="Times New Roman" panose="02020603050405020304" pitchFamily="18" charset="0"/>
                <a:ea typeface="Times New Roman" panose="02020603050405020304" pitchFamily="18" charset="0"/>
              </a:rPr>
              <a:t> de que podrá vivir una experiencia bastante interactiva, </a:t>
            </a:r>
            <a:endParaRPr lang="es-H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1"/>
        <p:cNvGrpSpPr/>
        <p:nvPr/>
      </p:nvGrpSpPr>
      <p:grpSpPr>
        <a:xfrm>
          <a:off x="0" y="0"/>
          <a:ext cx="0" cy="0"/>
          <a:chOff x="0" y="0"/>
          <a:chExt cx="0" cy="0"/>
        </a:xfrm>
      </p:grpSpPr>
      <p:sp>
        <p:nvSpPr>
          <p:cNvPr id="1674" name="Google Shape;1674;p79"/>
          <p:cNvSpPr txBox="1">
            <a:spLocks noGrp="1"/>
          </p:cNvSpPr>
          <p:nvPr>
            <p:ph type="title"/>
          </p:nvPr>
        </p:nvSpPr>
        <p:spPr>
          <a:xfrm>
            <a:off x="4889854" y="1682119"/>
            <a:ext cx="3457500" cy="12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smtClean="0"/>
              <a:t>Arquitectura del proyeto</a:t>
            </a:r>
            <a:endParaRPr sz="3600" dirty="0"/>
          </a:p>
        </p:txBody>
      </p:sp>
      <p:pic>
        <p:nvPicPr>
          <p:cNvPr id="91" name="Imagen 90"/>
          <p:cNvPicPr/>
          <p:nvPr/>
        </p:nvPicPr>
        <p:blipFill>
          <a:blip r:embed="rId3"/>
          <a:stretch>
            <a:fillRect/>
          </a:stretch>
        </p:blipFill>
        <p:spPr>
          <a:xfrm>
            <a:off x="513360" y="670786"/>
            <a:ext cx="4376494" cy="399680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74"/>
                                        </p:tgtEl>
                                        <p:attrNameLst>
                                          <p:attrName>style.visibility</p:attrName>
                                        </p:attrNameLst>
                                      </p:cBhvr>
                                      <p:to>
                                        <p:strVal val="visible"/>
                                      </p:to>
                                    </p:set>
                                    <p:animEffect transition="in" filter="fade">
                                      <p:cBhvr>
                                        <p:cTn id="7" dur="1000"/>
                                        <p:tgtEl>
                                          <p:spTgt spid="1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1"/>
        <p:cNvGrpSpPr/>
        <p:nvPr/>
      </p:nvGrpSpPr>
      <p:grpSpPr>
        <a:xfrm>
          <a:off x="0" y="0"/>
          <a:ext cx="0" cy="0"/>
          <a:chOff x="0" y="0"/>
          <a:chExt cx="0" cy="0"/>
        </a:xfrm>
      </p:grpSpPr>
      <p:sp>
        <p:nvSpPr>
          <p:cNvPr id="1674" name="Google Shape;1674;p79"/>
          <p:cNvSpPr txBox="1">
            <a:spLocks noGrp="1"/>
          </p:cNvSpPr>
          <p:nvPr>
            <p:ph type="title"/>
          </p:nvPr>
        </p:nvSpPr>
        <p:spPr>
          <a:xfrm>
            <a:off x="5834183" y="1418896"/>
            <a:ext cx="2607764" cy="19580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3600" dirty="0" smtClean="0"/>
              <a:t>Pantallas App </a:t>
            </a:r>
            <a:r>
              <a:rPr lang="es-HN" sz="3600" dirty="0" err="1" smtClean="0"/>
              <a:t>EasyNote</a:t>
            </a:r>
            <a:endParaRPr sz="3600" dirty="0"/>
          </a:p>
        </p:txBody>
      </p:sp>
      <p:pic>
        <p:nvPicPr>
          <p:cNvPr id="4" name="Imagen 3" descr="Imagen que contiene Aplicación&#10;&#10;Descripción generada automáticamente"/>
          <p:cNvPicPr/>
          <p:nvPr/>
        </p:nvPicPr>
        <p:blipFill>
          <a:blip r:embed="rId3" cstate="print">
            <a:extLst>
              <a:ext uri="{28A0092B-C50C-407E-A947-70E740481C1C}">
                <a14:useLocalDpi xmlns:a14="http://schemas.microsoft.com/office/drawing/2010/main" val="0"/>
              </a:ext>
            </a:extLst>
          </a:blip>
          <a:stretch>
            <a:fillRect/>
          </a:stretch>
        </p:blipFill>
        <p:spPr>
          <a:xfrm>
            <a:off x="442376" y="859736"/>
            <a:ext cx="1616710" cy="3592195"/>
          </a:xfrm>
          <a:prstGeom prst="rect">
            <a:avLst/>
          </a:prstGeom>
        </p:spPr>
      </p:pic>
      <p:pic>
        <p:nvPicPr>
          <p:cNvPr id="5" name="Imagen 4" descr="Interfaz de usuario gráfica, Texto&#10;&#10;Descripción generada automáticamente"/>
          <p:cNvPicPr/>
          <p:nvPr/>
        </p:nvPicPr>
        <p:blipFill>
          <a:blip r:embed="rId4" cstate="print">
            <a:extLst>
              <a:ext uri="{28A0092B-C50C-407E-A947-70E740481C1C}">
                <a14:useLocalDpi xmlns:a14="http://schemas.microsoft.com/office/drawing/2010/main" val="0"/>
              </a:ext>
            </a:extLst>
          </a:blip>
          <a:stretch>
            <a:fillRect/>
          </a:stretch>
        </p:blipFill>
        <p:spPr>
          <a:xfrm>
            <a:off x="2208114" y="859735"/>
            <a:ext cx="1616710" cy="3592195"/>
          </a:xfrm>
          <a:prstGeom prst="rect">
            <a:avLst/>
          </a:prstGeom>
        </p:spPr>
      </p:pic>
      <p:pic>
        <p:nvPicPr>
          <p:cNvPr id="6" name="Imagen 5" descr="Interfaz de usuario gráfica, Aplicación, Teams&#10;&#10;Descripción generada automáticamente"/>
          <p:cNvPicPr/>
          <p:nvPr/>
        </p:nvPicPr>
        <p:blipFill>
          <a:blip r:embed="rId5" cstate="print">
            <a:extLst>
              <a:ext uri="{28A0092B-C50C-407E-A947-70E740481C1C}">
                <a14:useLocalDpi xmlns:a14="http://schemas.microsoft.com/office/drawing/2010/main" val="0"/>
              </a:ext>
            </a:extLst>
          </a:blip>
          <a:stretch>
            <a:fillRect/>
          </a:stretch>
        </p:blipFill>
        <p:spPr>
          <a:xfrm>
            <a:off x="3973852" y="859734"/>
            <a:ext cx="1616710" cy="3592195"/>
          </a:xfrm>
          <a:prstGeom prst="rect">
            <a:avLst/>
          </a:prstGeom>
        </p:spPr>
      </p:pic>
    </p:spTree>
    <p:extLst>
      <p:ext uri="{BB962C8B-B14F-4D97-AF65-F5344CB8AC3E}">
        <p14:creationId xmlns:p14="http://schemas.microsoft.com/office/powerpoint/2010/main" val="330028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74"/>
                                        </p:tgtEl>
                                        <p:attrNameLst>
                                          <p:attrName>style.visibility</p:attrName>
                                        </p:attrNameLst>
                                      </p:cBhvr>
                                      <p:to>
                                        <p:strVal val="visible"/>
                                      </p:to>
                                    </p:set>
                                    <p:animEffect transition="in" filter="fade">
                                      <p:cBhvr>
                                        <p:cTn id="7" dur="1000"/>
                                        <p:tgtEl>
                                          <p:spTgt spid="1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1"/>
        <p:cNvGrpSpPr/>
        <p:nvPr/>
      </p:nvGrpSpPr>
      <p:grpSpPr>
        <a:xfrm>
          <a:off x="0" y="0"/>
          <a:ext cx="0" cy="0"/>
          <a:chOff x="0" y="0"/>
          <a:chExt cx="0" cy="0"/>
        </a:xfrm>
      </p:grpSpPr>
      <p:sp>
        <p:nvSpPr>
          <p:cNvPr id="1674" name="Google Shape;1674;p79"/>
          <p:cNvSpPr txBox="1">
            <a:spLocks noGrp="1"/>
          </p:cNvSpPr>
          <p:nvPr>
            <p:ph type="title"/>
          </p:nvPr>
        </p:nvSpPr>
        <p:spPr>
          <a:xfrm>
            <a:off x="4686671" y="1439916"/>
            <a:ext cx="3701781" cy="19580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3600" dirty="0" smtClean="0"/>
              <a:t>sala </a:t>
            </a:r>
            <a:r>
              <a:rPr lang="es-HN" sz="3600" dirty="0" smtClean="0"/>
              <a:t>de espera </a:t>
            </a:r>
            <a:endParaRPr sz="3600" dirty="0"/>
          </a:p>
        </p:txBody>
      </p:sp>
      <p:pic>
        <p:nvPicPr>
          <p:cNvPr id="8" name="Imagen 7" descr="Imagen que contiene Interfaz de usuario gráfica&#10;&#10;Descripción generada automáticamente"/>
          <p:cNvPicPr/>
          <p:nvPr/>
        </p:nvPicPr>
        <p:blipFill>
          <a:blip r:embed="rId3" cstate="print">
            <a:extLst>
              <a:ext uri="{28A0092B-C50C-407E-A947-70E740481C1C}">
                <a14:useLocalDpi xmlns:a14="http://schemas.microsoft.com/office/drawing/2010/main" val="0"/>
              </a:ext>
            </a:extLst>
          </a:blip>
          <a:stretch>
            <a:fillRect/>
          </a:stretch>
        </p:blipFill>
        <p:spPr>
          <a:xfrm>
            <a:off x="1833284" y="922560"/>
            <a:ext cx="1616710" cy="3592195"/>
          </a:xfrm>
          <a:prstGeom prst="rect">
            <a:avLst/>
          </a:prstGeom>
        </p:spPr>
      </p:pic>
    </p:spTree>
    <p:extLst>
      <p:ext uri="{BB962C8B-B14F-4D97-AF65-F5344CB8AC3E}">
        <p14:creationId xmlns:p14="http://schemas.microsoft.com/office/powerpoint/2010/main" val="270669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74"/>
                                        </p:tgtEl>
                                        <p:attrNameLst>
                                          <p:attrName>style.visibility</p:attrName>
                                        </p:attrNameLst>
                                      </p:cBhvr>
                                      <p:to>
                                        <p:strVal val="visible"/>
                                      </p:to>
                                    </p:set>
                                    <p:animEffect transition="in" filter="fade">
                                      <p:cBhvr>
                                        <p:cTn id="7" dur="1000"/>
                                        <p:tgtEl>
                                          <p:spTgt spid="1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1"/>
        <p:cNvGrpSpPr/>
        <p:nvPr/>
      </p:nvGrpSpPr>
      <p:grpSpPr>
        <a:xfrm>
          <a:off x="0" y="0"/>
          <a:ext cx="0" cy="0"/>
          <a:chOff x="0" y="0"/>
          <a:chExt cx="0" cy="0"/>
        </a:xfrm>
      </p:grpSpPr>
      <p:sp>
        <p:nvSpPr>
          <p:cNvPr id="1674" name="Google Shape;1674;p79"/>
          <p:cNvSpPr txBox="1">
            <a:spLocks noGrp="1"/>
          </p:cNvSpPr>
          <p:nvPr>
            <p:ph type="title"/>
          </p:nvPr>
        </p:nvSpPr>
        <p:spPr>
          <a:xfrm>
            <a:off x="4686671" y="1439916"/>
            <a:ext cx="3701781" cy="19580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3600" dirty="0" smtClean="0"/>
              <a:t>Pantalla principal y menú</a:t>
            </a:r>
            <a:endParaRPr sz="3600" dirty="0"/>
          </a:p>
        </p:txBody>
      </p:sp>
      <p:pic>
        <p:nvPicPr>
          <p:cNvPr id="5" name="Imagen 4" descr="Texto&#10;&#10;Descripción generada automáticamente"/>
          <p:cNvPicPr/>
          <p:nvPr/>
        </p:nvPicPr>
        <p:blipFill>
          <a:blip r:embed="rId3" cstate="print">
            <a:extLst>
              <a:ext uri="{28A0092B-C50C-407E-A947-70E740481C1C}">
                <a14:useLocalDpi xmlns:a14="http://schemas.microsoft.com/office/drawing/2010/main" val="0"/>
              </a:ext>
            </a:extLst>
          </a:blip>
          <a:stretch>
            <a:fillRect/>
          </a:stretch>
        </p:blipFill>
        <p:spPr>
          <a:xfrm>
            <a:off x="862790" y="912285"/>
            <a:ext cx="1616710" cy="3592195"/>
          </a:xfrm>
          <a:prstGeom prst="rect">
            <a:avLst/>
          </a:prstGeom>
        </p:spPr>
      </p:pic>
      <p:pic>
        <p:nvPicPr>
          <p:cNvPr id="6" name="Imagen 5"/>
          <p:cNvPicPr/>
          <p:nvPr/>
        </p:nvPicPr>
        <p:blipFill>
          <a:blip r:embed="rId4" cstate="print">
            <a:extLst>
              <a:ext uri="{28A0092B-C50C-407E-A947-70E740481C1C}">
                <a14:useLocalDpi xmlns:a14="http://schemas.microsoft.com/office/drawing/2010/main" val="0"/>
              </a:ext>
            </a:extLst>
          </a:blip>
          <a:stretch>
            <a:fillRect/>
          </a:stretch>
        </p:blipFill>
        <p:spPr>
          <a:xfrm>
            <a:off x="2775683" y="912284"/>
            <a:ext cx="1614805" cy="3592195"/>
          </a:xfrm>
          <a:prstGeom prst="rect">
            <a:avLst/>
          </a:prstGeom>
        </p:spPr>
      </p:pic>
    </p:spTree>
    <p:extLst>
      <p:ext uri="{BB962C8B-B14F-4D97-AF65-F5344CB8AC3E}">
        <p14:creationId xmlns:p14="http://schemas.microsoft.com/office/powerpoint/2010/main" val="230217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74"/>
                                        </p:tgtEl>
                                        <p:attrNameLst>
                                          <p:attrName>style.visibility</p:attrName>
                                        </p:attrNameLst>
                                      </p:cBhvr>
                                      <p:to>
                                        <p:strVal val="visible"/>
                                      </p:to>
                                    </p:set>
                                    <p:animEffect transition="in" filter="fade">
                                      <p:cBhvr>
                                        <p:cTn id="7" dur="1000"/>
                                        <p:tgtEl>
                                          <p:spTgt spid="1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1"/>
        <p:cNvGrpSpPr/>
        <p:nvPr/>
      </p:nvGrpSpPr>
      <p:grpSpPr>
        <a:xfrm>
          <a:off x="0" y="0"/>
          <a:ext cx="0" cy="0"/>
          <a:chOff x="0" y="0"/>
          <a:chExt cx="0" cy="0"/>
        </a:xfrm>
      </p:grpSpPr>
      <p:sp>
        <p:nvSpPr>
          <p:cNvPr id="1674" name="Google Shape;1674;p79"/>
          <p:cNvSpPr txBox="1">
            <a:spLocks noGrp="1"/>
          </p:cNvSpPr>
          <p:nvPr>
            <p:ph type="title"/>
          </p:nvPr>
        </p:nvSpPr>
        <p:spPr>
          <a:xfrm>
            <a:off x="5693781" y="1439915"/>
            <a:ext cx="3184636" cy="19580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3600" dirty="0" smtClean="0"/>
              <a:t>Pantallas de registro de información</a:t>
            </a:r>
            <a:endParaRPr sz="3600" dirty="0"/>
          </a:p>
        </p:txBody>
      </p:sp>
      <p:pic>
        <p:nvPicPr>
          <p:cNvPr id="7" name="Imagen 6"/>
          <p:cNvPicPr/>
          <p:nvPr/>
        </p:nvPicPr>
        <p:blipFill>
          <a:blip r:embed="rId3" cstate="print">
            <a:extLst>
              <a:ext uri="{28A0092B-C50C-407E-A947-70E740481C1C}">
                <a14:useLocalDpi xmlns:a14="http://schemas.microsoft.com/office/drawing/2010/main" val="0"/>
              </a:ext>
            </a:extLst>
          </a:blip>
          <a:stretch>
            <a:fillRect/>
          </a:stretch>
        </p:blipFill>
        <p:spPr>
          <a:xfrm>
            <a:off x="526459" y="870245"/>
            <a:ext cx="1616710" cy="3592195"/>
          </a:xfrm>
          <a:prstGeom prst="rect">
            <a:avLst/>
          </a:prstGeom>
        </p:spPr>
      </p:pic>
      <p:pic>
        <p:nvPicPr>
          <p:cNvPr id="8" name="Imagen 7"/>
          <p:cNvPicPr/>
          <p:nvPr/>
        </p:nvPicPr>
        <p:blipFill>
          <a:blip r:embed="rId4" cstate="print">
            <a:extLst>
              <a:ext uri="{28A0092B-C50C-407E-A947-70E740481C1C}">
                <a14:useLocalDpi xmlns:a14="http://schemas.microsoft.com/office/drawing/2010/main" val="0"/>
              </a:ext>
            </a:extLst>
          </a:blip>
          <a:stretch>
            <a:fillRect/>
          </a:stretch>
        </p:blipFill>
        <p:spPr>
          <a:xfrm>
            <a:off x="2301765" y="870245"/>
            <a:ext cx="1616710" cy="3592195"/>
          </a:xfrm>
          <a:prstGeom prst="rect">
            <a:avLst/>
          </a:prstGeom>
        </p:spPr>
      </p:pic>
      <p:pic>
        <p:nvPicPr>
          <p:cNvPr id="9" name="Imagen 8"/>
          <p:cNvPicPr/>
          <p:nvPr/>
        </p:nvPicPr>
        <p:blipFill>
          <a:blip r:embed="rId5" cstate="print">
            <a:extLst>
              <a:ext uri="{28A0092B-C50C-407E-A947-70E740481C1C}">
                <a14:useLocalDpi xmlns:a14="http://schemas.microsoft.com/office/drawing/2010/main" val="0"/>
              </a:ext>
            </a:extLst>
          </a:blip>
          <a:stretch>
            <a:fillRect/>
          </a:stretch>
        </p:blipFill>
        <p:spPr>
          <a:xfrm>
            <a:off x="4077071" y="870245"/>
            <a:ext cx="1616710" cy="3592195"/>
          </a:xfrm>
          <a:prstGeom prst="rect">
            <a:avLst/>
          </a:prstGeom>
        </p:spPr>
      </p:pic>
    </p:spTree>
    <p:extLst>
      <p:ext uri="{BB962C8B-B14F-4D97-AF65-F5344CB8AC3E}">
        <p14:creationId xmlns:p14="http://schemas.microsoft.com/office/powerpoint/2010/main" val="152288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74"/>
                                        </p:tgtEl>
                                        <p:attrNameLst>
                                          <p:attrName>style.visibility</p:attrName>
                                        </p:attrNameLst>
                                      </p:cBhvr>
                                      <p:to>
                                        <p:strVal val="visible"/>
                                      </p:to>
                                    </p:set>
                                    <p:animEffect transition="in" filter="fade">
                                      <p:cBhvr>
                                        <p:cTn id="7" dur="1000"/>
                                        <p:tgtEl>
                                          <p:spTgt spid="1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ulti-Business Company Website by Slidesgo">
  <a:themeElements>
    <a:clrScheme name="Simple Light">
      <a:dk1>
        <a:srgbClr val="5352EE"/>
      </a:dk1>
      <a:lt1>
        <a:srgbClr val="F1F0FF"/>
      </a:lt1>
      <a:dk2>
        <a:srgbClr val="9EA6FF"/>
      </a:dk2>
      <a:lt2>
        <a:srgbClr val="7882F3"/>
      </a:lt2>
      <a:accent1>
        <a:srgbClr val="D2D6FF"/>
      </a:accent1>
      <a:accent2>
        <a:srgbClr val="A1C3FF"/>
      </a:accent2>
      <a:accent3>
        <a:srgbClr val="FFC3D0"/>
      </a:accent3>
      <a:accent4>
        <a:srgbClr val="81EEEB"/>
      </a:accent4>
      <a:accent5>
        <a:srgbClr val="3AE4DF"/>
      </a:accent5>
      <a:accent6>
        <a:srgbClr val="FFFFFF"/>
      </a:accent6>
      <a:hlink>
        <a:srgbClr val="F1F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394</Words>
  <Application>Microsoft Office PowerPoint</Application>
  <PresentationFormat>Presentación en pantalla (16:9)</PresentationFormat>
  <Paragraphs>49</Paragraphs>
  <Slides>17</Slides>
  <Notes>17</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17</vt:i4>
      </vt:variant>
    </vt:vector>
  </HeadingPairs>
  <TitlesOfParts>
    <vt:vector size="26" baseType="lpstr">
      <vt:lpstr>Montserrat</vt:lpstr>
      <vt:lpstr>Calibri</vt:lpstr>
      <vt:lpstr>Times New Roman</vt:lpstr>
      <vt:lpstr>Darker Grotesque Medium</vt:lpstr>
      <vt:lpstr>Segoe UI Symbol</vt:lpstr>
      <vt:lpstr>Darker Grotesque</vt:lpstr>
      <vt:lpstr>Roboto Condensed Light</vt:lpstr>
      <vt:lpstr>Arial</vt:lpstr>
      <vt:lpstr>Multi-Business Company Website by Slidesgo</vt:lpstr>
      <vt:lpstr>easynotas  App</vt:lpstr>
      <vt:lpstr>Integrantes</vt:lpstr>
      <vt:lpstr>Introducción</vt:lpstr>
      <vt:lpstr>Alcance del proyecto</vt:lpstr>
      <vt:lpstr>Arquitectura del proyeto</vt:lpstr>
      <vt:lpstr>Pantallas App EasyNote</vt:lpstr>
      <vt:lpstr>sala de espera </vt:lpstr>
      <vt:lpstr>Pantalla principal y menú</vt:lpstr>
      <vt:lpstr>Pantallas de registro de información</vt:lpstr>
      <vt:lpstr>Pantallas lista de registro</vt:lpstr>
      <vt:lpstr>Alertas y cierre de sesión </vt:lpstr>
      <vt:lpstr>Ventajas </vt:lpstr>
      <vt:lpstr>Desventajas</vt:lpstr>
      <vt:lpstr>Conclusiones </vt:lpstr>
      <vt:lpstr>—easynota</vt:lpstr>
      <vt:lpstr>—easynota</vt:lpstr>
      <vt:lpstr>Fin presentación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easynotas  App</dc:title>
  <dc:creator>JOSE LUIS</dc:creator>
  <cp:lastModifiedBy>Cuenta Microsoft</cp:lastModifiedBy>
  <cp:revision>8</cp:revision>
  <dcterms:modified xsi:type="dcterms:W3CDTF">2023-04-16T05:13:20Z</dcterms:modified>
</cp:coreProperties>
</file>