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9041C1-1607-4F85-8858-333C00E1E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9068739-6385-4234-AA96-04DF1E7EB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30AF56-2CFC-4BB4-B60D-810F49F7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73C-B737-4369-A5A4-CDE3E54707D9}" type="datetimeFigureOut">
              <a:rPr lang="hu-HU" smtClean="0"/>
              <a:t>2024.01.29.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8D9B37-78B2-4307-9140-A9CBF82C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C2AD24-4AB1-4005-8EE1-A46AECE6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7EC2-37C1-433D-B226-00FF119976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077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8C9428-C67A-4A13-8134-89C4A3E8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CC8ECF2-7688-4B49-B032-57230FE40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0F8EC2-45A9-46C6-BC50-95E0CC82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73C-B737-4369-A5A4-CDE3E54707D9}" type="datetimeFigureOut">
              <a:rPr lang="hu-HU" smtClean="0"/>
              <a:t>2024.01.29.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BC1DFA-018E-4DEE-B9C2-45BFB3C5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B0703D-2F94-4466-AB97-84098C27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7EC2-37C1-433D-B226-00FF119976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326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1B3EA89-9A94-413E-B45A-50F67F2E6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7030F4-ACAE-44FF-AA10-E4950A5AE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D076B0-C1A5-48D3-A297-AE5FB527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73C-B737-4369-A5A4-CDE3E54707D9}" type="datetimeFigureOut">
              <a:rPr lang="hu-HU" smtClean="0"/>
              <a:t>2024.01.29.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68DD60-6B63-454F-9C25-3B44AF33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FD2F5FE-362F-499C-A6BB-E0B3057A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7EC2-37C1-433D-B226-00FF119976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592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C10021-6876-4F15-B55A-9AFC6A1A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8ED89A-AC2A-4334-86AF-08D16252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7AB3C0-E8E6-4EEC-99B0-0FD64934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73C-B737-4369-A5A4-CDE3E54707D9}" type="datetimeFigureOut">
              <a:rPr lang="hu-HU" smtClean="0"/>
              <a:t>2024.01.29.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0BD5A4-BAD0-4E10-821F-1DDBE6B5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D74B8C-B515-496B-88B0-6E3289A0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7EC2-37C1-433D-B226-00FF119976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667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3D5204-B81D-484B-8B49-1BB58C4D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F97C2BD-0527-457C-8B8B-21AEBFF14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DAE1161-58F3-40B8-9EF5-FCE47AE8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73C-B737-4369-A5A4-CDE3E54707D9}" type="datetimeFigureOut">
              <a:rPr lang="hu-HU" smtClean="0"/>
              <a:t>2024.01.29.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265E72-3558-4845-85DD-58BE7CDA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8DB07C-43A5-49AF-BE30-BBBD1A80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7EC2-37C1-433D-B226-00FF119976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139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579ED4-01ED-42A9-8173-5EC037BE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152910-A323-472E-9A5B-C2AE18A88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C4E4620-D149-4457-87F0-F1E4AF2C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7A5AF9C-AF94-4518-894F-C9F5A52D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73C-B737-4369-A5A4-CDE3E54707D9}" type="datetimeFigureOut">
              <a:rPr lang="hu-HU" smtClean="0"/>
              <a:t>2024.01.29.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27A57A-92B1-41BC-8445-BA5FE736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3031B48-6A37-4780-90F8-F4AA2356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7EC2-37C1-433D-B226-00FF119976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829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BD7A29-F8A4-4D9F-BB09-C633674F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63BEFB-535E-4B3A-A2DB-EAF94135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3236131-53E9-4ACF-883C-332DDA25C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E258BFB-B629-4703-8216-193063E85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EC7DC50-4DC4-4DAE-A561-026B2EE88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C26A821-5BA6-467C-BD1B-856FCEFF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73C-B737-4369-A5A4-CDE3E54707D9}" type="datetimeFigureOut">
              <a:rPr lang="hu-HU" smtClean="0"/>
              <a:t>2024.01.29.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81261CF-5E9C-4DF3-A6D0-A9E7005C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1431BA0-13CF-4443-B149-A291CDE6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7EC2-37C1-433D-B226-00FF119976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640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DE4404-9D18-4DAE-9C37-F0F17292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08A8B8F-F104-4B59-BC5D-E3BE7E96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73C-B737-4369-A5A4-CDE3E54707D9}" type="datetimeFigureOut">
              <a:rPr lang="hu-HU" smtClean="0"/>
              <a:t>2024.01.29.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D768E1F-1529-440E-81FB-40F5816A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0F9625B-CE88-4C4F-9858-9172D69F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7EC2-37C1-433D-B226-00FF119976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872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7B59393-8D6B-4058-B833-865A682C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73C-B737-4369-A5A4-CDE3E54707D9}" type="datetimeFigureOut">
              <a:rPr lang="hu-HU" smtClean="0"/>
              <a:t>2024.01.29.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2104FCC-AAD5-445F-9B1B-99F05819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37E71A8-9492-476C-AF24-4CB82D3D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7EC2-37C1-433D-B226-00FF119976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608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8145BE-BB40-4CC4-AEF8-CC294CF7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0BAA2A-EDE8-4656-8127-C30493C63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F940122-38D5-4745-93E9-A947B7F3D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F222EB3-C76F-4E5C-A9C1-31D5DEA7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73C-B737-4369-A5A4-CDE3E54707D9}" type="datetimeFigureOut">
              <a:rPr lang="hu-HU" smtClean="0"/>
              <a:t>2024.01.29.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A5662B5-553F-42ED-B76B-950F95AF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50D5F0E-83C7-47DB-9FDB-4188BC20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7EC2-37C1-433D-B226-00FF119976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59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FA88AA-059A-42D9-834D-1A8D335D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3F6A208-7FCA-47BA-9262-435343530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EC234E2-A4E3-404B-AD64-F61A1F78B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FBD2D16-3FC0-4A0C-B085-5F8A4528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073C-B737-4369-A5A4-CDE3E54707D9}" type="datetimeFigureOut">
              <a:rPr lang="hu-HU" smtClean="0"/>
              <a:t>2024.01.29.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8B5EDA8-039F-4E68-A300-1045A22B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0D63A49-FE39-4E36-B8C1-FE5DBAFF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7EC2-37C1-433D-B226-00FF119976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12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828552C-F4BA-4661-BE1F-AA0C46F2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2B011F-817A-4680-9B18-F46BDE6D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23E8F1D-C777-47BD-9F96-0E9932558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D073C-B737-4369-A5A4-CDE3E54707D9}" type="datetimeFigureOut">
              <a:rPr lang="hu-HU" smtClean="0"/>
              <a:t>2024.01.29.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B6DCB7-5C43-45E6-BE38-A75F24CAD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7E6285-5522-4854-9792-E116716DD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27EC2-37C1-433D-B226-00FF119976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83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Office-téma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A11</dc:creator>
  <cp:lastModifiedBy>A11</cp:lastModifiedBy>
  <cp:revision>1</cp:revision>
  <dcterms:created xsi:type="dcterms:W3CDTF">2024-01-29T12:20:50Z</dcterms:created>
  <dcterms:modified xsi:type="dcterms:W3CDTF">2024-01-29T12:20:53Z</dcterms:modified>
</cp:coreProperties>
</file>