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1F6ED-204A-7C6E-DD4F-E2982F3EE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Költő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B861FB-1038-2D40-AD8B-60B81531B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Oláh Péter</a:t>
            </a:r>
          </a:p>
        </p:txBody>
      </p:sp>
    </p:spTree>
    <p:extLst>
      <p:ext uri="{BB962C8B-B14F-4D97-AF65-F5344CB8AC3E}">
        <p14:creationId xmlns:p14="http://schemas.microsoft.com/office/powerpoint/2010/main" val="219343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ED417D1F-174E-8B71-4757-70813975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31" y="1495723"/>
            <a:ext cx="5027937" cy="38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6A09FC1-6321-8009-EA3B-1564E982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381125"/>
            <a:ext cx="9210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5216B1B-DBE2-57A4-602F-8704CCB0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0" y="359132"/>
            <a:ext cx="5945024" cy="389161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BA6D0D1-1CA9-EDCF-E280-45D890F9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10" y="4662974"/>
            <a:ext cx="6734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3E52D-ED1E-EC6A-4ABE-4F09326A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F28478A-7148-D3E8-D8C9-302B9A85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45" y="1783070"/>
            <a:ext cx="6449109" cy="32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E6D9DA7-7077-AC39-7050-53ED189A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141"/>
            <a:ext cx="3313086" cy="42077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9F01AC8-6843-DE5B-07C8-F75F7C6F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96" y="1325141"/>
            <a:ext cx="2997007" cy="420771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12932B2-32B0-6ACD-F2AF-78B5C77FC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595" y="1325141"/>
            <a:ext cx="3183405" cy="42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0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ACCDB6-575A-1CEE-5706-3C7463ED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Köszönöm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966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5f8abf-3af9-401e-a156-99a73296b6b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0E0F3C075AADE4FB2214DE132C6A927" ma:contentTypeVersion="15" ma:contentTypeDescription="Új dokumentum létrehozása." ma:contentTypeScope="" ma:versionID="e6828052b12770ff3a3825f06e4057e9">
  <xsd:schema xmlns:xsd="http://www.w3.org/2001/XMLSchema" xmlns:xs="http://www.w3.org/2001/XMLSchema" xmlns:p="http://schemas.microsoft.com/office/2006/metadata/properties" xmlns:ns3="8e2e6007-3e80-4435-b4fa-eea15bbf7a83" xmlns:ns4="645f8abf-3af9-401e-a156-99a73296b6b4" targetNamespace="http://schemas.microsoft.com/office/2006/metadata/properties" ma:root="true" ma:fieldsID="8bb7b640941f49cb3e35e7a2d8d96c90" ns3:_="" ns4:_="">
    <xsd:import namespace="8e2e6007-3e80-4435-b4fa-eea15bbf7a83"/>
    <xsd:import namespace="645f8abf-3af9-401e-a156-99a73296b6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e6007-3e80-4435-b4fa-eea15bbf7a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f8abf-3af9-401e-a156-99a73296b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18069-0F21-4DFF-A8C0-03636A1B7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E75E84-3618-4D8D-9D76-8C4B8605C6B6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8e2e6007-3e80-4435-b4fa-eea15bbf7a83"/>
    <ds:schemaRef ds:uri="http://purl.org/dc/elements/1.1/"/>
    <ds:schemaRef ds:uri="http://www.w3.org/XML/1998/namespace"/>
    <ds:schemaRef ds:uri="http://schemas.openxmlformats.org/package/2006/metadata/core-properties"/>
    <ds:schemaRef ds:uri="645f8abf-3af9-401e-a156-99a73296b6b4"/>
  </ds:schemaRefs>
</ds:datastoreItem>
</file>

<file path=customXml/itemProps3.xml><?xml version="1.0" encoding="utf-8"?>
<ds:datastoreItem xmlns:ds="http://schemas.openxmlformats.org/officeDocument/2006/customXml" ds:itemID="{3279C56A-D529-4E60-9608-42F0FFE364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2e6007-3e80-4435-b4fa-eea15bbf7a83"/>
    <ds:schemaRef ds:uri="645f8abf-3af9-401e-a156-99a73296b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53</TotalTime>
  <Words>11</Words>
  <Application>Microsoft Office PowerPoint</Application>
  <PresentationFormat>Szélesvásznú</PresentationFormat>
  <Paragraphs>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Szita</vt:lpstr>
      <vt:lpstr>Költő projekt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Költő projekt</dc:title>
  <dc:creator>Oláh Péter</dc:creator>
  <cp:lastModifiedBy>Oláh Péter</cp:lastModifiedBy>
  <cp:revision>2</cp:revision>
  <dcterms:created xsi:type="dcterms:W3CDTF">2024-02-29T20:59:59Z</dcterms:created>
  <dcterms:modified xsi:type="dcterms:W3CDTF">2024-02-29T21:58:17Z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0x010100E0E0F3C075AADE4FB2214DE132C6A927</vt:lpwstr>
  </property>
</Properties>
</file>