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7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32532"/>
    <a:srgbClr val="846B02"/>
    <a:srgbClr val="655E03"/>
    <a:srgbClr val="AA7A02"/>
    <a:srgbClr val="FCECC4"/>
    <a:srgbClr val="FBE5AF"/>
    <a:srgbClr val="FDE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6247" autoAdjust="0"/>
  </p:normalViewPr>
  <p:slideViewPr>
    <p:cSldViewPr>
      <p:cViewPr varScale="1">
        <p:scale>
          <a:sx n="98" d="100"/>
          <a:sy n="98" d="100"/>
        </p:scale>
        <p:origin x="103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Hyung Jae Chang" userId="886d5175-8769-4946-920e-866bf9151013" providerId="ADAL" clId="{E745C9A7-A969-4B7C-B5E4-40E2D3C65896}"/>
    <pc:docChg chg="undo custSel addSld delSld modSld">
      <pc:chgData name="Dr. Hyung Jae Chang" userId="886d5175-8769-4946-920e-866bf9151013" providerId="ADAL" clId="{E745C9A7-A969-4B7C-B5E4-40E2D3C65896}" dt="2024-02-07T14:38:01.881" v="519" actId="1076"/>
      <pc:docMkLst>
        <pc:docMk/>
      </pc:docMkLst>
      <pc:sldChg chg="modSp mod">
        <pc:chgData name="Dr. Hyung Jae Chang" userId="886d5175-8769-4946-920e-866bf9151013" providerId="ADAL" clId="{E745C9A7-A969-4B7C-B5E4-40E2D3C65896}" dt="2024-02-06T15:44:13.351" v="42" actId="20577"/>
        <pc:sldMkLst>
          <pc:docMk/>
          <pc:sldMk cId="0" sldId="256"/>
        </pc:sldMkLst>
        <pc:spChg chg="mod">
          <ac:chgData name="Dr. Hyung Jae Chang" userId="886d5175-8769-4946-920e-866bf9151013" providerId="ADAL" clId="{E745C9A7-A969-4B7C-B5E4-40E2D3C65896}" dt="2024-02-06T15:44:13.351" v="42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E745C9A7-A969-4B7C-B5E4-40E2D3C65896}" dt="2024-02-07T13:51:13.470" v="409" actId="1076"/>
        <pc:sldMkLst>
          <pc:docMk/>
          <pc:sldMk cId="0" sldId="258"/>
        </pc:sldMkLst>
        <pc:spChg chg="mod">
          <ac:chgData name="Dr. Hyung Jae Chang" userId="886d5175-8769-4946-920e-866bf9151013" providerId="ADAL" clId="{E745C9A7-A969-4B7C-B5E4-40E2D3C65896}" dt="2024-02-07T13:49:06.289" v="55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745C9A7-A969-4B7C-B5E4-40E2D3C65896}" dt="2024-02-07T13:50:54.998" v="405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E745C9A7-A969-4B7C-B5E4-40E2D3C65896}" dt="2024-02-07T13:51:13.470" v="409" actId="1076"/>
          <ac:picMkLst>
            <pc:docMk/>
            <pc:sldMk cId="0" sldId="258"/>
            <ac:picMk id="3" creationId="{7597F8F8-5F28-8E91-4D92-B6338CCAC7C0}"/>
          </ac:picMkLst>
        </pc:picChg>
        <pc:picChg chg="del">
          <ac:chgData name="Dr. Hyung Jae Chang" userId="886d5175-8769-4946-920e-866bf9151013" providerId="ADAL" clId="{E745C9A7-A969-4B7C-B5E4-40E2D3C65896}" dt="2024-02-07T12:56:02.011" v="45" actId="478"/>
          <ac:picMkLst>
            <pc:docMk/>
            <pc:sldMk cId="0" sldId="258"/>
            <ac:picMk id="4" creationId="{F9B09265-853C-6DDC-A3C0-1164171B6699}"/>
          </ac:picMkLst>
        </pc:picChg>
        <pc:picChg chg="del">
          <ac:chgData name="Dr. Hyung Jae Chang" userId="886d5175-8769-4946-920e-866bf9151013" providerId="ADAL" clId="{E745C9A7-A969-4B7C-B5E4-40E2D3C65896}" dt="2024-02-07T12:56:01.322" v="44" actId="478"/>
          <ac:picMkLst>
            <pc:docMk/>
            <pc:sldMk cId="0" sldId="258"/>
            <ac:picMk id="8" creationId="{C9709416-E1AC-DC21-4CF6-D0717725A160}"/>
          </ac:picMkLst>
        </pc:picChg>
      </pc:sldChg>
    </pc:docChg>
  </pc:docChgLst>
  <pc:docChgLst>
    <pc:chgData name="Dr. Hyung Jae Chang" userId="886d5175-8769-4946-920e-866bf9151013" providerId="ADAL" clId="{1D31BB52-A506-40D2-A8D1-699EE7FF8E04}"/>
    <pc:docChg chg="undo custSel addSld delSld modSld">
      <pc:chgData name="Dr. Hyung Jae Chang" userId="886d5175-8769-4946-920e-866bf9151013" providerId="ADAL" clId="{1D31BB52-A506-40D2-A8D1-699EE7FF8E04}" dt="2024-02-16T02:57:05.890" v="4139" actId="34135"/>
      <pc:docMkLst>
        <pc:docMk/>
      </pc:docMkLst>
      <pc:sldChg chg="modSp mod">
        <pc:chgData name="Dr. Hyung Jae Chang" userId="886d5175-8769-4946-920e-866bf9151013" providerId="ADAL" clId="{1D31BB52-A506-40D2-A8D1-699EE7FF8E04}" dt="2024-02-15T14:38:56.109" v="35" actId="20577"/>
        <pc:sldMkLst>
          <pc:docMk/>
          <pc:sldMk cId="0" sldId="256"/>
        </pc:sldMkLst>
        <pc:spChg chg="mod">
          <ac:chgData name="Dr. Hyung Jae Chang" userId="886d5175-8769-4946-920e-866bf9151013" providerId="ADAL" clId="{1D31BB52-A506-40D2-A8D1-699EE7FF8E04}" dt="2024-02-15T14:38:56.109" v="3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1D31BB52-A506-40D2-A8D1-699EE7FF8E04}" dt="2024-02-15T14:52:08.175" v="596" actId="948"/>
        <pc:sldMkLst>
          <pc:docMk/>
          <pc:sldMk cId="0" sldId="258"/>
        </pc:sldMkLst>
        <pc:spChg chg="add del">
          <ac:chgData name="Dr. Hyung Jae Chang" userId="886d5175-8769-4946-920e-866bf9151013" providerId="ADAL" clId="{1D31BB52-A506-40D2-A8D1-699EE7FF8E04}" dt="2024-02-15T14:45:40.759" v="56" actId="22"/>
          <ac:spMkLst>
            <pc:docMk/>
            <pc:sldMk cId="0" sldId="258"/>
            <ac:spMk id="3" creationId="{F24FC133-614A-2706-0AA5-D089069444F3}"/>
          </ac:spMkLst>
        </pc:spChg>
        <pc:spChg chg="mod">
          <ac:chgData name="Dr. Hyung Jae Chang" userId="886d5175-8769-4946-920e-866bf9151013" providerId="ADAL" clId="{1D31BB52-A506-40D2-A8D1-699EE7FF8E04}" dt="2024-02-15T14:45:09.833" v="50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1D31BB52-A506-40D2-A8D1-699EE7FF8E04}" dt="2024-02-15T14:52:08.175" v="596" actId="948"/>
          <ac:spMkLst>
            <pc:docMk/>
            <pc:sldMk cId="0" sldId="258"/>
            <ac:spMk id="9219" creationId="{00000000-0000-0000-0000-000000000000}"/>
          </ac:spMkLst>
        </pc:spChg>
      </pc:sldChg>
    </pc:docChg>
  </pc:docChgLst>
  <pc:docChgLst>
    <pc:chgData name="Dr. Hyung Jae Chang" userId="886d5175-8769-4946-920e-866bf9151013" providerId="ADAL" clId="{ECED2D9B-CCF5-46CD-A4C0-F4A0DB25D351}"/>
    <pc:docChg chg="custSel addSld modSld">
      <pc:chgData name="Dr. Hyung Jae Chang" userId="886d5175-8769-4946-920e-866bf9151013" providerId="ADAL" clId="{ECED2D9B-CCF5-46CD-A4C0-F4A0DB25D351}" dt="2024-02-06T13:23:34.097" v="693" actId="1076"/>
      <pc:docMkLst>
        <pc:docMk/>
      </pc:docMkLst>
      <pc:sldChg chg="modSp mod">
        <pc:chgData name="Dr. Hyung Jae Chang" userId="886d5175-8769-4946-920e-866bf9151013" providerId="ADAL" clId="{ECED2D9B-CCF5-46CD-A4C0-F4A0DB25D351}" dt="2024-02-06T11:55:08.529" v="70" actId="20577"/>
        <pc:sldMkLst>
          <pc:docMk/>
          <pc:sldMk cId="0" sldId="256"/>
        </pc:sldMkLst>
        <pc:spChg chg="mod">
          <ac:chgData name="Dr. Hyung Jae Chang" userId="886d5175-8769-4946-920e-866bf9151013" providerId="ADAL" clId="{ECED2D9B-CCF5-46CD-A4C0-F4A0DB25D351}" dt="2024-02-06T11:55:08.529" v="7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ECED2D9B-CCF5-46CD-A4C0-F4A0DB25D351}" dt="2024-02-06T12:01:38.193" v="333" actId="20577"/>
        <pc:sldMkLst>
          <pc:docMk/>
          <pc:sldMk cId="0" sldId="258"/>
        </pc:sldMkLst>
        <pc:spChg chg="mod">
          <ac:chgData name="Dr. Hyung Jae Chang" userId="886d5175-8769-4946-920e-866bf9151013" providerId="ADAL" clId="{ECED2D9B-CCF5-46CD-A4C0-F4A0DB25D351}" dt="2024-02-06T11:58:57.793" v="88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CED2D9B-CCF5-46CD-A4C0-F4A0DB25D351}" dt="2024-02-06T12:01:38.193" v="333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ECED2D9B-CCF5-46CD-A4C0-F4A0DB25D351}" dt="2024-02-06T12:01:35.388" v="331" actId="1076"/>
          <ac:picMkLst>
            <pc:docMk/>
            <pc:sldMk cId="0" sldId="258"/>
            <ac:picMk id="3" creationId="{0F111095-D307-3B85-D3B0-6993DD45E5CD}"/>
          </ac:picMkLst>
        </pc:picChg>
        <pc:picChg chg="add mod">
          <ac:chgData name="Dr. Hyung Jae Chang" userId="886d5175-8769-4946-920e-866bf9151013" providerId="ADAL" clId="{ECED2D9B-CCF5-46CD-A4C0-F4A0DB25D351}" dt="2024-02-06T12:01:36.390" v="332" actId="1076"/>
          <ac:picMkLst>
            <pc:docMk/>
            <pc:sldMk cId="0" sldId="258"/>
            <ac:picMk id="6" creationId="{A638211F-6607-71D1-F888-9D2FB52C6FEA}"/>
          </ac:picMkLst>
        </pc:picChg>
      </pc:sldChg>
    </pc:docChg>
  </pc:docChgLst>
  <pc:docChgLst>
    <pc:chgData name="Dr. Hyung Jae Chang" userId="886d5175-8769-4946-920e-866bf9151013" providerId="ADAL" clId="{0FBA5B93-3001-4C84-B4D4-84E61FF8C74B}"/>
    <pc:docChg chg="undo custSel modSld">
      <pc:chgData name="Dr. Hyung Jae Chang" userId="886d5175-8769-4946-920e-866bf9151013" providerId="ADAL" clId="{0FBA5B93-3001-4C84-B4D4-84E61FF8C74B}" dt="2025-06-03T02:47:40.682" v="61" actId="20577"/>
      <pc:docMkLst>
        <pc:docMk/>
      </pc:docMkLst>
      <pc:sldChg chg="modSp mod">
        <pc:chgData name="Dr. Hyung Jae Chang" userId="886d5175-8769-4946-920e-866bf9151013" providerId="ADAL" clId="{0FBA5B93-3001-4C84-B4D4-84E61FF8C74B}" dt="2025-05-31T13:54:35.282" v="1" actId="1076"/>
        <pc:sldMkLst>
          <pc:docMk/>
          <pc:sldMk cId="1961724116" sldId="260"/>
        </pc:sldMkLst>
        <pc:spChg chg="mod">
          <ac:chgData name="Dr. Hyung Jae Chang" userId="886d5175-8769-4946-920e-866bf9151013" providerId="ADAL" clId="{0FBA5B93-3001-4C84-B4D4-84E61FF8C74B}" dt="2025-05-31T13:54:35.282" v="1" actId="1076"/>
          <ac:spMkLst>
            <pc:docMk/>
            <pc:sldMk cId="1961724116" sldId="260"/>
            <ac:spMk id="9218" creationId="{2B5C7419-5E19-CB9B-D503-79EF8A878F3D}"/>
          </ac:spMkLst>
        </pc:spChg>
      </pc:sldChg>
      <pc:sldChg chg="modSp mod">
        <pc:chgData name="Dr. Hyung Jae Chang" userId="886d5175-8769-4946-920e-866bf9151013" providerId="ADAL" clId="{0FBA5B93-3001-4C84-B4D4-84E61FF8C74B}" dt="2025-06-03T02:47:40.682" v="61" actId="20577"/>
        <pc:sldMkLst>
          <pc:docMk/>
          <pc:sldMk cId="1828213799" sldId="261"/>
        </pc:sldMkLst>
        <pc:spChg chg="mod">
          <ac:chgData name="Dr. Hyung Jae Chang" userId="886d5175-8769-4946-920e-866bf9151013" providerId="ADAL" clId="{0FBA5B93-3001-4C84-B4D4-84E61FF8C74B}" dt="2025-06-03T02:47:40.682" v="61" actId="20577"/>
          <ac:spMkLst>
            <pc:docMk/>
            <pc:sldMk cId="1828213799" sldId="261"/>
            <ac:spMk id="9219" creationId="{E9D231CE-C95B-D32D-0A37-80D3636B5371}"/>
          </ac:spMkLst>
        </pc:spChg>
      </pc:sldChg>
      <pc:sldChg chg="modSp mod">
        <pc:chgData name="Dr. Hyung Jae Chang" userId="886d5175-8769-4946-920e-866bf9151013" providerId="ADAL" clId="{0FBA5B93-3001-4C84-B4D4-84E61FF8C74B}" dt="2025-06-03T02:10:41.581" v="56" actId="14100"/>
        <pc:sldMkLst>
          <pc:docMk/>
          <pc:sldMk cId="743429838" sldId="262"/>
        </pc:sldMkLst>
        <pc:spChg chg="mod">
          <ac:chgData name="Dr. Hyung Jae Chang" userId="886d5175-8769-4946-920e-866bf9151013" providerId="ADAL" clId="{0FBA5B93-3001-4C84-B4D4-84E61FF8C74B}" dt="2025-06-03T02:10:41.581" v="56" actId="14100"/>
          <ac:spMkLst>
            <pc:docMk/>
            <pc:sldMk cId="743429838" sldId="262"/>
            <ac:spMk id="9219" creationId="{902A21C2-0ED2-8BCB-FD3E-952FB61A0637}"/>
          </ac:spMkLst>
        </pc:spChg>
      </pc:sldChg>
    </pc:docChg>
  </pc:docChgLst>
  <pc:docChgLst>
    <pc:chgData name="Dr. Hyung Jae Chang" userId="886d5175-8769-4946-920e-866bf9151013" providerId="ADAL" clId="{3D7670BB-BF18-48D3-A116-7BA0AC85B695}"/>
    <pc:docChg chg="undo custSel delSld modSld">
      <pc:chgData name="Dr. Hyung Jae Chang" userId="886d5175-8769-4946-920e-866bf9151013" providerId="ADAL" clId="{3D7670BB-BF18-48D3-A116-7BA0AC85B695}" dt="2025-06-03T04:06:17.209" v="13" actId="20577"/>
      <pc:docMkLst>
        <pc:docMk/>
      </pc:docMkLst>
      <pc:sldChg chg="del">
        <pc:chgData name="Dr. Hyung Jae Chang" userId="886d5175-8769-4946-920e-866bf9151013" providerId="ADAL" clId="{3D7670BB-BF18-48D3-A116-7BA0AC85B695}" dt="2025-06-03T03:36:03.570" v="0" actId="47"/>
        <pc:sldMkLst>
          <pc:docMk/>
          <pc:sldMk cId="2548231535" sldId="263"/>
        </pc:sldMkLst>
      </pc:sldChg>
      <pc:sldChg chg="del">
        <pc:chgData name="Dr. Hyung Jae Chang" userId="886d5175-8769-4946-920e-866bf9151013" providerId="ADAL" clId="{3D7670BB-BF18-48D3-A116-7BA0AC85B695}" dt="2025-06-03T03:36:03.570" v="0" actId="47"/>
        <pc:sldMkLst>
          <pc:docMk/>
          <pc:sldMk cId="883302467" sldId="264"/>
        </pc:sldMkLst>
      </pc:sldChg>
      <pc:sldChg chg="del">
        <pc:chgData name="Dr. Hyung Jae Chang" userId="886d5175-8769-4946-920e-866bf9151013" providerId="ADAL" clId="{3D7670BB-BF18-48D3-A116-7BA0AC85B695}" dt="2025-06-03T03:36:08.927" v="1" actId="47"/>
        <pc:sldMkLst>
          <pc:docMk/>
          <pc:sldMk cId="3425799066" sldId="265"/>
        </pc:sldMkLst>
      </pc:sldChg>
      <pc:sldChg chg="del">
        <pc:chgData name="Dr. Hyung Jae Chang" userId="886d5175-8769-4946-920e-866bf9151013" providerId="ADAL" clId="{3D7670BB-BF18-48D3-A116-7BA0AC85B695}" dt="2025-06-03T03:36:28.602" v="2" actId="47"/>
        <pc:sldMkLst>
          <pc:docMk/>
          <pc:sldMk cId="3155093107" sldId="268"/>
        </pc:sldMkLst>
      </pc:sldChg>
      <pc:sldChg chg="modSp mod">
        <pc:chgData name="Dr. Hyung Jae Chang" userId="886d5175-8769-4946-920e-866bf9151013" providerId="ADAL" clId="{3D7670BB-BF18-48D3-A116-7BA0AC85B695}" dt="2025-06-03T03:39:23.518" v="7" actId="1035"/>
        <pc:sldMkLst>
          <pc:docMk/>
          <pc:sldMk cId="1794319385" sldId="270"/>
        </pc:sldMkLst>
        <pc:spChg chg="mod">
          <ac:chgData name="Dr. Hyung Jae Chang" userId="886d5175-8769-4946-920e-866bf9151013" providerId="ADAL" clId="{3D7670BB-BF18-48D3-A116-7BA0AC85B695}" dt="2025-06-03T03:39:23.518" v="7" actId="1035"/>
          <ac:spMkLst>
            <pc:docMk/>
            <pc:sldMk cId="1794319385" sldId="270"/>
            <ac:spMk id="2" creationId="{EC982BA8-5C75-70AE-4A31-0DD20A21CA85}"/>
          </ac:spMkLst>
        </pc:spChg>
      </pc:sldChg>
      <pc:sldChg chg="modSp">
        <pc:chgData name="Dr. Hyung Jae Chang" userId="886d5175-8769-4946-920e-866bf9151013" providerId="ADAL" clId="{3D7670BB-BF18-48D3-A116-7BA0AC85B695}" dt="2025-06-03T04:06:17.209" v="13" actId="20577"/>
        <pc:sldMkLst>
          <pc:docMk/>
          <pc:sldMk cId="2145483475" sldId="272"/>
        </pc:sldMkLst>
        <pc:spChg chg="mod">
          <ac:chgData name="Dr. Hyung Jae Chang" userId="886d5175-8769-4946-920e-866bf9151013" providerId="ADAL" clId="{3D7670BB-BF18-48D3-A116-7BA0AC85B695}" dt="2025-06-03T04:06:17.209" v="13" actId="20577"/>
          <ac:spMkLst>
            <pc:docMk/>
            <pc:sldMk cId="2145483475" sldId="272"/>
            <ac:spMk id="2" creationId="{AB2A748C-1DBE-52C5-812E-08F8AFEE7B82}"/>
          </ac:spMkLst>
        </pc:spChg>
      </pc:sldChg>
    </pc:docChg>
  </pc:docChgLst>
  <pc:docChgLst>
    <pc:chgData name="Dr. Hyung Jae Chang" userId="886d5175-8769-4946-920e-866bf9151013" providerId="ADAL" clId="{F79CBC0A-167E-422C-B82A-F90F11A129CC}"/>
    <pc:docChg chg="undo custSel addSld delSld modSld sldOrd">
      <pc:chgData name="Dr. Hyung Jae Chang" userId="886d5175-8769-4946-920e-866bf9151013" providerId="ADAL" clId="{F79CBC0A-167E-422C-B82A-F90F11A129CC}" dt="2024-02-15T14:20:03.952" v="12552" actId="1036"/>
      <pc:docMkLst>
        <pc:docMk/>
      </pc:docMkLst>
      <pc:sldChg chg="modSp mod">
        <pc:chgData name="Dr. Hyung Jae Chang" userId="886d5175-8769-4946-920e-866bf9151013" providerId="ADAL" clId="{F79CBC0A-167E-422C-B82A-F90F11A129CC}" dt="2024-02-12T10:49:18.997" v="53" actId="20577"/>
        <pc:sldMkLst>
          <pc:docMk/>
          <pc:sldMk cId="0" sldId="256"/>
        </pc:sldMkLst>
        <pc:spChg chg="mod">
          <ac:chgData name="Dr. Hyung Jae Chang" userId="886d5175-8769-4946-920e-866bf9151013" providerId="ADAL" clId="{F79CBC0A-167E-422C-B82A-F90F11A129CC}" dt="2024-02-12T10:49:18.997" v="53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Dr. Hyung Jae Chang" userId="886d5175-8769-4946-920e-866bf9151013" providerId="ADAL" clId="{F79CBC0A-167E-422C-B82A-F90F11A129CC}" dt="2024-02-12T10:53:22.850" v="300" actId="5793"/>
        <pc:sldMkLst>
          <pc:docMk/>
          <pc:sldMk cId="0" sldId="258"/>
        </pc:sldMkLst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8" creationId="{6FEA2B94-7288-964C-39F1-C226FB469B15}"/>
          </ac:spMkLst>
        </pc:spChg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9" creationId="{5A71389B-1F38-5EC7-9038-B0F3D604994A}"/>
          </ac:spMkLst>
        </pc:spChg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10" creationId="{AC753C18-349D-4868-07A6-36502824BFCE}"/>
          </ac:spMkLst>
        </pc:spChg>
        <pc:spChg chg="mod">
          <ac:chgData name="Dr. Hyung Jae Chang" userId="886d5175-8769-4946-920e-866bf9151013" providerId="ADAL" clId="{F79CBC0A-167E-422C-B82A-F90F11A129CC}" dt="2024-02-12T10:49:39.600" v="80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F79CBC0A-167E-422C-B82A-F90F11A129CC}" dt="2024-02-12T10:53:22.850" v="300" actId="5793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F79CBC0A-167E-422C-B82A-F90F11A129CC}" dt="2024-02-12T10:49:26.176" v="55" actId="478"/>
          <ac:picMkLst>
            <pc:docMk/>
            <pc:sldMk cId="0" sldId="258"/>
            <ac:picMk id="4" creationId="{D5FF85DE-81E6-EE46-14E3-89A0EB0F1F13}"/>
          </ac:picMkLst>
        </pc:picChg>
        <pc:picChg chg="del">
          <ac:chgData name="Dr. Hyung Jae Chang" userId="886d5175-8769-4946-920e-866bf9151013" providerId="ADAL" clId="{F79CBC0A-167E-422C-B82A-F90F11A129CC}" dt="2024-02-12T10:49:26.176" v="55" actId="478"/>
          <ac:picMkLst>
            <pc:docMk/>
            <pc:sldMk cId="0" sldId="258"/>
            <ac:picMk id="7" creationId="{1B0EBBCB-444F-00C2-CDA4-8C146626B7DF}"/>
          </ac:picMkLst>
        </pc:picChg>
      </pc:sldChg>
    </pc:docChg>
  </pc:docChgLst>
  <pc:docChgLst>
    <pc:chgData name="Dr. Hyung Jae Chang" userId="886d5175-8769-4946-920e-866bf9151013" providerId="ADAL" clId="{AA68A4BB-3FC3-4EDC-BEE8-E00A764AF221}"/>
    <pc:docChg chg="custSel delSld modSld">
      <pc:chgData name="Dr. Hyung Jae Chang" userId="886d5175-8769-4946-920e-866bf9151013" providerId="ADAL" clId="{AA68A4BB-3FC3-4EDC-BEE8-E00A764AF221}" dt="2024-02-05T10:19:54.303" v="57" actId="20577"/>
      <pc:docMkLst>
        <pc:docMk/>
      </pc:docMkLst>
      <pc:sldChg chg="modSp mod">
        <pc:chgData name="Dr. Hyung Jae Chang" userId="886d5175-8769-4946-920e-866bf9151013" providerId="ADAL" clId="{AA68A4BB-3FC3-4EDC-BEE8-E00A764AF221}" dt="2024-02-05T10:19:54.303" v="57" actId="20577"/>
        <pc:sldMkLst>
          <pc:docMk/>
          <pc:sldMk cId="0" sldId="256"/>
        </pc:sldMkLst>
        <pc:spChg chg="mod">
          <ac:chgData name="Dr. Hyung Jae Chang" userId="886d5175-8769-4946-920e-866bf9151013" providerId="ADAL" clId="{AA68A4BB-3FC3-4EDC-BEE8-E00A764AF221}" dt="2024-02-05T10:19:54.303" v="57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Dr. Hyung Jae Chang" userId="886d5175-8769-4946-920e-866bf9151013" providerId="ADAL" clId="{4BEB9461-73D4-4171-B033-BDA220115209}"/>
    <pc:docChg chg="modSld">
      <pc:chgData name="Dr. Hyung Jae Chang" userId="886d5175-8769-4946-920e-866bf9151013" providerId="ADAL" clId="{4BEB9461-73D4-4171-B033-BDA220115209}" dt="2024-03-08T14:33:10.054" v="80" actId="20577"/>
      <pc:docMkLst>
        <pc:docMk/>
      </pc:docMkLst>
      <pc:sldChg chg="modSp">
        <pc:chgData name="Dr. Hyung Jae Chang" userId="886d5175-8769-4946-920e-866bf9151013" providerId="ADAL" clId="{4BEB9461-73D4-4171-B033-BDA220115209}" dt="2024-03-08T14:33:10.054" v="80" actId="20577"/>
        <pc:sldMkLst>
          <pc:docMk/>
          <pc:sldMk cId="0" sldId="258"/>
        </pc:sldMkLst>
        <pc:spChg chg="mod">
          <ac:chgData name="Dr. Hyung Jae Chang" userId="886d5175-8769-4946-920e-866bf9151013" providerId="ADAL" clId="{4BEB9461-73D4-4171-B033-BDA220115209}" dt="2024-03-08T14:33:10.054" v="80" actId="20577"/>
          <ac:spMkLst>
            <pc:docMk/>
            <pc:sldMk cId="0" sldId="258"/>
            <ac:spMk id="9219" creationId="{00000000-0000-0000-0000-000000000000}"/>
          </ac:spMkLst>
        </pc:spChg>
      </pc:sldChg>
    </pc:docChg>
  </pc:docChgLst>
  <pc:docChgLst>
    <pc:chgData name="Dr. Hyung Jae Chang" userId="886d5175-8769-4946-920e-866bf9151013" providerId="ADAL" clId="{A98C62CF-658F-43F9-A920-56D4271C7693}"/>
    <pc:docChg chg="undo custSel addSld delSld modSld">
      <pc:chgData name="Dr. Hyung Jae Chang" userId="886d5175-8769-4946-920e-866bf9151013" providerId="ADAL" clId="{A98C62CF-658F-43F9-A920-56D4271C7693}" dt="2024-02-12T06:57:25.254" v="2523" actId="1037"/>
      <pc:docMkLst>
        <pc:docMk/>
      </pc:docMkLst>
      <pc:sldChg chg="modSp mod">
        <pc:chgData name="Dr. Hyung Jae Chang" userId="886d5175-8769-4946-920e-866bf9151013" providerId="ADAL" clId="{A98C62CF-658F-43F9-A920-56D4271C7693}" dt="2024-02-08T16:25:07.210" v="49" actId="20577"/>
        <pc:sldMkLst>
          <pc:docMk/>
          <pc:sldMk cId="0" sldId="256"/>
        </pc:sldMkLst>
        <pc:spChg chg="mod">
          <ac:chgData name="Dr. Hyung Jae Chang" userId="886d5175-8769-4946-920e-866bf9151013" providerId="ADAL" clId="{A98C62CF-658F-43F9-A920-56D4271C7693}" dt="2024-02-08T16:25:07.210" v="4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A98C62CF-658F-43F9-A920-56D4271C7693}" dt="2024-02-12T05:55:48.600" v="359" actId="2711"/>
        <pc:sldMkLst>
          <pc:docMk/>
          <pc:sldMk cId="0" sldId="258"/>
        </pc:sldMkLst>
        <pc:spChg chg="mod">
          <ac:chgData name="Dr. Hyung Jae Chang" userId="886d5175-8769-4946-920e-866bf9151013" providerId="ADAL" clId="{A98C62CF-658F-43F9-A920-56D4271C7693}" dt="2024-02-12T05:52:10.804" v="62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A98C62CF-658F-43F9-A920-56D4271C7693}" dt="2024-02-12T05:55:48.600" v="359" actId="2711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A98C62CF-658F-43F9-A920-56D4271C7693}" dt="2024-02-12T05:54:13.803" v="295" actId="1076"/>
          <ac:picMkLst>
            <pc:docMk/>
            <pc:sldMk cId="0" sldId="258"/>
            <ac:picMk id="3" creationId="{AA34660C-4CC5-AB69-EF23-61EFA02EC08D}"/>
          </ac:picMkLst>
        </pc:picChg>
      </pc:sldChg>
    </pc:docChg>
  </pc:docChgLst>
  <pc:docChgLst>
    <pc:chgData name="Dr. Hyung Jae Chang" userId="886d5175-8769-4946-920e-866bf9151013" providerId="ADAL" clId="{E7F8E332-0426-40A0-AEFF-B2B675F405CF}"/>
    <pc:docChg chg="custSel modSld">
      <pc:chgData name="Dr. Hyung Jae Chang" userId="886d5175-8769-4946-920e-866bf9151013" providerId="ADAL" clId="{E7F8E332-0426-40A0-AEFF-B2B675F405CF}" dt="2024-02-15T05:06:50.444" v="445" actId="20577"/>
      <pc:docMkLst>
        <pc:docMk/>
      </pc:docMkLst>
    </pc:docChg>
  </pc:docChgLst>
  <pc:docChgLst>
    <pc:chgData name="Dr. Hyung Jae Chang" userId="886d5175-8769-4946-920e-866bf9151013" providerId="ADAL" clId="{CD512C93-0438-4E7D-804A-9DF663DBF31D}"/>
    <pc:docChg chg="undo custSel addSld modSld">
      <pc:chgData name="Dr. Hyung Jae Chang" userId="886d5175-8769-4946-920e-866bf9151013" providerId="ADAL" clId="{CD512C93-0438-4E7D-804A-9DF663DBF31D}" dt="2024-06-20T05:37:02.667" v="99" actId="20577"/>
      <pc:docMkLst>
        <pc:docMk/>
      </pc:docMkLst>
      <pc:sldChg chg="modSp">
        <pc:chgData name="Dr. Hyung Jae Chang" userId="886d5175-8769-4946-920e-866bf9151013" providerId="ADAL" clId="{CD512C93-0438-4E7D-804A-9DF663DBF31D}" dt="2024-06-02T05:53:50.249" v="75" actId="20577"/>
        <pc:sldMkLst>
          <pc:docMk/>
          <pc:sldMk cId="0" sldId="258"/>
        </pc:sldMkLst>
        <pc:spChg chg="mod">
          <ac:chgData name="Dr. Hyung Jae Chang" userId="886d5175-8769-4946-920e-866bf9151013" providerId="ADAL" clId="{CD512C93-0438-4E7D-804A-9DF663DBF31D}" dt="2024-06-02T05:53:50.249" v="75" actId="20577"/>
          <ac:spMkLst>
            <pc:docMk/>
            <pc:sldMk cId="0" sldId="258"/>
            <ac:spMk id="9219" creationId="{00000000-0000-0000-0000-000000000000}"/>
          </ac:spMkLst>
        </pc:spChg>
      </pc:sldChg>
      <pc:sldChg chg="modSp mod">
        <pc:chgData name="Dr. Hyung Jae Chang" userId="886d5175-8769-4946-920e-866bf9151013" providerId="ADAL" clId="{CD512C93-0438-4E7D-804A-9DF663DBF31D}" dt="2024-05-27T17:10:58.679" v="1" actId="1035"/>
        <pc:sldMkLst>
          <pc:docMk/>
          <pc:sldMk cId="1961724116" sldId="260"/>
        </pc:sldMkLst>
        <pc:spChg chg="mod">
          <ac:chgData name="Dr. Hyung Jae Chang" userId="886d5175-8769-4946-920e-866bf9151013" providerId="ADAL" clId="{CD512C93-0438-4E7D-804A-9DF663DBF31D}" dt="2024-05-27T17:10:58.679" v="1" actId="1035"/>
          <ac:spMkLst>
            <pc:docMk/>
            <pc:sldMk cId="1961724116" sldId="260"/>
            <ac:spMk id="9219" creationId="{479489FD-0A7D-1DEE-EFF4-065DC711F345}"/>
          </ac:spMkLst>
        </pc:spChg>
      </pc:sldChg>
      <pc:sldChg chg="modSp mod">
        <pc:chgData name="Dr. Hyung Jae Chang" userId="886d5175-8769-4946-920e-866bf9151013" providerId="ADAL" clId="{CD512C93-0438-4E7D-804A-9DF663DBF31D}" dt="2024-06-20T05:37:02.667" v="99" actId="20577"/>
        <pc:sldMkLst>
          <pc:docMk/>
          <pc:sldMk cId="1828213799" sldId="261"/>
        </pc:sldMkLst>
        <pc:spChg chg="mod">
          <ac:chgData name="Dr. Hyung Jae Chang" userId="886d5175-8769-4946-920e-866bf9151013" providerId="ADAL" clId="{CD512C93-0438-4E7D-804A-9DF663DBF31D}" dt="2024-06-20T05:37:02.667" v="99" actId="20577"/>
          <ac:spMkLst>
            <pc:docMk/>
            <pc:sldMk cId="1828213799" sldId="261"/>
            <ac:spMk id="9219" creationId="{E9D231CE-C95B-D32D-0A37-80D3636B5371}"/>
          </ac:spMkLst>
        </pc:spChg>
      </pc:sldChg>
      <pc:sldChg chg="modSp mod">
        <pc:chgData name="Dr. Hyung Jae Chang" userId="886d5175-8769-4946-920e-866bf9151013" providerId="ADAL" clId="{CD512C93-0438-4E7D-804A-9DF663DBF31D}" dt="2024-05-29T17:32:57.815" v="11" actId="6549"/>
        <pc:sldMkLst>
          <pc:docMk/>
          <pc:sldMk cId="883302467" sldId="264"/>
        </pc:sldMkLst>
        <pc:spChg chg="mod">
          <ac:chgData name="Dr. Hyung Jae Chang" userId="886d5175-8769-4946-920e-866bf9151013" providerId="ADAL" clId="{CD512C93-0438-4E7D-804A-9DF663DBF31D}" dt="2024-05-29T17:32:57.815" v="11" actId="6549"/>
          <ac:spMkLst>
            <pc:docMk/>
            <pc:sldMk cId="883302467" sldId="264"/>
            <ac:spMk id="9219" creationId="{D70A81CD-CF26-26B1-EEF6-815F6C5A6E4E}"/>
          </ac:spMkLst>
        </pc:spChg>
      </pc:sldChg>
      <pc:sldChg chg="delSp modSp mod">
        <pc:chgData name="Dr. Hyung Jae Chang" userId="886d5175-8769-4946-920e-866bf9151013" providerId="ADAL" clId="{CD512C93-0438-4E7D-804A-9DF663DBF31D}" dt="2024-05-31T03:57:08.320" v="40" actId="1076"/>
        <pc:sldMkLst>
          <pc:docMk/>
          <pc:sldMk cId="3353994131" sldId="267"/>
        </pc:sldMkLst>
        <pc:spChg chg="mod">
          <ac:chgData name="Dr. Hyung Jae Chang" userId="886d5175-8769-4946-920e-866bf9151013" providerId="ADAL" clId="{CD512C93-0438-4E7D-804A-9DF663DBF31D}" dt="2024-05-31T02:31:02.076" v="16" actId="1076"/>
          <ac:spMkLst>
            <pc:docMk/>
            <pc:sldMk cId="3353994131" sldId="267"/>
            <ac:spMk id="4" creationId="{B71AFE87-3641-392A-C885-3EEB64464DEE}"/>
          </ac:spMkLst>
        </pc:spChg>
        <pc:spChg chg="del">
          <ac:chgData name="Dr. Hyung Jae Chang" userId="886d5175-8769-4946-920e-866bf9151013" providerId="ADAL" clId="{CD512C93-0438-4E7D-804A-9DF663DBF31D}" dt="2024-05-31T03:57:04.665" v="39" actId="478"/>
          <ac:spMkLst>
            <pc:docMk/>
            <pc:sldMk cId="3353994131" sldId="267"/>
            <ac:spMk id="10" creationId="{E3EEDD02-FFE6-DB02-5567-E2D76CB2615A}"/>
          </ac:spMkLst>
        </pc:spChg>
        <pc:picChg chg="mod">
          <ac:chgData name="Dr. Hyung Jae Chang" userId="886d5175-8769-4946-920e-866bf9151013" providerId="ADAL" clId="{CD512C93-0438-4E7D-804A-9DF663DBF31D}" dt="2024-05-31T03:57:08.320" v="40" actId="1076"/>
          <ac:picMkLst>
            <pc:docMk/>
            <pc:sldMk cId="3353994131" sldId="267"/>
            <ac:picMk id="7" creationId="{BEFF96D6-4F80-8F14-E22E-DC8D7A2D00B4}"/>
          </ac:picMkLst>
        </pc:picChg>
        <pc:cxnChg chg="mod">
          <ac:chgData name="Dr. Hyung Jae Chang" userId="886d5175-8769-4946-920e-866bf9151013" providerId="ADAL" clId="{CD512C93-0438-4E7D-804A-9DF663DBF31D}" dt="2024-05-31T02:31:02.076" v="16" actId="1076"/>
          <ac:cxnSpMkLst>
            <pc:docMk/>
            <pc:sldMk cId="3353994131" sldId="267"/>
            <ac:cxnSpMk id="14" creationId="{708C9CA0-499F-863B-905B-54FE4EB491DE}"/>
          </ac:cxnSpMkLst>
        </pc:cxnChg>
      </pc:sldChg>
      <pc:sldChg chg="modSp mod">
        <pc:chgData name="Dr. Hyung Jae Chang" userId="886d5175-8769-4946-920e-866bf9151013" providerId="ADAL" clId="{CD512C93-0438-4E7D-804A-9DF663DBF31D}" dt="2024-05-31T03:24:10.632" v="36" actId="1038"/>
        <pc:sldMkLst>
          <pc:docMk/>
          <pc:sldMk cId="3155093107" sldId="268"/>
        </pc:sldMkLst>
        <pc:spChg chg="mod">
          <ac:chgData name="Dr. Hyung Jae Chang" userId="886d5175-8769-4946-920e-866bf9151013" providerId="ADAL" clId="{CD512C93-0438-4E7D-804A-9DF663DBF31D}" dt="2024-05-31T03:23:59.656" v="25" actId="255"/>
          <ac:spMkLst>
            <pc:docMk/>
            <pc:sldMk cId="3155093107" sldId="268"/>
            <ac:spMk id="2" creationId="{28D5E5CA-AB0F-2920-2D5D-EDD2EBD5B4F0}"/>
          </ac:spMkLst>
        </pc:spChg>
        <pc:spChg chg="mod">
          <ac:chgData name="Dr. Hyung Jae Chang" userId="886d5175-8769-4946-920e-866bf9151013" providerId="ADAL" clId="{CD512C93-0438-4E7D-804A-9DF663DBF31D}" dt="2024-05-31T03:24:10.632" v="36" actId="1038"/>
          <ac:spMkLst>
            <pc:docMk/>
            <pc:sldMk cId="3155093107" sldId="268"/>
            <ac:spMk id="12" creationId="{540D9FE8-E076-2D2D-4C15-FEB8545DC71B}"/>
          </ac:spMkLst>
        </pc:spChg>
        <pc:picChg chg="mod">
          <ac:chgData name="Dr. Hyung Jae Chang" userId="886d5175-8769-4946-920e-866bf9151013" providerId="ADAL" clId="{CD512C93-0438-4E7D-804A-9DF663DBF31D}" dt="2024-05-31T03:24:06.505" v="26" actId="1076"/>
          <ac:picMkLst>
            <pc:docMk/>
            <pc:sldMk cId="3155093107" sldId="268"/>
            <ac:picMk id="11" creationId="{8A6BB7C1-CE71-4A22-95F1-2602424B7B88}"/>
          </ac:picMkLst>
        </pc:picChg>
      </pc:sldChg>
      <pc:sldChg chg="modSp mod">
        <pc:chgData name="Dr. Hyung Jae Chang" userId="886d5175-8769-4946-920e-866bf9151013" providerId="ADAL" clId="{CD512C93-0438-4E7D-804A-9DF663DBF31D}" dt="2024-05-31T03:24:21.208" v="37" actId="313"/>
        <pc:sldMkLst>
          <pc:docMk/>
          <pc:sldMk cId="420696998" sldId="269"/>
        </pc:sldMkLst>
        <pc:spChg chg="mod">
          <ac:chgData name="Dr. Hyung Jae Chang" userId="886d5175-8769-4946-920e-866bf9151013" providerId="ADAL" clId="{CD512C93-0438-4E7D-804A-9DF663DBF31D}" dt="2024-05-31T03:24:21.208" v="37" actId="313"/>
          <ac:spMkLst>
            <pc:docMk/>
            <pc:sldMk cId="420696998" sldId="269"/>
            <ac:spMk id="2" creationId="{B2D18115-1D4C-280A-68A9-0F64320A5B5D}"/>
          </ac:spMkLst>
        </pc:spChg>
      </pc:sldChg>
      <pc:sldChg chg="modSp mod">
        <pc:chgData name="Dr. Hyung Jae Chang" userId="886d5175-8769-4946-920e-866bf9151013" providerId="ADAL" clId="{CD512C93-0438-4E7D-804A-9DF663DBF31D}" dt="2024-05-31T04:31:02.138" v="56" actId="1035"/>
        <pc:sldMkLst>
          <pc:docMk/>
          <pc:sldMk cId="1698271353" sldId="271"/>
        </pc:sldMkLst>
        <pc:spChg chg="mod">
          <ac:chgData name="Dr. Hyung Jae Chang" userId="886d5175-8769-4946-920e-866bf9151013" providerId="ADAL" clId="{CD512C93-0438-4E7D-804A-9DF663DBF31D}" dt="2024-05-31T04:31:02.138" v="56" actId="1035"/>
          <ac:spMkLst>
            <pc:docMk/>
            <pc:sldMk cId="1698271353" sldId="271"/>
            <ac:spMk id="2" creationId="{F82D8FE5-601E-C05E-2B1C-0F9B026413C2}"/>
          </ac:spMkLst>
        </pc:spChg>
      </pc:sldChg>
      <pc:sldChg chg="modSp mod">
        <pc:chgData name="Dr. Hyung Jae Chang" userId="886d5175-8769-4946-920e-866bf9151013" providerId="ADAL" clId="{CD512C93-0438-4E7D-804A-9DF663DBF31D}" dt="2024-06-02T15:32:32.876" v="81" actId="20577"/>
        <pc:sldMkLst>
          <pc:docMk/>
          <pc:sldMk cId="2145483475" sldId="272"/>
        </pc:sldMkLst>
        <pc:spChg chg="mod">
          <ac:chgData name="Dr. Hyung Jae Chang" userId="886d5175-8769-4946-920e-866bf9151013" providerId="ADAL" clId="{CD512C93-0438-4E7D-804A-9DF663DBF31D}" dt="2024-06-02T15:32:32.876" v="81" actId="20577"/>
          <ac:spMkLst>
            <pc:docMk/>
            <pc:sldMk cId="2145483475" sldId="272"/>
            <ac:spMk id="2" creationId="{AB2A748C-1DBE-52C5-812E-08F8AFEE7B82}"/>
          </ac:spMkLst>
        </pc:spChg>
      </pc:sldChg>
      <pc:sldChg chg="modSp">
        <pc:chgData name="Dr. Hyung Jae Chang" userId="886d5175-8769-4946-920e-866bf9151013" providerId="ADAL" clId="{CD512C93-0438-4E7D-804A-9DF663DBF31D}" dt="2024-06-02T15:36:22.925" v="83" actId="20577"/>
        <pc:sldMkLst>
          <pc:docMk/>
          <pc:sldMk cId="1660901053" sldId="274"/>
        </pc:sldMkLst>
        <pc:spChg chg="mod">
          <ac:chgData name="Dr. Hyung Jae Chang" userId="886d5175-8769-4946-920e-866bf9151013" providerId="ADAL" clId="{CD512C93-0438-4E7D-804A-9DF663DBF31D}" dt="2024-06-02T15:36:22.925" v="83" actId="20577"/>
          <ac:spMkLst>
            <pc:docMk/>
            <pc:sldMk cId="1660901053" sldId="274"/>
            <ac:spMk id="2" creationId="{5907D6E1-210D-8F4A-82AF-56CEEB343907}"/>
          </ac:spMkLst>
        </pc:spChg>
      </pc:sldChg>
      <pc:sldChg chg="addSp delSp modSp new mod modClrScheme chgLayout">
        <pc:chgData name="Dr. Hyung Jae Chang" userId="886d5175-8769-4946-920e-866bf9151013" providerId="ADAL" clId="{CD512C93-0438-4E7D-804A-9DF663DBF31D}" dt="2024-05-31T04:07:04.990" v="53" actId="1076"/>
        <pc:sldMkLst>
          <pc:docMk/>
          <pc:sldMk cId="2711766501" sldId="278"/>
        </pc:sldMkLst>
        <pc:spChg chg="mod">
          <ac:chgData name="Dr. Hyung Jae Chang" userId="886d5175-8769-4946-920e-866bf9151013" providerId="ADAL" clId="{CD512C93-0438-4E7D-804A-9DF663DBF31D}" dt="2024-05-31T04:07:03" v="52" actId="26606"/>
          <ac:spMkLst>
            <pc:docMk/>
            <pc:sldMk cId="2711766501" sldId="278"/>
            <ac:spMk id="2" creationId="{B03604B1-4754-166D-F54B-2F322D98EAC3}"/>
          </ac:spMkLst>
        </pc:spChg>
        <pc:spChg chg="del">
          <ac:chgData name="Dr. Hyung Jae Chang" userId="886d5175-8769-4946-920e-866bf9151013" providerId="ADAL" clId="{CD512C93-0438-4E7D-804A-9DF663DBF31D}" dt="2024-05-31T04:06:56.201" v="49" actId="22"/>
          <ac:spMkLst>
            <pc:docMk/>
            <pc:sldMk cId="2711766501" sldId="278"/>
            <ac:spMk id="3" creationId="{31F0A2B8-9D1E-8765-166B-A2F6CC240EAE}"/>
          </ac:spMkLst>
        </pc:spChg>
        <pc:spChg chg="mod">
          <ac:chgData name="Dr. Hyung Jae Chang" userId="886d5175-8769-4946-920e-866bf9151013" providerId="ADAL" clId="{CD512C93-0438-4E7D-804A-9DF663DBF31D}" dt="2024-05-31T04:07:03" v="52" actId="26606"/>
          <ac:spMkLst>
            <pc:docMk/>
            <pc:sldMk cId="2711766501" sldId="278"/>
            <ac:spMk id="4" creationId="{E28BF1B2-5630-409E-A0EF-7F956D4B5129}"/>
          </ac:spMkLst>
        </pc:spChg>
        <pc:spChg chg="add del mod">
          <ac:chgData name="Dr. Hyung Jae Chang" userId="886d5175-8769-4946-920e-866bf9151013" providerId="ADAL" clId="{CD512C93-0438-4E7D-804A-9DF663DBF31D}" dt="2024-05-31T04:07:03" v="52" actId="26606"/>
          <ac:spMkLst>
            <pc:docMk/>
            <pc:sldMk cId="2711766501" sldId="278"/>
            <ac:spMk id="11" creationId="{045DA4F5-96AA-75EC-A7D3-1F3D1233EAC7}"/>
          </ac:spMkLst>
        </pc:spChg>
        <pc:spChg chg="add del mod">
          <ac:chgData name="Dr. Hyung Jae Chang" userId="886d5175-8769-4946-920e-866bf9151013" providerId="ADAL" clId="{CD512C93-0438-4E7D-804A-9DF663DBF31D}" dt="2024-05-31T04:07:03" v="52" actId="26606"/>
          <ac:spMkLst>
            <pc:docMk/>
            <pc:sldMk cId="2711766501" sldId="278"/>
            <ac:spMk id="13" creationId="{A3A645EE-4F17-0323-2008-08258ADCD980}"/>
          </ac:spMkLst>
        </pc:spChg>
        <pc:spChg chg="add del mod">
          <ac:chgData name="Dr. Hyung Jae Chang" userId="886d5175-8769-4946-920e-866bf9151013" providerId="ADAL" clId="{CD512C93-0438-4E7D-804A-9DF663DBF31D}" dt="2024-05-31T04:07:03" v="52" actId="26606"/>
          <ac:spMkLst>
            <pc:docMk/>
            <pc:sldMk cId="2711766501" sldId="278"/>
            <ac:spMk id="15" creationId="{F02792B1-CD19-2790-DC40-3B60E2EC813F}"/>
          </ac:spMkLst>
        </pc:spChg>
        <pc:picChg chg="add mod ord">
          <ac:chgData name="Dr. Hyung Jae Chang" userId="886d5175-8769-4946-920e-866bf9151013" providerId="ADAL" clId="{CD512C93-0438-4E7D-804A-9DF663DBF31D}" dt="2024-05-31T04:07:04.990" v="53" actId="1076"/>
          <ac:picMkLst>
            <pc:docMk/>
            <pc:sldMk cId="2711766501" sldId="278"/>
            <ac:picMk id="6" creationId="{E224A60C-C733-8E73-BC3A-FD14D863BC78}"/>
          </ac:picMkLst>
        </pc:picChg>
      </pc:sldChg>
    </pc:docChg>
  </pc:docChgLst>
  <pc:docChgLst>
    <pc:chgData name="Dr. Hyung Jae Chang" userId="886d5175-8769-4946-920e-866bf9151013" providerId="ADAL" clId="{EC892114-CD13-448F-9768-CD95DACC5ED2}"/>
    <pc:docChg chg="undo custSel addSld delSld modSld">
      <pc:chgData name="Dr. Hyung Jae Chang" userId="886d5175-8769-4946-920e-866bf9151013" providerId="ADAL" clId="{EC892114-CD13-448F-9768-CD95DACC5ED2}" dt="2024-02-07T16:48:18.140" v="3882" actId="20577"/>
      <pc:docMkLst>
        <pc:docMk/>
      </pc:docMkLst>
      <pc:sldChg chg="modSp mod">
        <pc:chgData name="Dr. Hyung Jae Chang" userId="886d5175-8769-4946-920e-866bf9151013" providerId="ADAL" clId="{EC892114-CD13-448F-9768-CD95DACC5ED2}" dt="2024-02-07T14:40:35.232" v="37" actId="20577"/>
        <pc:sldMkLst>
          <pc:docMk/>
          <pc:sldMk cId="0" sldId="256"/>
        </pc:sldMkLst>
        <pc:spChg chg="mod">
          <ac:chgData name="Dr. Hyung Jae Chang" userId="886d5175-8769-4946-920e-866bf9151013" providerId="ADAL" clId="{EC892114-CD13-448F-9768-CD95DACC5ED2}" dt="2024-02-07T14:40:35.232" v="3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Dr. Hyung Jae Chang" userId="886d5175-8769-4946-920e-866bf9151013" providerId="ADAL" clId="{EC892114-CD13-448F-9768-CD95DACC5ED2}" dt="2024-02-07T15:45:33.377" v="683" actId="255"/>
        <pc:sldMkLst>
          <pc:docMk/>
          <pc:sldMk cId="0" sldId="258"/>
        </pc:sldMkLst>
        <pc:spChg chg="mod">
          <ac:chgData name="Dr. Hyung Jae Chang" userId="886d5175-8769-4946-920e-866bf9151013" providerId="ADAL" clId="{EC892114-CD13-448F-9768-CD95DACC5ED2}" dt="2024-02-07T15:36:29.407" v="74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C892114-CD13-448F-9768-CD95DACC5ED2}" dt="2024-02-07T15:45:33.377" v="683" actId="255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EC892114-CD13-448F-9768-CD95DACC5ED2}" dt="2024-02-07T14:40:43.778" v="39" actId="478"/>
          <ac:picMkLst>
            <pc:docMk/>
            <pc:sldMk cId="0" sldId="258"/>
            <ac:picMk id="3" creationId="{7597F8F8-5F28-8E91-4D92-B6338CCAC7C0}"/>
          </ac:picMkLst>
        </pc:picChg>
      </pc:sldChg>
    </pc:docChg>
  </pc:docChgLst>
  <pc:docChgLst>
    <pc:chgData name="Dr. Hyung Jae Chang" userId="886d5175-8769-4946-920e-866bf9151013" providerId="ADAL" clId="{B575BD71-75E4-4C0B-B4E7-BAA3FD6C77F9}"/>
    <pc:docChg chg="undo custSel addSld delSld modSld">
      <pc:chgData name="Dr. Hyung Jae Chang" userId="886d5175-8769-4946-920e-866bf9151013" providerId="ADAL" clId="{B575BD71-75E4-4C0B-B4E7-BAA3FD6C77F9}" dt="2024-02-06T15:40:58.783" v="4138" actId="1076"/>
      <pc:docMkLst>
        <pc:docMk/>
      </pc:docMkLst>
      <pc:sldChg chg="addSp delSp modSp mod">
        <pc:chgData name="Dr. Hyung Jae Chang" userId="886d5175-8769-4946-920e-866bf9151013" providerId="ADAL" clId="{B575BD71-75E4-4C0B-B4E7-BAA3FD6C77F9}" dt="2024-02-06T14:10:58.252" v="243" actId="1037"/>
        <pc:sldMkLst>
          <pc:docMk/>
          <pc:sldMk cId="0" sldId="258"/>
        </pc:sldMkLst>
        <pc:spChg chg="mod">
          <ac:chgData name="Dr. Hyung Jae Chang" userId="886d5175-8769-4946-920e-866bf9151013" providerId="ADAL" clId="{B575BD71-75E4-4C0B-B4E7-BAA3FD6C77F9}" dt="2024-02-06T14:07:48.277" v="12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B575BD71-75E4-4C0B-B4E7-BAA3FD6C77F9}" dt="2024-02-06T14:10:47.198" v="233" actId="1036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B575BD71-75E4-4C0B-B4E7-BAA3FD6C77F9}" dt="2024-02-06T14:07:42.944" v="1" actId="478"/>
          <ac:picMkLst>
            <pc:docMk/>
            <pc:sldMk cId="0" sldId="258"/>
            <ac:picMk id="3" creationId="{0F111095-D307-3B85-D3B0-6993DD45E5CD}"/>
          </ac:picMkLst>
        </pc:picChg>
        <pc:picChg chg="add mod">
          <ac:chgData name="Dr. Hyung Jae Chang" userId="886d5175-8769-4946-920e-866bf9151013" providerId="ADAL" clId="{B575BD71-75E4-4C0B-B4E7-BAA3FD6C77F9}" dt="2024-02-06T14:10:50.053" v="235" actId="1035"/>
          <ac:picMkLst>
            <pc:docMk/>
            <pc:sldMk cId="0" sldId="258"/>
            <ac:picMk id="4" creationId="{F9B09265-853C-6DDC-A3C0-1164171B6699}"/>
          </ac:picMkLst>
        </pc:picChg>
        <pc:picChg chg="del">
          <ac:chgData name="Dr. Hyung Jae Chang" userId="886d5175-8769-4946-920e-866bf9151013" providerId="ADAL" clId="{B575BD71-75E4-4C0B-B4E7-BAA3FD6C77F9}" dt="2024-02-06T14:07:43.743" v="2" actId="478"/>
          <ac:picMkLst>
            <pc:docMk/>
            <pc:sldMk cId="0" sldId="258"/>
            <ac:picMk id="6" creationId="{A638211F-6607-71D1-F888-9D2FB52C6FEA}"/>
          </ac:picMkLst>
        </pc:picChg>
        <pc:picChg chg="add mod">
          <ac:chgData name="Dr. Hyung Jae Chang" userId="886d5175-8769-4946-920e-866bf9151013" providerId="ADAL" clId="{B575BD71-75E4-4C0B-B4E7-BAA3FD6C77F9}" dt="2024-02-06T14:10:58.252" v="243" actId="1037"/>
          <ac:picMkLst>
            <pc:docMk/>
            <pc:sldMk cId="0" sldId="258"/>
            <ac:picMk id="8" creationId="{C9709416-E1AC-DC21-4CF6-D0717725A160}"/>
          </ac:picMkLst>
        </pc:picChg>
      </pc:sldChg>
    </pc:docChg>
  </pc:docChgLst>
  <pc:docChgLst>
    <pc:chgData name="Dr. Hyung Jae Chang" userId="886d5175-8769-4946-920e-866bf9151013" providerId="ADAL" clId="{590BAB7B-B848-4A8A-AD51-CEC1C288BA7F}"/>
    <pc:docChg chg="undo custSel addSld delSld modSld">
      <pc:chgData name="Dr. Hyung Jae Chang" userId="886d5175-8769-4946-920e-866bf9151013" providerId="ADAL" clId="{590BAB7B-B848-4A8A-AD51-CEC1C288BA7F}" dt="2024-02-12T08:36:37.289" v="871" actId="47"/>
      <pc:docMkLst>
        <pc:docMk/>
      </pc:docMkLst>
      <pc:sldChg chg="modSp mod">
        <pc:chgData name="Dr. Hyung Jae Chang" userId="886d5175-8769-4946-920e-866bf9151013" providerId="ADAL" clId="{590BAB7B-B848-4A8A-AD51-CEC1C288BA7F}" dt="2024-02-12T07:22:03.638" v="51" actId="20577"/>
        <pc:sldMkLst>
          <pc:docMk/>
          <pc:sldMk cId="0" sldId="256"/>
        </pc:sldMkLst>
        <pc:spChg chg="mod">
          <ac:chgData name="Dr. Hyung Jae Chang" userId="886d5175-8769-4946-920e-866bf9151013" providerId="ADAL" clId="{590BAB7B-B848-4A8A-AD51-CEC1C288BA7F}" dt="2024-02-12T07:22:03.638" v="5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590BAB7B-B848-4A8A-AD51-CEC1C288BA7F}" dt="2024-02-12T08:05:21.147" v="224" actId="22"/>
        <pc:sldMkLst>
          <pc:docMk/>
          <pc:sldMk cId="0" sldId="258"/>
        </pc:sldMkLst>
        <pc:spChg chg="add mod">
          <ac:chgData name="Dr. Hyung Jae Chang" userId="886d5175-8769-4946-920e-866bf9151013" providerId="ADAL" clId="{590BAB7B-B848-4A8A-AD51-CEC1C288BA7F}" dt="2024-02-12T08:01:42.019" v="213" actId="1076"/>
          <ac:spMkLst>
            <pc:docMk/>
            <pc:sldMk cId="0" sldId="258"/>
            <ac:spMk id="8" creationId="{6FEA2B94-7288-964C-39F1-C226FB469B15}"/>
          </ac:spMkLst>
        </pc:spChg>
        <pc:spChg chg="add mod">
          <ac:chgData name="Dr. Hyung Jae Chang" userId="886d5175-8769-4946-920e-866bf9151013" providerId="ADAL" clId="{590BAB7B-B848-4A8A-AD51-CEC1C288BA7F}" dt="2024-02-12T08:02:17.249" v="219" actId="1076"/>
          <ac:spMkLst>
            <pc:docMk/>
            <pc:sldMk cId="0" sldId="258"/>
            <ac:spMk id="9" creationId="{5A71389B-1F38-5EC7-9038-B0F3D604994A}"/>
          </ac:spMkLst>
        </pc:spChg>
        <pc:spChg chg="add mod">
          <ac:chgData name="Dr. Hyung Jae Chang" userId="886d5175-8769-4946-920e-866bf9151013" providerId="ADAL" clId="{590BAB7B-B848-4A8A-AD51-CEC1C288BA7F}" dt="2024-02-12T08:02:33.054" v="222" actId="208"/>
          <ac:spMkLst>
            <pc:docMk/>
            <pc:sldMk cId="0" sldId="258"/>
            <ac:spMk id="10" creationId="{AC753C18-349D-4868-07A6-36502824BFCE}"/>
          </ac:spMkLst>
        </pc:spChg>
        <pc:spChg chg="mod">
          <ac:chgData name="Dr. Hyung Jae Chang" userId="886d5175-8769-4946-920e-866bf9151013" providerId="ADAL" clId="{590BAB7B-B848-4A8A-AD51-CEC1C288BA7F}" dt="2024-02-12T07:30:41.091" v="65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590BAB7B-B848-4A8A-AD51-CEC1C288BA7F}" dt="2024-02-12T07:43:24.768" v="126" actId="20577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590BAB7B-B848-4A8A-AD51-CEC1C288BA7F}" dt="2024-02-12T07:25:24.487" v="53" actId="478"/>
          <ac:picMkLst>
            <pc:docMk/>
            <pc:sldMk cId="0" sldId="258"/>
            <ac:picMk id="3" creationId="{AA34660C-4CC5-AB69-EF23-61EFA02EC08D}"/>
          </ac:picMkLst>
        </pc:picChg>
        <pc:picChg chg="add mod">
          <ac:chgData name="Dr. Hyung Jae Chang" userId="886d5175-8769-4946-920e-866bf9151013" providerId="ADAL" clId="{590BAB7B-B848-4A8A-AD51-CEC1C288BA7F}" dt="2024-02-12T08:00:53.436" v="132" actId="1076"/>
          <ac:picMkLst>
            <pc:docMk/>
            <pc:sldMk cId="0" sldId="258"/>
            <ac:picMk id="4" creationId="{D5FF85DE-81E6-EE46-14E3-89A0EB0F1F13}"/>
          </ac:picMkLst>
        </pc:picChg>
        <pc:picChg chg="add mod">
          <ac:chgData name="Dr. Hyung Jae Chang" userId="886d5175-8769-4946-920e-866bf9151013" providerId="ADAL" clId="{590BAB7B-B848-4A8A-AD51-CEC1C288BA7F}" dt="2024-02-12T08:00:52.090" v="131" actId="1076"/>
          <ac:picMkLst>
            <pc:docMk/>
            <pc:sldMk cId="0" sldId="258"/>
            <ac:picMk id="7" creationId="{1B0EBBCB-444F-00C2-CDA4-8C146626B7DF}"/>
          </ac:picMkLst>
        </pc:picChg>
        <pc:picChg chg="add del">
          <ac:chgData name="Dr. Hyung Jae Chang" userId="886d5175-8769-4946-920e-866bf9151013" providerId="ADAL" clId="{590BAB7B-B848-4A8A-AD51-CEC1C288BA7F}" dt="2024-02-12T08:05:21.147" v="224" actId="22"/>
          <ac:picMkLst>
            <pc:docMk/>
            <pc:sldMk cId="0" sldId="258"/>
            <ac:picMk id="12" creationId="{711FB650-820C-400A-9B58-11ABCD4B30FC}"/>
          </ac:picMkLst>
        </pc:picChg>
      </pc:sldChg>
    </pc:docChg>
  </pc:docChgLst>
  <pc:docChgLst>
    <pc:chgData name="Dr. Hyung Jae Chang" userId="886d5175-8769-4946-920e-866bf9151013" providerId="ADAL" clId="{136C9970-25A5-4627-9E3C-97F3ED11E20C}"/>
    <pc:docChg chg="modSld">
      <pc:chgData name="Dr. Hyung Jae Chang" userId="886d5175-8769-4946-920e-866bf9151013" providerId="ADAL" clId="{136C9970-25A5-4627-9E3C-97F3ED11E20C}" dt="2024-03-12T13:50:26.571" v="214" actId="14100"/>
      <pc:docMkLst>
        <pc:docMk/>
      </pc:docMkLst>
      <pc:sldChg chg="modSp mod">
        <pc:chgData name="Dr. Hyung Jae Chang" userId="886d5175-8769-4946-920e-866bf9151013" providerId="ADAL" clId="{136C9970-25A5-4627-9E3C-97F3ED11E20C}" dt="2024-03-12T13:50:26.571" v="214" actId="14100"/>
        <pc:sldMkLst>
          <pc:docMk/>
          <pc:sldMk cId="0" sldId="258"/>
        </pc:sldMkLst>
        <pc:spChg chg="mod">
          <ac:chgData name="Dr. Hyung Jae Chang" userId="886d5175-8769-4946-920e-866bf9151013" providerId="ADAL" clId="{136C9970-25A5-4627-9E3C-97F3ED11E20C}" dt="2024-03-12T13:50:10.626" v="212" actId="1035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136C9970-25A5-4627-9E3C-97F3ED11E20C}" dt="2024-03-12T13:50:26.571" v="214" actId="14100"/>
          <ac:spMkLst>
            <pc:docMk/>
            <pc:sldMk cId="0" sldId="258"/>
            <ac:spMk id="9219" creationId="{00000000-0000-0000-0000-000000000000}"/>
          </ac:spMkLst>
        </pc:spChg>
      </pc:sldChg>
      <pc:sldChg chg="addSp modSp mod">
        <pc:chgData name="Dr. Hyung Jae Chang" userId="886d5175-8769-4946-920e-866bf9151013" providerId="ADAL" clId="{136C9970-25A5-4627-9E3C-97F3ED11E20C}" dt="2024-03-12T12:30:38.756" v="27" actId="164"/>
        <pc:sldMkLst>
          <pc:docMk/>
          <pc:sldMk cId="2548231535" sldId="263"/>
        </pc:sldMkLst>
        <pc:spChg chg="add mod">
          <ac:chgData name="Dr. Hyung Jae Chang" userId="886d5175-8769-4946-920e-866bf9151013" providerId="ADAL" clId="{136C9970-25A5-4627-9E3C-97F3ED11E20C}" dt="2024-03-12T12:30:38.756" v="27" actId="164"/>
          <ac:spMkLst>
            <pc:docMk/>
            <pc:sldMk cId="2548231535" sldId="263"/>
            <ac:spMk id="6" creationId="{FC4ABF1F-D090-4167-33FF-533DEA4E8188}"/>
          </ac:spMkLst>
        </pc:spChg>
        <pc:spChg chg="add mod">
          <ac:chgData name="Dr. Hyung Jae Chang" userId="886d5175-8769-4946-920e-866bf9151013" providerId="ADAL" clId="{136C9970-25A5-4627-9E3C-97F3ED11E20C}" dt="2024-03-12T12:30:38.756" v="27" actId="164"/>
          <ac:spMkLst>
            <pc:docMk/>
            <pc:sldMk cId="2548231535" sldId="263"/>
            <ac:spMk id="7" creationId="{FCBCD850-74AB-F674-1B32-1976EABB9AB9}"/>
          </ac:spMkLst>
        </pc:spChg>
        <pc:grpChg chg="add mod">
          <ac:chgData name="Dr. Hyung Jae Chang" userId="886d5175-8769-4946-920e-866bf9151013" providerId="ADAL" clId="{136C9970-25A5-4627-9E3C-97F3ED11E20C}" dt="2024-03-12T12:30:38.756" v="27" actId="164"/>
          <ac:grpSpMkLst>
            <pc:docMk/>
            <pc:sldMk cId="2548231535" sldId="263"/>
            <ac:grpSpMk id="8" creationId="{3522B9B7-0451-6570-6D9F-A4C0B9E02AD7}"/>
          </ac:grpSpMkLst>
        </pc:grpChg>
        <pc:picChg chg="mod">
          <ac:chgData name="Dr. Hyung Jae Chang" userId="886d5175-8769-4946-920e-866bf9151013" providerId="ADAL" clId="{136C9970-25A5-4627-9E3C-97F3ED11E20C}" dt="2024-03-12T12:30:38.756" v="27" actId="164"/>
          <ac:picMkLst>
            <pc:docMk/>
            <pc:sldMk cId="2548231535" sldId="263"/>
            <ac:picMk id="2" creationId="{3BF0ACF8-217D-C00B-FB0F-103B4CDA7A39}"/>
          </ac:picMkLst>
        </pc:picChg>
        <pc:picChg chg="mod">
          <ac:chgData name="Dr. Hyung Jae Chang" userId="886d5175-8769-4946-920e-866bf9151013" providerId="ADAL" clId="{136C9970-25A5-4627-9E3C-97F3ED11E20C}" dt="2024-03-12T12:30:38.756" v="27" actId="164"/>
          <ac:picMkLst>
            <pc:docMk/>
            <pc:sldMk cId="2548231535" sldId="263"/>
            <ac:picMk id="3" creationId="{14788690-C5FE-B097-3EC5-65E1B3BD2C2E}"/>
          </ac:picMkLst>
        </pc:picChg>
        <pc:picChg chg="mod">
          <ac:chgData name="Dr. Hyung Jae Chang" userId="886d5175-8769-4946-920e-866bf9151013" providerId="ADAL" clId="{136C9970-25A5-4627-9E3C-97F3ED11E20C}" dt="2024-03-12T12:30:38.756" v="27" actId="164"/>
          <ac:picMkLst>
            <pc:docMk/>
            <pc:sldMk cId="2548231535" sldId="263"/>
            <ac:picMk id="4" creationId="{AC49D6F4-234F-4A15-D314-5D6B2AFC48F8}"/>
          </ac:picMkLst>
        </pc:picChg>
      </pc:sldChg>
      <pc:sldChg chg="modSp mod">
        <pc:chgData name="Dr. Hyung Jae Chang" userId="886d5175-8769-4946-920e-866bf9151013" providerId="ADAL" clId="{136C9970-25A5-4627-9E3C-97F3ED11E20C}" dt="2024-03-12T12:33:43.836" v="50" actId="1035"/>
        <pc:sldMkLst>
          <pc:docMk/>
          <pc:sldMk cId="3425799066" sldId="265"/>
        </pc:sldMkLst>
        <pc:picChg chg="mod">
          <ac:chgData name="Dr. Hyung Jae Chang" userId="886d5175-8769-4946-920e-866bf9151013" providerId="ADAL" clId="{136C9970-25A5-4627-9E3C-97F3ED11E20C}" dt="2024-03-12T12:33:29.491" v="29" actId="1035"/>
          <ac:picMkLst>
            <pc:docMk/>
            <pc:sldMk cId="3425799066" sldId="265"/>
            <ac:picMk id="2" creationId="{40B23B9C-6DB3-C883-2935-421748A173B3}"/>
          </ac:picMkLst>
        </pc:picChg>
        <pc:picChg chg="mod">
          <ac:chgData name="Dr. Hyung Jae Chang" userId="886d5175-8769-4946-920e-866bf9151013" providerId="ADAL" clId="{136C9970-25A5-4627-9E3C-97F3ED11E20C}" dt="2024-03-12T12:33:40.052" v="40" actId="1035"/>
          <ac:picMkLst>
            <pc:docMk/>
            <pc:sldMk cId="3425799066" sldId="265"/>
            <ac:picMk id="4" creationId="{01432AD7-EFFA-63A3-70C9-84F8049DCA7F}"/>
          </ac:picMkLst>
        </pc:picChg>
        <pc:picChg chg="mod">
          <ac:chgData name="Dr. Hyung Jae Chang" userId="886d5175-8769-4946-920e-866bf9151013" providerId="ADAL" clId="{136C9970-25A5-4627-9E3C-97F3ED11E20C}" dt="2024-03-12T12:33:43.836" v="50" actId="1035"/>
          <ac:picMkLst>
            <pc:docMk/>
            <pc:sldMk cId="3425799066" sldId="265"/>
            <ac:picMk id="10" creationId="{62883109-5522-44F4-3895-30ABE8AD71DC}"/>
          </ac:picMkLst>
        </pc:picChg>
      </pc:sldChg>
      <pc:sldChg chg="modSp mod">
        <pc:chgData name="Dr. Hyung Jae Chang" userId="886d5175-8769-4946-920e-866bf9151013" providerId="ADAL" clId="{136C9970-25A5-4627-9E3C-97F3ED11E20C}" dt="2024-03-12T12:54:03.038" v="51" actId="20577"/>
        <pc:sldMkLst>
          <pc:docMk/>
          <pc:sldMk cId="1698271353" sldId="271"/>
        </pc:sldMkLst>
        <pc:spChg chg="mod">
          <ac:chgData name="Dr. Hyung Jae Chang" userId="886d5175-8769-4946-920e-866bf9151013" providerId="ADAL" clId="{136C9970-25A5-4627-9E3C-97F3ED11E20C}" dt="2024-03-12T12:54:03.038" v="51" actId="20577"/>
          <ac:spMkLst>
            <pc:docMk/>
            <pc:sldMk cId="1698271353" sldId="271"/>
            <ac:spMk id="2" creationId="{F82D8FE5-601E-C05E-2B1C-0F9B026413C2}"/>
          </ac:spMkLst>
        </pc:spChg>
      </pc:sldChg>
    </pc:docChg>
  </pc:docChgLst>
  <pc:docChgLst>
    <pc:chgData name="Dr. Hyung Jae Chang" userId="886d5175-8769-4946-920e-866bf9151013" providerId="ADAL" clId="{B754B2D1-71FE-4E5B-BEC0-52DC8B3BE9AE}"/>
    <pc:docChg chg="undo custSel addSld delSld modSld">
      <pc:chgData name="Dr. Hyung Jae Chang" userId="886d5175-8769-4946-920e-866bf9151013" providerId="ADAL" clId="{B754B2D1-71FE-4E5B-BEC0-52DC8B3BE9AE}" dt="2024-02-08T16:22:35.820" v="3158" actId="313"/>
      <pc:docMkLst>
        <pc:docMk/>
      </pc:docMkLst>
      <pc:sldChg chg="modSp mod">
        <pc:chgData name="Dr. Hyung Jae Chang" userId="886d5175-8769-4946-920e-866bf9151013" providerId="ADAL" clId="{B754B2D1-71FE-4E5B-BEC0-52DC8B3BE9AE}" dt="2024-02-07T16:50:51.776" v="26" actId="20577"/>
        <pc:sldMkLst>
          <pc:docMk/>
          <pc:sldMk cId="0" sldId="256"/>
        </pc:sldMkLst>
        <pc:spChg chg="mod">
          <ac:chgData name="Dr. Hyung Jae Chang" userId="886d5175-8769-4946-920e-866bf9151013" providerId="ADAL" clId="{B754B2D1-71FE-4E5B-BEC0-52DC8B3BE9AE}" dt="2024-02-07T16:50:51.776" v="26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B754B2D1-71FE-4E5B-BEC0-52DC8B3BE9AE}" dt="2024-02-07T16:58:37.115" v="537" actId="20577"/>
        <pc:sldMkLst>
          <pc:docMk/>
          <pc:sldMk cId="0" sldId="258"/>
        </pc:sldMkLst>
        <pc:spChg chg="mod">
          <ac:chgData name="Dr. Hyung Jae Chang" userId="886d5175-8769-4946-920e-866bf9151013" providerId="ADAL" clId="{B754B2D1-71FE-4E5B-BEC0-52DC8B3BE9AE}" dt="2024-02-07T16:51:08.911" v="48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B754B2D1-71FE-4E5B-BEC0-52DC8B3BE9AE}" dt="2024-02-07T16:58:37.115" v="537" actId="20577"/>
          <ac:spMkLst>
            <pc:docMk/>
            <pc:sldMk cId="0" sldId="258"/>
            <ac:spMk id="9219" creationId="{00000000-0000-0000-0000-000000000000}"/>
          </ac:spMkLst>
        </pc:spChg>
        <pc:graphicFrameChg chg="add del mod">
          <ac:chgData name="Dr. Hyung Jae Chang" userId="886d5175-8769-4946-920e-866bf9151013" providerId="ADAL" clId="{B754B2D1-71FE-4E5B-BEC0-52DC8B3BE9AE}" dt="2024-02-07T16:54:37.258" v="385" actId="478"/>
          <ac:graphicFrameMkLst>
            <pc:docMk/>
            <pc:sldMk cId="0" sldId="258"/>
            <ac:graphicFrameMk id="2" creationId="{8A688731-4D1E-BC76-38C3-0ABF75D7E9FE}"/>
          </ac:graphicFrameMkLst>
        </pc:graphicFrameChg>
      </pc:sldChg>
    </pc:docChg>
  </pc:docChgLst>
  <pc:docChgLst>
    <pc:chgData name="Dr. Hyung Jae Chang" userId="886d5175-8769-4946-920e-866bf9151013" providerId="ADAL" clId="{FAAAAE89-F105-42D6-9EEB-4E4B722F7F7D}"/>
    <pc:docChg chg="undo custSel addSld delSld modSld">
      <pc:chgData name="Dr. Hyung Jae Chang" userId="886d5175-8769-4946-920e-866bf9151013" providerId="ADAL" clId="{FAAAAE89-F105-42D6-9EEB-4E4B722F7F7D}" dt="2024-02-16T16:12:38.720" v="6207" actId="14100"/>
      <pc:docMkLst>
        <pc:docMk/>
      </pc:docMkLst>
      <pc:sldChg chg="modSp mod">
        <pc:chgData name="Dr. Hyung Jae Chang" userId="886d5175-8769-4946-920e-866bf9151013" providerId="ADAL" clId="{FAAAAE89-F105-42D6-9EEB-4E4B722F7F7D}" dt="2024-02-16T03:03:48.473" v="25" actId="20577"/>
        <pc:sldMkLst>
          <pc:docMk/>
          <pc:sldMk cId="0" sldId="256"/>
        </pc:sldMkLst>
        <pc:spChg chg="mod">
          <ac:chgData name="Dr. Hyung Jae Chang" userId="886d5175-8769-4946-920e-866bf9151013" providerId="ADAL" clId="{FAAAAE89-F105-42D6-9EEB-4E4B722F7F7D}" dt="2024-02-16T03:03:48.473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FAAAAE89-F105-42D6-9EEB-4E4B722F7F7D}" dt="2024-02-16T13:51:56.929" v="1307" actId="1035"/>
        <pc:sldMkLst>
          <pc:docMk/>
          <pc:sldMk cId="0" sldId="258"/>
        </pc:sldMkLst>
        <pc:spChg chg="add del">
          <ac:chgData name="Dr. Hyung Jae Chang" userId="886d5175-8769-4946-920e-866bf9151013" providerId="ADAL" clId="{FAAAAE89-F105-42D6-9EEB-4E4B722F7F7D}" dt="2024-02-16T12:55:46.259" v="87" actId="22"/>
          <ac:spMkLst>
            <pc:docMk/>
            <pc:sldMk cId="0" sldId="258"/>
            <ac:spMk id="3" creationId="{109FA9AF-6563-4876-1D15-925A5C6AE3FE}"/>
          </ac:spMkLst>
        </pc:spChg>
        <pc:spChg chg="mod">
          <ac:chgData name="Dr. Hyung Jae Chang" userId="886d5175-8769-4946-920e-866bf9151013" providerId="ADAL" clId="{FAAAAE89-F105-42D6-9EEB-4E4B722F7F7D}" dt="2024-02-16T13:51:54.266" v="1306" actId="1035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FAAAAE89-F105-42D6-9EEB-4E4B722F7F7D}" dt="2024-02-16T13:51:56.929" v="1307" actId="1035"/>
          <ac:spMkLst>
            <pc:docMk/>
            <pc:sldMk cId="0" sldId="258"/>
            <ac:spMk id="9219" creationId="{00000000-0000-0000-0000-000000000000}"/>
          </ac:spMkLst>
        </pc:spChg>
      </pc:sldChg>
      <pc:sldChg chg="addSp delSp modSp add mod">
        <pc:chgData name="Dr. Hyung Jae Chang" userId="886d5175-8769-4946-920e-866bf9151013" providerId="ADAL" clId="{FAAAAE89-F105-42D6-9EEB-4E4B722F7F7D}" dt="2024-02-16T13:51:40.814" v="1297" actId="1076"/>
        <pc:sldMkLst>
          <pc:docMk/>
          <pc:sldMk cId="855785440" sldId="259"/>
        </pc:sldMkLst>
        <pc:spChg chg="mod">
          <ac:chgData name="Dr. Hyung Jae Chang" userId="886d5175-8769-4946-920e-866bf9151013" providerId="ADAL" clId="{FAAAAE89-F105-42D6-9EEB-4E4B722F7F7D}" dt="2024-02-16T13:36:56.717" v="561" actId="1035"/>
          <ac:spMkLst>
            <pc:docMk/>
            <pc:sldMk cId="855785440" sldId="259"/>
            <ac:spMk id="9218" creationId="{54693BA3-7CAE-AF18-33FA-D5B96EBCCE8F}"/>
          </ac:spMkLst>
        </pc:spChg>
        <pc:spChg chg="mod">
          <ac:chgData name="Dr. Hyung Jae Chang" userId="886d5175-8769-4946-920e-866bf9151013" providerId="ADAL" clId="{FAAAAE89-F105-42D6-9EEB-4E4B722F7F7D}" dt="2024-02-16T13:51:33.591" v="1295" actId="2710"/>
          <ac:spMkLst>
            <pc:docMk/>
            <pc:sldMk cId="855785440" sldId="259"/>
            <ac:spMk id="9219" creationId="{94F1F7C4-0628-9F14-0ACD-62412AED9D1F}"/>
          </ac:spMkLst>
        </pc:spChg>
        <pc:picChg chg="add mod">
          <ac:chgData name="Dr. Hyung Jae Chang" userId="886d5175-8769-4946-920e-866bf9151013" providerId="ADAL" clId="{FAAAAE89-F105-42D6-9EEB-4E4B722F7F7D}" dt="2024-02-16T13:41:14.660" v="640" actId="1076"/>
          <ac:picMkLst>
            <pc:docMk/>
            <pc:sldMk cId="855785440" sldId="259"/>
            <ac:picMk id="3" creationId="{BEFE7B78-E243-E845-D169-9093132DFE54}"/>
          </ac:picMkLst>
        </pc:picChg>
        <pc:picChg chg="add del">
          <ac:chgData name="Dr. Hyung Jae Chang" userId="886d5175-8769-4946-920e-866bf9151013" providerId="ADAL" clId="{FAAAAE89-F105-42D6-9EEB-4E4B722F7F7D}" dt="2024-02-16T13:45:17.053" v="679" actId="22"/>
          <ac:picMkLst>
            <pc:docMk/>
            <pc:sldMk cId="855785440" sldId="259"/>
            <ac:picMk id="6" creationId="{0FB56FC1-163B-4630-9405-BC54785C6487}"/>
          </ac:picMkLst>
        </pc:picChg>
        <pc:picChg chg="add mod">
          <ac:chgData name="Dr. Hyung Jae Chang" userId="886d5175-8769-4946-920e-866bf9151013" providerId="ADAL" clId="{FAAAAE89-F105-42D6-9EEB-4E4B722F7F7D}" dt="2024-02-16T13:51:37.427" v="1296" actId="1076"/>
          <ac:picMkLst>
            <pc:docMk/>
            <pc:sldMk cId="855785440" sldId="259"/>
            <ac:picMk id="8" creationId="{869E9479-0D41-03A0-A72D-D3DCF91AE8C3}"/>
          </ac:picMkLst>
        </pc:picChg>
        <pc:picChg chg="add mod">
          <ac:chgData name="Dr. Hyung Jae Chang" userId="886d5175-8769-4946-920e-866bf9151013" providerId="ADAL" clId="{FAAAAE89-F105-42D6-9EEB-4E4B722F7F7D}" dt="2024-02-16T13:51:40.814" v="1297" actId="1076"/>
          <ac:picMkLst>
            <pc:docMk/>
            <pc:sldMk cId="855785440" sldId="259"/>
            <ac:picMk id="10" creationId="{6DC8E74F-D50C-0D31-AA27-056493354A41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24:31.036" v="1694" actId="58"/>
        <pc:sldMkLst>
          <pc:docMk/>
          <pc:sldMk cId="1961724116" sldId="260"/>
        </pc:sldMkLst>
        <pc:spChg chg="add mod">
          <ac:chgData name="Dr. Hyung Jae Chang" userId="886d5175-8769-4946-920e-866bf9151013" providerId="ADAL" clId="{FAAAAE89-F105-42D6-9EEB-4E4B722F7F7D}" dt="2024-02-16T14:24:31.036" v="1694" actId="58"/>
          <ac:spMkLst>
            <pc:docMk/>
            <pc:sldMk cId="1961724116" sldId="260"/>
            <ac:spMk id="6" creationId="{B501078F-076A-3DB0-AF53-E6255A3127C3}"/>
          </ac:spMkLst>
        </pc:spChg>
        <pc:spChg chg="mod">
          <ac:chgData name="Dr. Hyung Jae Chang" userId="886d5175-8769-4946-920e-866bf9151013" providerId="ADAL" clId="{FAAAAE89-F105-42D6-9EEB-4E4B722F7F7D}" dt="2024-02-16T13:49:27.397" v="1175" actId="20577"/>
          <ac:spMkLst>
            <pc:docMk/>
            <pc:sldMk cId="1961724116" sldId="260"/>
            <ac:spMk id="9218" creationId="{2B5C7419-5E19-CB9B-D503-79EF8A878F3D}"/>
          </ac:spMkLst>
        </pc:spChg>
        <pc:spChg chg="mod">
          <ac:chgData name="Dr. Hyung Jae Chang" userId="886d5175-8769-4946-920e-866bf9151013" providerId="ADAL" clId="{FAAAAE89-F105-42D6-9EEB-4E4B722F7F7D}" dt="2024-02-16T14:15:46.336" v="1563" actId="20577"/>
          <ac:spMkLst>
            <pc:docMk/>
            <pc:sldMk cId="1961724116" sldId="260"/>
            <ac:spMk id="9219" creationId="{479489FD-0A7D-1DEE-EFF4-065DC711F345}"/>
          </ac:spMkLst>
        </pc:spChg>
        <pc:picChg chg="del">
          <ac:chgData name="Dr. Hyung Jae Chang" userId="886d5175-8769-4946-920e-866bf9151013" providerId="ADAL" clId="{FAAAAE89-F105-42D6-9EEB-4E4B722F7F7D}" dt="2024-02-16T13:49:29.270" v="1176" actId="478"/>
          <ac:picMkLst>
            <pc:docMk/>
            <pc:sldMk cId="1961724116" sldId="260"/>
            <ac:picMk id="3" creationId="{21BFD463-02C1-A075-6014-57D91F0952BA}"/>
          </ac:picMkLst>
        </pc:picChg>
        <pc:picChg chg="add mod">
          <ac:chgData name="Dr. Hyung Jae Chang" userId="886d5175-8769-4946-920e-866bf9151013" providerId="ADAL" clId="{FAAAAE89-F105-42D6-9EEB-4E4B722F7F7D}" dt="2024-02-16T14:17:23.963" v="1629" actId="1076"/>
          <ac:picMkLst>
            <pc:docMk/>
            <pc:sldMk cId="1961724116" sldId="260"/>
            <ac:picMk id="4" creationId="{6E78E683-0841-F286-CF27-5BBF364B2244}"/>
          </ac:picMkLst>
        </pc:picChg>
        <pc:picChg chg="del">
          <ac:chgData name="Dr. Hyung Jae Chang" userId="886d5175-8769-4946-920e-866bf9151013" providerId="ADAL" clId="{FAAAAE89-F105-42D6-9EEB-4E4B722F7F7D}" dt="2024-02-16T13:49:38.454" v="1189" actId="478"/>
          <ac:picMkLst>
            <pc:docMk/>
            <pc:sldMk cId="1961724116" sldId="260"/>
            <ac:picMk id="8" creationId="{BDC7D7AF-5535-9B48-CDA2-73464ACC93D1}"/>
          </ac:picMkLst>
        </pc:picChg>
        <pc:picChg chg="del">
          <ac:chgData name="Dr. Hyung Jae Chang" userId="886d5175-8769-4946-920e-866bf9151013" providerId="ADAL" clId="{FAAAAE89-F105-42D6-9EEB-4E4B722F7F7D}" dt="2024-02-16T13:49:39.377" v="1190" actId="478"/>
          <ac:picMkLst>
            <pc:docMk/>
            <pc:sldMk cId="1961724116" sldId="260"/>
            <ac:picMk id="10" creationId="{CC0CF01D-6E85-F5B7-1522-21F23B934EA2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34:30.579" v="2229" actId="14100"/>
        <pc:sldMkLst>
          <pc:docMk/>
          <pc:sldMk cId="1828213799" sldId="261"/>
        </pc:sldMkLst>
        <pc:spChg chg="del">
          <ac:chgData name="Dr. Hyung Jae Chang" userId="886d5175-8769-4946-920e-866bf9151013" providerId="ADAL" clId="{FAAAAE89-F105-42D6-9EEB-4E4B722F7F7D}" dt="2024-02-16T14:25:24.740" v="1697" actId="478"/>
          <ac:spMkLst>
            <pc:docMk/>
            <pc:sldMk cId="1828213799" sldId="261"/>
            <ac:spMk id="6" creationId="{D737A72F-3780-CC45-EFA4-FF72BD5BD4C3}"/>
          </ac:spMkLst>
        </pc:spChg>
        <pc:spChg chg="mod">
          <ac:chgData name="Dr. Hyung Jae Chang" userId="886d5175-8769-4946-920e-866bf9151013" providerId="ADAL" clId="{FAAAAE89-F105-42D6-9EEB-4E4B722F7F7D}" dt="2024-02-16T14:34:16.055" v="2226" actId="20577"/>
          <ac:spMkLst>
            <pc:docMk/>
            <pc:sldMk cId="1828213799" sldId="261"/>
            <ac:spMk id="9219" creationId="{E9D231CE-C95B-D32D-0A37-80D3636B5371}"/>
          </ac:spMkLst>
        </pc:spChg>
        <pc:picChg chg="add mod">
          <ac:chgData name="Dr. Hyung Jae Chang" userId="886d5175-8769-4946-920e-866bf9151013" providerId="ADAL" clId="{FAAAAE89-F105-42D6-9EEB-4E4B722F7F7D}" dt="2024-02-16T14:34:30.579" v="2229" actId="14100"/>
          <ac:picMkLst>
            <pc:docMk/>
            <pc:sldMk cId="1828213799" sldId="261"/>
            <ac:picMk id="3" creationId="{65A8CB0B-8E36-F4E2-ABF4-2F20CDD09DCF}"/>
          </ac:picMkLst>
        </pc:picChg>
        <pc:picChg chg="del">
          <ac:chgData name="Dr. Hyung Jae Chang" userId="886d5175-8769-4946-920e-866bf9151013" providerId="ADAL" clId="{FAAAAE89-F105-42D6-9EEB-4E4B722F7F7D}" dt="2024-02-16T14:25:23.563" v="1696" actId="478"/>
          <ac:picMkLst>
            <pc:docMk/>
            <pc:sldMk cId="1828213799" sldId="261"/>
            <ac:picMk id="4" creationId="{3D26BAE0-0902-B4C4-0351-626D7D03A03D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39:20.751" v="2613" actId="22"/>
        <pc:sldMkLst>
          <pc:docMk/>
          <pc:sldMk cId="743429838" sldId="262"/>
        </pc:sldMkLst>
        <pc:spChg chg="add del">
          <ac:chgData name="Dr. Hyung Jae Chang" userId="886d5175-8769-4946-920e-866bf9151013" providerId="ADAL" clId="{FAAAAE89-F105-42D6-9EEB-4E4B722F7F7D}" dt="2024-02-16T14:39:20.751" v="2613" actId="22"/>
          <ac:spMkLst>
            <pc:docMk/>
            <pc:sldMk cId="743429838" sldId="262"/>
            <ac:spMk id="9" creationId="{1A13B700-376D-2970-3072-F26627DB065F}"/>
          </ac:spMkLst>
        </pc:spChg>
        <pc:spChg chg="mod">
          <ac:chgData name="Dr. Hyung Jae Chang" userId="886d5175-8769-4946-920e-866bf9151013" providerId="ADAL" clId="{FAAAAE89-F105-42D6-9EEB-4E4B722F7F7D}" dt="2024-02-16T14:36:03.852" v="2355" actId="20577"/>
          <ac:spMkLst>
            <pc:docMk/>
            <pc:sldMk cId="743429838" sldId="262"/>
            <ac:spMk id="9218" creationId="{4C40D2E4-8C68-089A-1EFF-1D996ADFBDD3}"/>
          </ac:spMkLst>
        </pc:spChg>
        <pc:spChg chg="mod">
          <ac:chgData name="Dr. Hyung Jae Chang" userId="886d5175-8769-4946-920e-866bf9151013" providerId="ADAL" clId="{FAAAAE89-F105-42D6-9EEB-4E4B722F7F7D}" dt="2024-02-16T14:38:13.336" v="2611" actId="20577"/>
          <ac:spMkLst>
            <pc:docMk/>
            <pc:sldMk cId="743429838" sldId="262"/>
            <ac:spMk id="9219" creationId="{902A21C2-0ED2-8BCB-FD3E-952FB61A0637}"/>
          </ac:spMkLst>
        </pc:spChg>
        <pc:picChg chg="del">
          <ac:chgData name="Dr. Hyung Jae Chang" userId="886d5175-8769-4946-920e-866bf9151013" providerId="ADAL" clId="{FAAAAE89-F105-42D6-9EEB-4E4B722F7F7D}" dt="2024-02-16T14:34:45.715" v="2231" actId="478"/>
          <ac:picMkLst>
            <pc:docMk/>
            <pc:sldMk cId="743429838" sldId="262"/>
            <ac:picMk id="3" creationId="{500013C4-1B9A-7492-C2C0-0670D83A927D}"/>
          </ac:picMkLst>
        </pc:picChg>
        <pc:picChg chg="add del mod">
          <ac:chgData name="Dr. Hyung Jae Chang" userId="886d5175-8769-4946-920e-866bf9151013" providerId="ADAL" clId="{FAAAAE89-F105-42D6-9EEB-4E4B722F7F7D}" dt="2024-02-16T14:35:57.085" v="2334" actId="478"/>
          <ac:picMkLst>
            <pc:docMk/>
            <pc:sldMk cId="743429838" sldId="262"/>
            <ac:picMk id="4" creationId="{00C3EE0F-299F-C183-A160-FB2C9A1FEC02}"/>
          </ac:picMkLst>
        </pc:picChg>
        <pc:picChg chg="add mod">
          <ac:chgData name="Dr. Hyung Jae Chang" userId="886d5175-8769-4946-920e-866bf9151013" providerId="ADAL" clId="{FAAAAE89-F105-42D6-9EEB-4E4B722F7F7D}" dt="2024-02-16T14:36:49.600" v="2427" actId="1076"/>
          <ac:picMkLst>
            <pc:docMk/>
            <pc:sldMk cId="743429838" sldId="262"/>
            <ac:picMk id="7" creationId="{F0624C88-514E-6520-B678-2ECCB2160407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40:58.698" v="2716"/>
        <pc:sldMkLst>
          <pc:docMk/>
          <pc:sldMk cId="2548231535" sldId="263"/>
        </pc:sldMkLst>
        <pc:spChg chg="mod">
          <ac:chgData name="Dr. Hyung Jae Chang" userId="886d5175-8769-4946-920e-866bf9151013" providerId="ADAL" clId="{FAAAAE89-F105-42D6-9EEB-4E4B722F7F7D}" dt="2024-02-16T14:39:25.971" v="2622" actId="20577"/>
          <ac:spMkLst>
            <pc:docMk/>
            <pc:sldMk cId="2548231535" sldId="263"/>
            <ac:spMk id="9218" creationId="{0A578CCD-34C7-010A-CD44-2044B1C4FCD2}"/>
          </ac:spMkLst>
        </pc:spChg>
        <pc:spChg chg="mod">
          <ac:chgData name="Dr. Hyung Jae Chang" userId="886d5175-8769-4946-920e-866bf9151013" providerId="ADAL" clId="{FAAAAE89-F105-42D6-9EEB-4E4B722F7F7D}" dt="2024-02-16T14:40:00.836" v="2705" actId="20577"/>
          <ac:spMkLst>
            <pc:docMk/>
            <pc:sldMk cId="2548231535" sldId="263"/>
            <ac:spMk id="9219" creationId="{D367E9F4-B126-C2D2-AFDF-814487226357}"/>
          </ac:spMkLst>
        </pc:spChg>
        <pc:picChg chg="add mod">
          <ac:chgData name="Dr. Hyung Jae Chang" userId="886d5175-8769-4946-920e-866bf9151013" providerId="ADAL" clId="{FAAAAE89-F105-42D6-9EEB-4E4B722F7F7D}" dt="2024-02-16T14:40:09.654" v="2707" actId="1076"/>
          <ac:picMkLst>
            <pc:docMk/>
            <pc:sldMk cId="2548231535" sldId="263"/>
            <ac:picMk id="2" creationId="{3BF0ACF8-217D-C00B-FB0F-103B4CDA7A39}"/>
          </ac:picMkLst>
        </pc:picChg>
        <pc:picChg chg="add mod">
          <ac:chgData name="Dr. Hyung Jae Chang" userId="886d5175-8769-4946-920e-866bf9151013" providerId="ADAL" clId="{FAAAAE89-F105-42D6-9EEB-4E4B722F7F7D}" dt="2024-02-16T14:40:22.408" v="2715" actId="1035"/>
          <ac:picMkLst>
            <pc:docMk/>
            <pc:sldMk cId="2548231535" sldId="263"/>
            <ac:picMk id="3" creationId="{14788690-C5FE-B097-3EC5-65E1B3BD2C2E}"/>
          </ac:picMkLst>
        </pc:picChg>
        <pc:picChg chg="add mod">
          <ac:chgData name="Dr. Hyung Jae Chang" userId="886d5175-8769-4946-920e-866bf9151013" providerId="ADAL" clId="{FAAAAE89-F105-42D6-9EEB-4E4B722F7F7D}" dt="2024-02-16T14:40:09.654" v="2707" actId="1076"/>
          <ac:picMkLst>
            <pc:docMk/>
            <pc:sldMk cId="2548231535" sldId="263"/>
            <ac:picMk id="4" creationId="{AC49D6F4-234F-4A15-D314-5D6B2AFC48F8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6" creationId="{D2966D41-9DF6-892D-B9BB-174717D86DF5}"/>
          </ac:picMkLst>
        </pc:picChg>
        <pc:picChg chg="del">
          <ac:chgData name="Dr. Hyung Jae Chang" userId="886d5175-8769-4946-920e-866bf9151013" providerId="ADAL" clId="{FAAAAE89-F105-42D6-9EEB-4E4B722F7F7D}" dt="2024-02-16T14:39:27.806" v="2623" actId="478"/>
          <ac:picMkLst>
            <pc:docMk/>
            <pc:sldMk cId="2548231535" sldId="263"/>
            <ac:picMk id="7" creationId="{1173F1CE-1B90-D717-7C01-F3084097CDFF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8" creationId="{012D22E3-429F-8BFE-E599-712202224AF6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9" creationId="{22BCBA19-E5B7-2D69-7146-665676C2E55C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43:59.108" v="2983"/>
        <pc:sldMkLst>
          <pc:docMk/>
          <pc:sldMk cId="883302467" sldId="264"/>
        </pc:sldMkLst>
        <pc:spChg chg="add mod">
          <ac:chgData name="Dr. Hyung Jae Chang" userId="886d5175-8769-4946-920e-866bf9151013" providerId="ADAL" clId="{FAAAAE89-F105-42D6-9EEB-4E4B722F7F7D}" dt="2024-02-16T14:43:49.511" v="2982" actId="1038"/>
          <ac:spMkLst>
            <pc:docMk/>
            <pc:sldMk cId="883302467" sldId="264"/>
            <ac:spMk id="8" creationId="{9113F79E-313E-6570-4E51-CE0931A1533A}"/>
          </ac:spMkLst>
        </pc:spChg>
        <pc:spChg chg="add mod">
          <ac:chgData name="Dr. Hyung Jae Chang" userId="886d5175-8769-4946-920e-866bf9151013" providerId="ADAL" clId="{FAAAAE89-F105-42D6-9EEB-4E4B722F7F7D}" dt="2024-02-16T14:43:59.108" v="2983"/>
          <ac:spMkLst>
            <pc:docMk/>
            <pc:sldMk cId="883302467" sldId="264"/>
            <ac:spMk id="9" creationId="{73666FF0-03AD-45F3-CBCA-904FEB95EF1C}"/>
          </ac:spMkLst>
        </pc:spChg>
        <pc:spChg chg="mod">
          <ac:chgData name="Dr. Hyung Jae Chang" userId="886d5175-8769-4946-920e-866bf9151013" providerId="ADAL" clId="{FAAAAE89-F105-42D6-9EEB-4E4B722F7F7D}" dt="2024-02-16T14:42:17.346" v="2960" actId="58"/>
          <ac:spMkLst>
            <pc:docMk/>
            <pc:sldMk cId="883302467" sldId="264"/>
            <ac:spMk id="9219" creationId="{D70A81CD-CF26-26B1-EEF6-815F6C5A6E4E}"/>
          </ac:spMkLst>
        </pc:sp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2" creationId="{4FFF891E-73C8-4F7E-3C6B-63ED10DBE70D}"/>
          </ac:picMkLst>
        </pc:pic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3" creationId="{4F2F5196-B9E6-1B43-A1B9-C8DC9124568B}"/>
          </ac:picMkLst>
        </pc:pic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4" creationId="{CDF0DB00-0BB9-F63F-0377-41187157EC05}"/>
          </ac:picMkLst>
        </pc:picChg>
        <pc:picChg chg="add mod">
          <ac:chgData name="Dr. Hyung Jae Chang" userId="886d5175-8769-4946-920e-866bf9151013" providerId="ADAL" clId="{FAAAAE89-F105-42D6-9EEB-4E4B722F7F7D}" dt="2024-02-16T14:42:34.213" v="2962" actId="1076"/>
          <ac:picMkLst>
            <pc:docMk/>
            <pc:sldMk cId="883302467" sldId="264"/>
            <ac:picMk id="6" creationId="{7FAE79F1-402E-4E90-843A-A388D682B9AF}"/>
          </ac:picMkLst>
        </pc:picChg>
        <pc:picChg chg="add mod">
          <ac:chgData name="Dr. Hyung Jae Chang" userId="886d5175-8769-4946-920e-866bf9151013" providerId="ADAL" clId="{FAAAAE89-F105-42D6-9EEB-4E4B722F7F7D}" dt="2024-02-16T14:43:40.126" v="2978" actId="1076"/>
          <ac:picMkLst>
            <pc:docMk/>
            <pc:sldMk cId="883302467" sldId="264"/>
            <ac:picMk id="7" creationId="{FC016DAB-37EE-2D74-C663-C825D916F046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5:01:44.114" v="3995" actId="1035"/>
        <pc:sldMkLst>
          <pc:docMk/>
          <pc:sldMk cId="3425799066" sldId="265"/>
        </pc:sldMkLst>
        <pc:spChg chg="del">
          <ac:chgData name="Dr. Hyung Jae Chang" userId="886d5175-8769-4946-920e-866bf9151013" providerId="ADAL" clId="{FAAAAE89-F105-42D6-9EEB-4E4B722F7F7D}" dt="2024-02-16T14:44:04.483" v="2986" actId="478"/>
          <ac:spMkLst>
            <pc:docMk/>
            <pc:sldMk cId="3425799066" sldId="265"/>
            <ac:spMk id="8" creationId="{254EC9D8-97E3-A321-3B11-1E5A58619AD9}"/>
          </ac:spMkLst>
        </pc:spChg>
        <pc:spChg chg="mod">
          <ac:chgData name="Dr. Hyung Jae Chang" userId="886d5175-8769-4946-920e-866bf9151013" providerId="ADAL" clId="{FAAAAE89-F105-42D6-9EEB-4E4B722F7F7D}" dt="2024-02-16T15:01:44.114" v="3995" actId="1035"/>
          <ac:spMkLst>
            <pc:docMk/>
            <pc:sldMk cId="3425799066" sldId="265"/>
            <ac:spMk id="9218" creationId="{DE1AF3A6-6F44-428D-0E2A-AB139E0145F9}"/>
          </ac:spMkLst>
        </pc:spChg>
        <pc:spChg chg="mod">
          <ac:chgData name="Dr. Hyung Jae Chang" userId="886d5175-8769-4946-920e-866bf9151013" providerId="ADAL" clId="{FAAAAE89-F105-42D6-9EEB-4E4B722F7F7D}" dt="2024-02-16T15:01:41.073" v="3993" actId="1035"/>
          <ac:spMkLst>
            <pc:docMk/>
            <pc:sldMk cId="3425799066" sldId="265"/>
            <ac:spMk id="9219" creationId="{2A611DFF-CCD2-0B7C-A07B-4EF34DC3D5EB}"/>
          </ac:spMkLst>
        </pc:spChg>
        <pc:picChg chg="add mod">
          <ac:chgData name="Dr. Hyung Jae Chang" userId="886d5175-8769-4946-920e-866bf9151013" providerId="ADAL" clId="{FAAAAE89-F105-42D6-9EEB-4E4B722F7F7D}" dt="2024-02-16T14:44:41.473" v="3107" actId="1076"/>
          <ac:picMkLst>
            <pc:docMk/>
            <pc:sldMk cId="3425799066" sldId="265"/>
            <ac:picMk id="2" creationId="{40B23B9C-6DB3-C883-2935-421748A173B3}"/>
          </ac:picMkLst>
        </pc:picChg>
        <pc:picChg chg="add mod">
          <ac:chgData name="Dr. Hyung Jae Chang" userId="886d5175-8769-4946-920e-866bf9151013" providerId="ADAL" clId="{FAAAAE89-F105-42D6-9EEB-4E4B722F7F7D}" dt="2024-02-16T14:45:04.429" v="3114"/>
          <ac:picMkLst>
            <pc:docMk/>
            <pc:sldMk cId="3425799066" sldId="265"/>
            <ac:picMk id="3" creationId="{6354D46E-BC1F-D196-7877-A5E906190245}"/>
          </ac:picMkLst>
        </pc:picChg>
        <pc:picChg chg="add mod">
          <ac:chgData name="Dr. Hyung Jae Chang" userId="886d5175-8769-4946-920e-866bf9151013" providerId="ADAL" clId="{FAAAAE89-F105-42D6-9EEB-4E4B722F7F7D}" dt="2024-02-16T14:48:57.114" v="3327" actId="1037"/>
          <ac:picMkLst>
            <pc:docMk/>
            <pc:sldMk cId="3425799066" sldId="265"/>
            <ac:picMk id="4" creationId="{01432AD7-EFFA-63A3-70C9-84F8049DCA7F}"/>
          </ac:picMkLst>
        </pc:picChg>
        <pc:picChg chg="del">
          <ac:chgData name="Dr. Hyung Jae Chang" userId="886d5175-8769-4946-920e-866bf9151013" providerId="ADAL" clId="{FAAAAE89-F105-42D6-9EEB-4E4B722F7F7D}" dt="2024-02-16T14:44:03.693" v="2985" actId="478"/>
          <ac:picMkLst>
            <pc:docMk/>
            <pc:sldMk cId="3425799066" sldId="265"/>
            <ac:picMk id="6" creationId="{C60EF843-70D1-583F-A02F-029EAD98E75A}"/>
          </ac:picMkLst>
        </pc:picChg>
        <pc:picChg chg="del">
          <ac:chgData name="Dr. Hyung Jae Chang" userId="886d5175-8769-4946-920e-866bf9151013" providerId="ADAL" clId="{FAAAAE89-F105-42D6-9EEB-4E4B722F7F7D}" dt="2024-02-16T14:44:04.906" v="2987" actId="478"/>
          <ac:picMkLst>
            <pc:docMk/>
            <pc:sldMk cId="3425799066" sldId="265"/>
            <ac:picMk id="7" creationId="{ADCED318-76AF-B28C-9AB5-DB3E45A5203F}"/>
          </ac:picMkLst>
        </pc:picChg>
        <pc:picChg chg="add mod">
          <ac:chgData name="Dr. Hyung Jae Chang" userId="886d5175-8769-4946-920e-866bf9151013" providerId="ADAL" clId="{FAAAAE89-F105-42D6-9EEB-4E4B722F7F7D}" dt="2024-02-16T14:49:55.159" v="3405" actId="1036"/>
          <ac:picMkLst>
            <pc:docMk/>
            <pc:sldMk cId="3425799066" sldId="265"/>
            <ac:picMk id="10" creationId="{62883109-5522-44F4-3895-30ABE8AD71DC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56:41.919" v="3874" actId="1037"/>
        <pc:sldMkLst>
          <pc:docMk/>
          <pc:sldMk cId="114717820" sldId="266"/>
        </pc:sldMkLst>
        <pc:spChg chg="mod">
          <ac:chgData name="Dr. Hyung Jae Chang" userId="886d5175-8769-4946-920e-866bf9151013" providerId="ADAL" clId="{FAAAAE89-F105-42D6-9EEB-4E4B722F7F7D}" dt="2024-02-16T14:54:50.573" v="3663" actId="1035"/>
          <ac:spMkLst>
            <pc:docMk/>
            <pc:sldMk cId="114717820" sldId="266"/>
            <ac:spMk id="9218" creationId="{C11E5C7A-95BA-7C84-3574-7A92BE98D8A8}"/>
          </ac:spMkLst>
        </pc:spChg>
        <pc:spChg chg="mod">
          <ac:chgData name="Dr. Hyung Jae Chang" userId="886d5175-8769-4946-920e-866bf9151013" providerId="ADAL" clId="{FAAAAE89-F105-42D6-9EEB-4E4B722F7F7D}" dt="2024-02-16T14:56:29.060" v="3867" actId="20577"/>
          <ac:spMkLst>
            <pc:docMk/>
            <pc:sldMk cId="114717820" sldId="266"/>
            <ac:spMk id="9219" creationId="{CF3A33B3-5AB2-48D8-C2B0-1C8035B18721}"/>
          </ac:spMkLst>
        </pc:spChg>
        <pc:picChg chg="del">
          <ac:chgData name="Dr. Hyung Jae Chang" userId="886d5175-8769-4946-920e-866bf9151013" providerId="ADAL" clId="{FAAAAE89-F105-42D6-9EEB-4E4B722F7F7D}" dt="2024-02-16T14:50:21.933" v="3429" actId="478"/>
          <ac:picMkLst>
            <pc:docMk/>
            <pc:sldMk cId="114717820" sldId="266"/>
            <ac:picMk id="2" creationId="{1A0AACBD-38B1-9D1A-2363-ED032620B0E6}"/>
          </ac:picMkLst>
        </pc:picChg>
        <pc:picChg chg="del">
          <ac:chgData name="Dr. Hyung Jae Chang" userId="886d5175-8769-4946-920e-866bf9151013" providerId="ADAL" clId="{FAAAAE89-F105-42D6-9EEB-4E4B722F7F7D}" dt="2024-02-16T14:50:22.649" v="3430" actId="478"/>
          <ac:picMkLst>
            <pc:docMk/>
            <pc:sldMk cId="114717820" sldId="266"/>
            <ac:picMk id="4" creationId="{A71237CA-9C28-B149-39D3-19A659D55D43}"/>
          </ac:picMkLst>
        </pc:picChg>
        <pc:picChg chg="add mod">
          <ac:chgData name="Dr. Hyung Jae Chang" userId="886d5175-8769-4946-920e-866bf9151013" providerId="ADAL" clId="{FAAAAE89-F105-42D6-9EEB-4E4B722F7F7D}" dt="2024-02-16T14:55:04.105" v="3679" actId="1036"/>
          <ac:picMkLst>
            <pc:docMk/>
            <pc:sldMk cId="114717820" sldId="266"/>
            <ac:picMk id="6" creationId="{9D0B65D3-E7A4-2455-CB96-6898F4378526}"/>
          </ac:picMkLst>
        </pc:picChg>
        <pc:picChg chg="add mod">
          <ac:chgData name="Dr. Hyung Jae Chang" userId="886d5175-8769-4946-920e-866bf9151013" providerId="ADAL" clId="{FAAAAE89-F105-42D6-9EEB-4E4B722F7F7D}" dt="2024-02-16T14:55:45.465" v="3762" actId="1076"/>
          <ac:picMkLst>
            <pc:docMk/>
            <pc:sldMk cId="114717820" sldId="266"/>
            <ac:picMk id="8" creationId="{AFD3E4A7-50D9-ECE1-D1F9-9CAA42637C72}"/>
          </ac:picMkLst>
        </pc:picChg>
        <pc:picChg chg="del">
          <ac:chgData name="Dr. Hyung Jae Chang" userId="886d5175-8769-4946-920e-866bf9151013" providerId="ADAL" clId="{FAAAAE89-F105-42D6-9EEB-4E4B722F7F7D}" dt="2024-02-16T14:50:23.281" v="3431" actId="478"/>
          <ac:picMkLst>
            <pc:docMk/>
            <pc:sldMk cId="114717820" sldId="266"/>
            <ac:picMk id="10" creationId="{30BFAAA0-AA6D-0737-8275-ACFBD3CC627B}"/>
          </ac:picMkLst>
        </pc:picChg>
        <pc:picChg chg="add mod">
          <ac:chgData name="Dr. Hyung Jae Chang" userId="886d5175-8769-4946-920e-866bf9151013" providerId="ADAL" clId="{FAAAAE89-F105-42D6-9EEB-4E4B722F7F7D}" dt="2024-02-16T14:56:00.028" v="3772" actId="1076"/>
          <ac:picMkLst>
            <pc:docMk/>
            <pc:sldMk cId="114717820" sldId="266"/>
            <ac:picMk id="11" creationId="{999BB5E8-B15F-82CB-B972-1B621F97F872}"/>
          </ac:picMkLst>
        </pc:picChg>
        <pc:picChg chg="add mod">
          <ac:chgData name="Dr. Hyung Jae Chang" userId="886d5175-8769-4946-920e-866bf9151013" providerId="ADAL" clId="{FAAAAE89-F105-42D6-9EEB-4E4B722F7F7D}" dt="2024-02-16T14:56:41.919" v="3874" actId="1037"/>
          <ac:picMkLst>
            <pc:docMk/>
            <pc:sldMk cId="114717820" sldId="266"/>
            <ac:picMk id="13" creationId="{B796FD7F-9F93-F38A-A74E-365F90F3F7DA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5:01:18.178" v="3977"/>
        <pc:sldMkLst>
          <pc:docMk/>
          <pc:sldMk cId="3353994131" sldId="267"/>
        </pc:sldMkLst>
        <pc:spChg chg="add del mod">
          <ac:chgData name="Dr. Hyung Jae Chang" userId="886d5175-8769-4946-920e-866bf9151013" providerId="ADAL" clId="{FAAAAE89-F105-42D6-9EEB-4E4B722F7F7D}" dt="2024-02-16T14:57:21.744" v="3910" actId="478"/>
          <ac:spMkLst>
            <pc:docMk/>
            <pc:sldMk cId="3353994131" sldId="267"/>
            <ac:spMk id="3" creationId="{738412C0-497A-C3C1-BE51-503D511E628E}"/>
          </ac:spMkLst>
        </pc:spChg>
        <pc:spChg chg="add mod">
          <ac:chgData name="Dr. Hyung Jae Chang" userId="886d5175-8769-4946-920e-866bf9151013" providerId="ADAL" clId="{FAAAAE89-F105-42D6-9EEB-4E4B722F7F7D}" dt="2024-02-16T14:58:27.916" v="3958" actId="208"/>
          <ac:spMkLst>
            <pc:docMk/>
            <pc:sldMk cId="3353994131" sldId="267"/>
            <ac:spMk id="4" creationId="{B71AFE87-3641-392A-C885-3EEB64464DEE}"/>
          </ac:spMkLst>
        </pc:spChg>
        <pc:spChg chg="add mod">
          <ac:chgData name="Dr. Hyung Jae Chang" userId="886d5175-8769-4946-920e-866bf9151013" providerId="ADAL" clId="{FAAAAE89-F105-42D6-9EEB-4E4B722F7F7D}" dt="2024-02-16T15:00:09.489" v="3971" actId="692"/>
          <ac:spMkLst>
            <pc:docMk/>
            <pc:sldMk cId="3353994131" sldId="267"/>
            <ac:spMk id="10" creationId="{E3EEDD02-FFE6-DB02-5567-E2D76CB2615A}"/>
          </ac:spMkLst>
        </pc:spChg>
        <pc:spChg chg="add mod">
          <ac:chgData name="Dr. Hyung Jae Chang" userId="886d5175-8769-4946-920e-866bf9151013" providerId="ADAL" clId="{FAAAAE89-F105-42D6-9EEB-4E4B722F7F7D}" dt="2024-02-16T15:01:18.178" v="3977"/>
          <ac:spMkLst>
            <pc:docMk/>
            <pc:sldMk cId="3353994131" sldId="267"/>
            <ac:spMk id="15" creationId="{FC5CA58F-35B0-CD91-74AF-914E7CCB9854}"/>
          </ac:spMkLst>
        </pc:spChg>
        <pc:spChg chg="add mod">
          <ac:chgData name="Dr. Hyung Jae Chang" userId="886d5175-8769-4946-920e-866bf9151013" providerId="ADAL" clId="{FAAAAE89-F105-42D6-9EEB-4E4B722F7F7D}" dt="2024-02-16T15:01:17.288" v="3976"/>
          <ac:spMkLst>
            <pc:docMk/>
            <pc:sldMk cId="3353994131" sldId="267"/>
            <ac:spMk id="18" creationId="{1EF0B2B0-16CC-196A-D9DC-56EAB2DF57ED}"/>
          </ac:spMkLst>
        </pc:spChg>
        <pc:spChg chg="mod">
          <ac:chgData name="Dr. Hyung Jae Chang" userId="886d5175-8769-4946-920e-866bf9151013" providerId="ADAL" clId="{FAAAAE89-F105-42D6-9EEB-4E4B722F7F7D}" dt="2024-02-16T15:01:13.341" v="3975" actId="20577"/>
          <ac:spMkLst>
            <pc:docMk/>
            <pc:sldMk cId="3353994131" sldId="267"/>
            <ac:spMk id="9218" creationId="{3B302E08-2AC8-44AB-AE98-49B78FE29893}"/>
          </ac:spMkLst>
        </pc:spChg>
        <pc:spChg chg="del">
          <ac:chgData name="Dr. Hyung Jae Chang" userId="886d5175-8769-4946-920e-866bf9151013" providerId="ADAL" clId="{FAAAAE89-F105-42D6-9EEB-4E4B722F7F7D}" dt="2024-02-16T14:57:19.675" v="3909" actId="478"/>
          <ac:spMkLst>
            <pc:docMk/>
            <pc:sldMk cId="3353994131" sldId="267"/>
            <ac:spMk id="9219" creationId="{EF1AEBDE-C5FF-7291-AD28-2B7B4CFC12AB}"/>
          </ac:spMkLst>
        </pc:spChg>
        <pc:picChg chg="del">
          <ac:chgData name="Dr. Hyung Jae Chang" userId="886d5175-8769-4946-920e-866bf9151013" providerId="ADAL" clId="{FAAAAE89-F105-42D6-9EEB-4E4B722F7F7D}" dt="2024-02-16T14:53:44.140" v="3654" actId="478"/>
          <ac:picMkLst>
            <pc:docMk/>
            <pc:sldMk cId="3353994131" sldId="267"/>
            <ac:picMk id="6" creationId="{071A36D4-9E95-EF04-4C06-F43EB1B009C0}"/>
          </ac:picMkLst>
        </pc:picChg>
        <pc:picChg chg="add mod">
          <ac:chgData name="Dr. Hyung Jae Chang" userId="886d5175-8769-4946-920e-866bf9151013" providerId="ADAL" clId="{FAAAAE89-F105-42D6-9EEB-4E4B722F7F7D}" dt="2024-02-16T14:57:38.101" v="3917" actId="14100"/>
          <ac:picMkLst>
            <pc:docMk/>
            <pc:sldMk cId="3353994131" sldId="267"/>
            <ac:picMk id="7" creationId="{BEFF96D6-4F80-8F14-E22E-DC8D7A2D00B4}"/>
          </ac:picMkLst>
        </pc:picChg>
        <pc:picChg chg="del">
          <ac:chgData name="Dr. Hyung Jae Chang" userId="886d5175-8769-4946-920e-866bf9151013" providerId="ADAL" clId="{FAAAAE89-F105-42D6-9EEB-4E4B722F7F7D}" dt="2024-02-16T14:53:43.531" v="3653" actId="478"/>
          <ac:picMkLst>
            <pc:docMk/>
            <pc:sldMk cId="3353994131" sldId="267"/>
            <ac:picMk id="8" creationId="{6538535C-EA9D-A9E2-773C-077BF0F5598F}"/>
          </ac:picMkLst>
        </pc:picChg>
        <pc:picChg chg="add mod">
          <ac:chgData name="Dr. Hyung Jae Chang" userId="886d5175-8769-4946-920e-866bf9151013" providerId="ADAL" clId="{FAAAAE89-F105-42D6-9EEB-4E4B722F7F7D}" dt="2024-02-16T14:57:35.498" v="3916" actId="1076"/>
          <ac:picMkLst>
            <pc:docMk/>
            <pc:sldMk cId="3353994131" sldId="267"/>
            <ac:picMk id="9" creationId="{424F8E38-6D62-F0CE-0C15-F0976326D200}"/>
          </ac:picMkLst>
        </pc:picChg>
        <pc:picChg chg="add mod">
          <ac:chgData name="Dr. Hyung Jae Chang" userId="886d5175-8769-4946-920e-866bf9151013" providerId="ADAL" clId="{FAAAAE89-F105-42D6-9EEB-4E4B722F7F7D}" dt="2024-02-16T15:01:17.288" v="3976"/>
          <ac:picMkLst>
            <pc:docMk/>
            <pc:sldMk cId="3353994131" sldId="267"/>
            <ac:picMk id="16" creationId="{AC774654-072E-23B9-3FFE-DD71FEE08471}"/>
          </ac:picMkLst>
        </pc:picChg>
        <pc:picChg chg="add mod">
          <ac:chgData name="Dr. Hyung Jae Chang" userId="886d5175-8769-4946-920e-866bf9151013" providerId="ADAL" clId="{FAAAAE89-F105-42D6-9EEB-4E4B722F7F7D}" dt="2024-02-16T15:01:17.288" v="3976"/>
          <ac:picMkLst>
            <pc:docMk/>
            <pc:sldMk cId="3353994131" sldId="267"/>
            <ac:picMk id="17" creationId="{BD699877-7D84-E6A9-D20A-4418AC1D45B2}"/>
          </ac:picMkLst>
        </pc:picChg>
        <pc:cxnChg chg="add del mod">
          <ac:chgData name="Dr. Hyung Jae Chang" userId="886d5175-8769-4946-920e-866bf9151013" providerId="ADAL" clId="{FAAAAE89-F105-42D6-9EEB-4E4B722F7F7D}" dt="2024-02-16T14:57:43.535" v="3919" actId="478"/>
          <ac:cxnSpMkLst>
            <pc:docMk/>
            <pc:sldMk cId="3353994131" sldId="267"/>
            <ac:cxnSpMk id="11" creationId="{1E9B67D0-C9BE-D378-2570-E82E26F23AF9}"/>
          </ac:cxnSpMkLst>
        </pc:cxnChg>
        <pc:cxnChg chg="add mod">
          <ac:chgData name="Dr. Hyung Jae Chang" userId="886d5175-8769-4946-920e-866bf9151013" providerId="ADAL" clId="{FAAAAE89-F105-42D6-9EEB-4E4B722F7F7D}" dt="2024-02-16T14:58:58.047" v="3962" actId="208"/>
          <ac:cxnSpMkLst>
            <pc:docMk/>
            <pc:sldMk cId="3353994131" sldId="267"/>
            <ac:cxnSpMk id="14" creationId="{708C9CA0-499F-863B-905B-54FE4EB491DE}"/>
          </ac:cxnSpMkLst>
        </pc:cxnChg>
        <pc:cxnChg chg="add mod">
          <ac:chgData name="Dr. Hyung Jae Chang" userId="886d5175-8769-4946-920e-866bf9151013" providerId="ADAL" clId="{FAAAAE89-F105-42D6-9EEB-4E4B722F7F7D}" dt="2024-02-16T15:01:17.288" v="3976"/>
          <ac:cxnSpMkLst>
            <pc:docMk/>
            <pc:sldMk cId="3353994131" sldId="267"/>
            <ac:cxnSpMk id="19" creationId="{59EF8585-75A0-2CBC-C4DB-A5C1E0B2459C}"/>
          </ac:cxnSpMkLst>
        </pc:cxnChg>
      </pc:sldChg>
      <pc:sldChg chg="addSp delSp modSp add mod">
        <pc:chgData name="Dr. Hyung Jae Chang" userId="886d5175-8769-4946-920e-866bf9151013" providerId="ADAL" clId="{FAAAAE89-F105-42D6-9EEB-4E4B722F7F7D}" dt="2024-02-16T15:03:56.779" v="4169" actId="1036"/>
        <pc:sldMkLst>
          <pc:docMk/>
          <pc:sldMk cId="3155093107" sldId="268"/>
        </pc:sldMkLst>
        <pc:spChg chg="add mod">
          <ac:chgData name="Dr. Hyung Jae Chang" userId="886d5175-8769-4946-920e-866bf9151013" providerId="ADAL" clId="{FAAAAE89-F105-42D6-9EEB-4E4B722F7F7D}" dt="2024-02-16T15:03:56.779" v="4169" actId="1036"/>
          <ac:spMkLst>
            <pc:docMk/>
            <pc:sldMk cId="3155093107" sldId="268"/>
            <ac:spMk id="2" creationId="{28D5E5CA-AB0F-2920-2D5D-EDD2EBD5B4F0}"/>
          </ac:spMkLst>
        </pc:spChg>
        <pc:spChg chg="del">
          <ac:chgData name="Dr. Hyung Jae Chang" userId="886d5175-8769-4946-920e-866bf9151013" providerId="ADAL" clId="{FAAAAE89-F105-42D6-9EEB-4E4B722F7F7D}" dt="2024-02-16T15:01:36.653" v="3991" actId="478"/>
          <ac:spMkLst>
            <pc:docMk/>
            <pc:sldMk cId="3155093107" sldId="268"/>
            <ac:spMk id="4" creationId="{4A683861-9C41-C9A4-6496-C56B62840848}"/>
          </ac:spMkLst>
        </pc:spChg>
        <pc:spChg chg="add del mod">
          <ac:chgData name="Dr. Hyung Jae Chang" userId="886d5175-8769-4946-920e-866bf9151013" providerId="ADAL" clId="{FAAAAE89-F105-42D6-9EEB-4E4B722F7F7D}" dt="2024-02-16T15:02:59.927" v="4151" actId="478"/>
          <ac:spMkLst>
            <pc:docMk/>
            <pc:sldMk cId="3155093107" sldId="268"/>
            <ac:spMk id="6" creationId="{431C3EF5-7EC5-696F-BE3F-99369F2D302D}"/>
          </ac:spMkLst>
        </pc:spChg>
        <pc:spChg chg="del">
          <ac:chgData name="Dr. Hyung Jae Chang" userId="886d5175-8769-4946-920e-866bf9151013" providerId="ADAL" clId="{FAAAAE89-F105-42D6-9EEB-4E4B722F7F7D}" dt="2024-02-16T15:01:34.729" v="3989" actId="478"/>
          <ac:spMkLst>
            <pc:docMk/>
            <pc:sldMk cId="3155093107" sldId="268"/>
            <ac:spMk id="10" creationId="{3EAB3B7B-63C4-C873-E454-D1E22F343F52}"/>
          </ac:spMkLst>
        </pc:spChg>
        <pc:spChg chg="add mod">
          <ac:chgData name="Dr. Hyung Jae Chang" userId="886d5175-8769-4946-920e-866bf9151013" providerId="ADAL" clId="{FAAAAE89-F105-42D6-9EEB-4E4B722F7F7D}" dt="2024-02-16T15:03:56.779" v="4169" actId="1036"/>
          <ac:spMkLst>
            <pc:docMk/>
            <pc:sldMk cId="3155093107" sldId="268"/>
            <ac:spMk id="12" creationId="{540D9FE8-E076-2D2D-4C15-FEB8545DC71B}"/>
          </ac:spMkLst>
        </pc:spChg>
        <pc:spChg chg="mod">
          <ac:chgData name="Dr. Hyung Jae Chang" userId="886d5175-8769-4946-920e-866bf9151013" providerId="ADAL" clId="{FAAAAE89-F105-42D6-9EEB-4E4B722F7F7D}" dt="2024-02-16T15:03:49.309" v="4167" actId="1036"/>
          <ac:spMkLst>
            <pc:docMk/>
            <pc:sldMk cId="3155093107" sldId="268"/>
            <ac:spMk id="9218" creationId="{581D1994-AA4B-0759-5995-2590B56A143C}"/>
          </ac:spMkLst>
        </pc:spChg>
        <pc:picChg chg="add del mod">
          <ac:chgData name="Dr. Hyung Jae Chang" userId="886d5175-8769-4946-920e-866bf9151013" providerId="ADAL" clId="{FAAAAE89-F105-42D6-9EEB-4E4B722F7F7D}" dt="2024-02-16T15:02:59.927" v="4151" actId="478"/>
          <ac:picMkLst>
            <pc:docMk/>
            <pc:sldMk cId="3155093107" sldId="268"/>
            <ac:picMk id="3" creationId="{C49A57BE-1DA8-9400-1CD0-F97521026093}"/>
          </ac:picMkLst>
        </pc:picChg>
        <pc:picChg chg="del">
          <ac:chgData name="Dr. Hyung Jae Chang" userId="886d5175-8769-4946-920e-866bf9151013" providerId="ADAL" clId="{FAAAAE89-F105-42D6-9EEB-4E4B722F7F7D}" dt="2024-02-16T15:01:32.746" v="3987" actId="478"/>
          <ac:picMkLst>
            <pc:docMk/>
            <pc:sldMk cId="3155093107" sldId="268"/>
            <ac:picMk id="7" creationId="{A8E0247E-3FAA-2553-E2FA-060DE7283D8B}"/>
          </ac:picMkLst>
        </pc:picChg>
        <pc:picChg chg="del">
          <ac:chgData name="Dr. Hyung Jae Chang" userId="886d5175-8769-4946-920e-866bf9151013" providerId="ADAL" clId="{FAAAAE89-F105-42D6-9EEB-4E4B722F7F7D}" dt="2024-02-16T15:01:33.596" v="3988" actId="478"/>
          <ac:picMkLst>
            <pc:docMk/>
            <pc:sldMk cId="3155093107" sldId="268"/>
            <ac:picMk id="9" creationId="{4B40ADDB-20EE-108B-5321-AEF927A8BDB8}"/>
          </ac:picMkLst>
        </pc:picChg>
        <pc:picChg chg="add mod">
          <ac:chgData name="Dr. Hyung Jae Chang" userId="886d5175-8769-4946-920e-866bf9151013" providerId="ADAL" clId="{FAAAAE89-F105-42D6-9EEB-4E4B722F7F7D}" dt="2024-02-16T15:03:56.779" v="4169" actId="1036"/>
          <ac:picMkLst>
            <pc:docMk/>
            <pc:sldMk cId="3155093107" sldId="268"/>
            <ac:picMk id="11" creationId="{8A6BB7C1-CE71-4A22-95F1-2602424B7B88}"/>
          </ac:picMkLst>
        </pc:picChg>
        <pc:cxnChg chg="del mod">
          <ac:chgData name="Dr. Hyung Jae Chang" userId="886d5175-8769-4946-920e-866bf9151013" providerId="ADAL" clId="{FAAAAE89-F105-42D6-9EEB-4E4B722F7F7D}" dt="2024-02-16T15:01:35.383" v="3990" actId="478"/>
          <ac:cxnSpMkLst>
            <pc:docMk/>
            <pc:sldMk cId="3155093107" sldId="268"/>
            <ac:cxnSpMk id="14" creationId="{B85D56D0-D0B4-DF77-B9D1-FC3961EBDFA8}"/>
          </ac:cxnSpMkLst>
        </pc:cxnChg>
      </pc:sldChg>
      <pc:sldChg chg="addSp delSp modSp add mod">
        <pc:chgData name="Dr. Hyung Jae Chang" userId="886d5175-8769-4946-920e-866bf9151013" providerId="ADAL" clId="{FAAAAE89-F105-42D6-9EEB-4E4B722F7F7D}" dt="2024-02-16T15:05:47.038" v="4274" actId="1037"/>
        <pc:sldMkLst>
          <pc:docMk/>
          <pc:sldMk cId="420696998" sldId="269"/>
        </pc:sldMkLst>
        <pc:spChg chg="mod">
          <ac:chgData name="Dr. Hyung Jae Chang" userId="886d5175-8769-4946-920e-866bf9151013" providerId="ADAL" clId="{FAAAAE89-F105-42D6-9EEB-4E4B722F7F7D}" dt="2024-02-16T15:04:51.314" v="4258" actId="20577"/>
          <ac:spMkLst>
            <pc:docMk/>
            <pc:sldMk cId="420696998" sldId="269"/>
            <ac:spMk id="2" creationId="{B2D18115-1D4C-280A-68A9-0F64320A5B5D}"/>
          </ac:spMkLst>
        </pc:spChg>
        <pc:spChg chg="mod">
          <ac:chgData name="Dr. Hyung Jae Chang" userId="886d5175-8769-4946-920e-866bf9151013" providerId="ADAL" clId="{FAAAAE89-F105-42D6-9EEB-4E4B722F7F7D}" dt="2024-02-16T15:05:47.038" v="4274" actId="1037"/>
          <ac:spMkLst>
            <pc:docMk/>
            <pc:sldMk cId="420696998" sldId="269"/>
            <ac:spMk id="12" creationId="{74D7418A-D2E6-B0F7-644A-EE479540808F}"/>
          </ac:spMkLst>
        </pc:spChg>
        <pc:spChg chg="mod">
          <ac:chgData name="Dr. Hyung Jae Chang" userId="886d5175-8769-4946-920e-866bf9151013" providerId="ADAL" clId="{FAAAAE89-F105-42D6-9EEB-4E4B722F7F7D}" dt="2024-02-16T15:04:23.693" v="4198" actId="20577"/>
          <ac:spMkLst>
            <pc:docMk/>
            <pc:sldMk cId="420696998" sldId="269"/>
            <ac:spMk id="9218" creationId="{C3C3D9B2-7020-FBE1-CCF0-92F39FF27282}"/>
          </ac:spMkLst>
        </pc:spChg>
        <pc:picChg chg="add mod ord">
          <ac:chgData name="Dr. Hyung Jae Chang" userId="886d5175-8769-4946-920e-866bf9151013" providerId="ADAL" clId="{FAAAAE89-F105-42D6-9EEB-4E4B722F7F7D}" dt="2024-02-16T15:05:28.149" v="4262" actId="1076"/>
          <ac:picMkLst>
            <pc:docMk/>
            <pc:sldMk cId="420696998" sldId="269"/>
            <ac:picMk id="4" creationId="{1A285570-E111-239E-A3EE-65FCF4B975F2}"/>
          </ac:picMkLst>
        </pc:picChg>
        <pc:picChg chg="del">
          <ac:chgData name="Dr. Hyung Jae Chang" userId="886d5175-8769-4946-920e-866bf9151013" providerId="ADAL" clId="{FAAAAE89-F105-42D6-9EEB-4E4B722F7F7D}" dt="2024-02-16T15:04:34.740" v="4206" actId="478"/>
          <ac:picMkLst>
            <pc:docMk/>
            <pc:sldMk cId="420696998" sldId="269"/>
            <ac:picMk id="11" creationId="{2E8D9289-0E8A-0F69-0EDB-06D42EB762FD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5:08:16.072" v="4416" actId="14100"/>
        <pc:sldMkLst>
          <pc:docMk/>
          <pc:sldMk cId="1794319385" sldId="270"/>
        </pc:sldMkLst>
        <pc:spChg chg="mod">
          <ac:chgData name="Dr. Hyung Jae Chang" userId="886d5175-8769-4946-920e-866bf9151013" providerId="ADAL" clId="{FAAAAE89-F105-42D6-9EEB-4E4B722F7F7D}" dt="2024-02-16T15:07:42.572" v="4408" actId="20577"/>
          <ac:spMkLst>
            <pc:docMk/>
            <pc:sldMk cId="1794319385" sldId="270"/>
            <ac:spMk id="2" creationId="{EC982BA8-5C75-70AE-4A31-0DD20A21CA85}"/>
          </ac:spMkLst>
        </pc:spChg>
        <pc:spChg chg="add mod">
          <ac:chgData name="Dr. Hyung Jae Chang" userId="886d5175-8769-4946-920e-866bf9151013" providerId="ADAL" clId="{FAAAAE89-F105-42D6-9EEB-4E4B722F7F7D}" dt="2024-02-16T15:08:16.072" v="4416" actId="14100"/>
          <ac:spMkLst>
            <pc:docMk/>
            <pc:sldMk cId="1794319385" sldId="270"/>
            <ac:spMk id="7" creationId="{72B570AC-087F-7EDB-F980-FE63F9D48E0D}"/>
          </ac:spMkLst>
        </pc:spChg>
        <pc:spChg chg="del">
          <ac:chgData name="Dr. Hyung Jae Chang" userId="886d5175-8769-4946-920e-866bf9151013" providerId="ADAL" clId="{FAAAAE89-F105-42D6-9EEB-4E4B722F7F7D}" dt="2024-02-16T15:06:03.609" v="4277" actId="478"/>
          <ac:spMkLst>
            <pc:docMk/>
            <pc:sldMk cId="1794319385" sldId="270"/>
            <ac:spMk id="12" creationId="{B4C17570-D21E-5A21-3FB9-55691C3C464F}"/>
          </ac:spMkLst>
        </pc:spChg>
        <pc:spChg chg="mod">
          <ac:chgData name="Dr. Hyung Jae Chang" userId="886d5175-8769-4946-920e-866bf9151013" providerId="ADAL" clId="{FAAAAE89-F105-42D6-9EEB-4E4B722F7F7D}" dt="2024-02-16T15:06:13.567" v="4295" actId="20577"/>
          <ac:spMkLst>
            <pc:docMk/>
            <pc:sldMk cId="1794319385" sldId="270"/>
            <ac:spMk id="9218" creationId="{A41262C3-9A93-FA0A-BEC6-9D41553CA9E2}"/>
          </ac:spMkLst>
        </pc:spChg>
        <pc:picChg chg="del">
          <ac:chgData name="Dr. Hyung Jae Chang" userId="886d5175-8769-4946-920e-866bf9151013" providerId="ADAL" clId="{FAAAAE89-F105-42D6-9EEB-4E4B722F7F7D}" dt="2024-02-16T15:06:02.641" v="4276" actId="478"/>
          <ac:picMkLst>
            <pc:docMk/>
            <pc:sldMk cId="1794319385" sldId="270"/>
            <ac:picMk id="4" creationId="{70E8EF12-3A00-E1E5-5A57-FCDA086158D0}"/>
          </ac:picMkLst>
        </pc:picChg>
        <pc:picChg chg="add mod">
          <ac:chgData name="Dr. Hyung Jae Chang" userId="886d5175-8769-4946-920e-866bf9151013" providerId="ADAL" clId="{FAAAAE89-F105-42D6-9EEB-4E4B722F7F7D}" dt="2024-02-16T15:07:59.924" v="4412" actId="1076"/>
          <ac:picMkLst>
            <pc:docMk/>
            <pc:sldMk cId="1794319385" sldId="270"/>
            <ac:picMk id="6" creationId="{94079F22-1BF1-CDB0-44F9-BE613A6643A5}"/>
          </ac:picMkLst>
        </pc:picChg>
      </pc:sldChg>
      <pc:sldChg chg="delSp modSp add mod">
        <pc:chgData name="Dr. Hyung Jae Chang" userId="886d5175-8769-4946-920e-866bf9151013" providerId="ADAL" clId="{FAAAAE89-F105-42D6-9EEB-4E4B722F7F7D}" dt="2024-02-16T15:10:59.215" v="4937" actId="20577"/>
        <pc:sldMkLst>
          <pc:docMk/>
          <pc:sldMk cId="1698271353" sldId="271"/>
        </pc:sldMkLst>
        <pc:spChg chg="mod">
          <ac:chgData name="Dr. Hyung Jae Chang" userId="886d5175-8769-4946-920e-866bf9151013" providerId="ADAL" clId="{FAAAAE89-F105-42D6-9EEB-4E4B722F7F7D}" dt="2024-02-16T15:10:59.215" v="4937" actId="20577"/>
          <ac:spMkLst>
            <pc:docMk/>
            <pc:sldMk cId="1698271353" sldId="271"/>
            <ac:spMk id="2" creationId="{F82D8FE5-601E-C05E-2B1C-0F9B026413C2}"/>
          </ac:spMkLst>
        </pc:spChg>
        <pc:spChg chg="del">
          <ac:chgData name="Dr. Hyung Jae Chang" userId="886d5175-8769-4946-920e-866bf9151013" providerId="ADAL" clId="{FAAAAE89-F105-42D6-9EEB-4E4B722F7F7D}" dt="2024-02-16T15:08:31.087" v="4419" actId="478"/>
          <ac:spMkLst>
            <pc:docMk/>
            <pc:sldMk cId="1698271353" sldId="271"/>
            <ac:spMk id="7" creationId="{F3891FEE-5444-85BF-1F39-1A33ED537D41}"/>
          </ac:spMkLst>
        </pc:spChg>
        <pc:spChg chg="mod">
          <ac:chgData name="Dr. Hyung Jae Chang" userId="886d5175-8769-4946-920e-866bf9151013" providerId="ADAL" clId="{FAAAAE89-F105-42D6-9EEB-4E4B722F7F7D}" dt="2024-02-16T15:08:47.792" v="4445" actId="20577"/>
          <ac:spMkLst>
            <pc:docMk/>
            <pc:sldMk cId="1698271353" sldId="271"/>
            <ac:spMk id="9218" creationId="{3C9339FF-B038-121D-E2E7-AF70D1F3B8C4}"/>
          </ac:spMkLst>
        </pc:spChg>
        <pc:picChg chg="del">
          <ac:chgData name="Dr. Hyung Jae Chang" userId="886d5175-8769-4946-920e-866bf9151013" providerId="ADAL" clId="{FAAAAE89-F105-42D6-9EEB-4E4B722F7F7D}" dt="2024-02-16T15:08:30.156" v="4418" actId="478"/>
          <ac:picMkLst>
            <pc:docMk/>
            <pc:sldMk cId="1698271353" sldId="271"/>
            <ac:picMk id="6" creationId="{49271120-3E6A-8565-26D5-F726495C3126}"/>
          </ac:picMkLst>
        </pc:picChg>
      </pc:sldChg>
      <pc:sldChg chg="delSp modSp add mod">
        <pc:chgData name="Dr. Hyung Jae Chang" userId="886d5175-8769-4946-920e-866bf9151013" providerId="ADAL" clId="{FAAAAE89-F105-42D6-9EEB-4E4B722F7F7D}" dt="2024-02-16T15:33:05.116" v="5372" actId="20577"/>
        <pc:sldMkLst>
          <pc:docMk/>
          <pc:sldMk cId="2145483475" sldId="272"/>
        </pc:sldMkLst>
        <pc:spChg chg="mod">
          <ac:chgData name="Dr. Hyung Jae Chang" userId="886d5175-8769-4946-920e-866bf9151013" providerId="ADAL" clId="{FAAAAE89-F105-42D6-9EEB-4E4B722F7F7D}" dt="2024-02-16T15:33:05.116" v="5372" actId="20577"/>
          <ac:spMkLst>
            <pc:docMk/>
            <pc:sldMk cId="2145483475" sldId="272"/>
            <ac:spMk id="2" creationId="{AB2A748C-1DBE-52C5-812E-08F8AFEE7B82}"/>
          </ac:spMkLst>
        </pc:spChg>
        <pc:spChg chg="del">
          <ac:chgData name="Dr. Hyung Jae Chang" userId="886d5175-8769-4946-920e-866bf9151013" providerId="ADAL" clId="{FAAAAE89-F105-42D6-9EEB-4E4B722F7F7D}" dt="2024-02-16T15:11:37.724" v="4994" actId="478"/>
          <ac:spMkLst>
            <pc:docMk/>
            <pc:sldMk cId="2145483475" sldId="272"/>
            <ac:spMk id="7" creationId="{4FB0322E-4DB3-76E8-AB2C-788B3C470BBE}"/>
          </ac:spMkLst>
        </pc:spChg>
        <pc:spChg chg="mod">
          <ac:chgData name="Dr. Hyung Jae Chang" userId="886d5175-8769-4946-920e-866bf9151013" providerId="ADAL" clId="{FAAAAE89-F105-42D6-9EEB-4E4B722F7F7D}" dt="2024-02-16T15:11:32.221" v="4992" actId="20577"/>
          <ac:spMkLst>
            <pc:docMk/>
            <pc:sldMk cId="2145483475" sldId="272"/>
            <ac:spMk id="9218" creationId="{1E0AF3CE-FA74-4B6F-E717-8C4F22548A90}"/>
          </ac:spMkLst>
        </pc:spChg>
        <pc:picChg chg="del">
          <ac:chgData name="Dr. Hyung Jae Chang" userId="886d5175-8769-4946-920e-866bf9151013" providerId="ADAL" clId="{FAAAAE89-F105-42D6-9EEB-4E4B722F7F7D}" dt="2024-02-16T15:11:36.619" v="4993" actId="478"/>
          <ac:picMkLst>
            <pc:docMk/>
            <pc:sldMk cId="2145483475" sldId="272"/>
            <ac:picMk id="6" creationId="{F57F20B7-9BB2-9296-C22D-44A991242847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5:35:19.250" v="5407" actId="164"/>
        <pc:sldMkLst>
          <pc:docMk/>
          <pc:sldMk cId="3492703707" sldId="273"/>
        </pc:sldMkLst>
        <pc:spChg chg="del mod">
          <ac:chgData name="Dr. Hyung Jae Chang" userId="886d5175-8769-4946-920e-866bf9151013" providerId="ADAL" clId="{FAAAAE89-F105-42D6-9EEB-4E4B722F7F7D}" dt="2024-02-16T15:33:48.074" v="5376" actId="478"/>
          <ac:spMkLst>
            <pc:docMk/>
            <pc:sldMk cId="3492703707" sldId="273"/>
            <ac:spMk id="2" creationId="{F50A922B-1E88-C8F0-CB7E-C02193A458C0}"/>
          </ac:spMkLst>
        </pc:spChg>
        <pc:spChg chg="add mod">
          <ac:chgData name="Dr. Hyung Jae Chang" userId="886d5175-8769-4946-920e-866bf9151013" providerId="ADAL" clId="{FAAAAE89-F105-42D6-9EEB-4E4B722F7F7D}" dt="2024-02-16T15:35:19.250" v="5407" actId="164"/>
          <ac:spMkLst>
            <pc:docMk/>
            <pc:sldMk cId="3492703707" sldId="273"/>
            <ac:spMk id="9" creationId="{C5239066-C6C7-98F6-D249-CA2A5E62974D}"/>
          </ac:spMkLst>
        </pc:spChg>
        <pc:grpChg chg="add mod">
          <ac:chgData name="Dr. Hyung Jae Chang" userId="886d5175-8769-4946-920e-866bf9151013" providerId="ADAL" clId="{FAAAAE89-F105-42D6-9EEB-4E4B722F7F7D}" dt="2024-02-16T15:34:31.646" v="5392" actId="1076"/>
          <ac:grpSpMkLst>
            <pc:docMk/>
            <pc:sldMk cId="3492703707" sldId="273"/>
            <ac:grpSpMk id="6" creationId="{3DE37323-5047-36B8-0524-2E26A9968691}"/>
          </ac:grpSpMkLst>
        </pc:grpChg>
        <pc:grpChg chg="add mod">
          <ac:chgData name="Dr. Hyung Jae Chang" userId="886d5175-8769-4946-920e-866bf9151013" providerId="ADAL" clId="{FAAAAE89-F105-42D6-9EEB-4E4B722F7F7D}" dt="2024-02-16T15:35:19.250" v="5407" actId="164"/>
          <ac:grpSpMkLst>
            <pc:docMk/>
            <pc:sldMk cId="3492703707" sldId="273"/>
            <ac:grpSpMk id="10" creationId="{E911ECFA-60B2-853B-23F2-EEA3D992D136}"/>
          </ac:grpSpMkLst>
        </pc:grpChg>
        <pc:picChg chg="add mod">
          <ac:chgData name="Dr. Hyung Jae Chang" userId="886d5175-8769-4946-920e-866bf9151013" providerId="ADAL" clId="{FAAAAE89-F105-42D6-9EEB-4E4B722F7F7D}" dt="2024-02-16T15:34:13.031" v="5384" actId="164"/>
          <ac:picMkLst>
            <pc:docMk/>
            <pc:sldMk cId="3492703707" sldId="273"/>
            <ac:picMk id="3" creationId="{345B67C0-75DE-1D15-FAAC-2F907C54036D}"/>
          </ac:picMkLst>
        </pc:picChg>
        <pc:picChg chg="add mod">
          <ac:chgData name="Dr. Hyung Jae Chang" userId="886d5175-8769-4946-920e-866bf9151013" providerId="ADAL" clId="{FAAAAE89-F105-42D6-9EEB-4E4B722F7F7D}" dt="2024-02-16T15:34:13.031" v="5384" actId="164"/>
          <ac:picMkLst>
            <pc:docMk/>
            <pc:sldMk cId="3492703707" sldId="273"/>
            <ac:picMk id="4" creationId="{0D8C43C9-A246-2BB0-E553-0403B78F0718}"/>
          </ac:picMkLst>
        </pc:picChg>
        <pc:picChg chg="add mod">
          <ac:chgData name="Dr. Hyung Jae Chang" userId="886d5175-8769-4946-920e-866bf9151013" providerId="ADAL" clId="{FAAAAE89-F105-42D6-9EEB-4E4B722F7F7D}" dt="2024-02-16T15:35:19.250" v="5407" actId="164"/>
          <ac:picMkLst>
            <pc:docMk/>
            <pc:sldMk cId="3492703707" sldId="273"/>
            <ac:picMk id="7" creationId="{5D8A2CA4-2CAA-D878-8C58-7E251DEA5C67}"/>
          </ac:picMkLst>
        </pc:picChg>
        <pc:picChg chg="add mod">
          <ac:chgData name="Dr. Hyung Jae Chang" userId="886d5175-8769-4946-920e-866bf9151013" providerId="ADAL" clId="{FAAAAE89-F105-42D6-9EEB-4E4B722F7F7D}" dt="2024-02-16T15:35:19.250" v="5407" actId="164"/>
          <ac:picMkLst>
            <pc:docMk/>
            <pc:sldMk cId="3492703707" sldId="273"/>
            <ac:picMk id="8" creationId="{9500182A-109E-CEAB-C35C-13C43B6E96B8}"/>
          </ac:picMkLst>
        </pc:picChg>
      </pc:sldChg>
      <pc:sldChg chg="modSp add mod">
        <pc:chgData name="Dr. Hyung Jae Chang" userId="886d5175-8769-4946-920e-866bf9151013" providerId="ADAL" clId="{FAAAAE89-F105-42D6-9EEB-4E4B722F7F7D}" dt="2024-02-16T15:37:27.659" v="5600" actId="20577"/>
        <pc:sldMkLst>
          <pc:docMk/>
          <pc:sldMk cId="1660901053" sldId="274"/>
        </pc:sldMkLst>
        <pc:spChg chg="mod">
          <ac:chgData name="Dr. Hyung Jae Chang" userId="886d5175-8769-4946-920e-866bf9151013" providerId="ADAL" clId="{FAAAAE89-F105-42D6-9EEB-4E4B722F7F7D}" dt="2024-02-16T15:37:27.659" v="5600" actId="20577"/>
          <ac:spMkLst>
            <pc:docMk/>
            <pc:sldMk cId="1660901053" sldId="274"/>
            <ac:spMk id="2" creationId="{5907D6E1-210D-8F4A-82AF-56CEEB343907}"/>
          </ac:spMkLst>
        </pc:spChg>
        <pc:spChg chg="mod">
          <ac:chgData name="Dr. Hyung Jae Chang" userId="886d5175-8769-4946-920e-866bf9151013" providerId="ADAL" clId="{FAAAAE89-F105-42D6-9EEB-4E4B722F7F7D}" dt="2024-02-16T15:35:54.775" v="5413" actId="20577"/>
          <ac:spMkLst>
            <pc:docMk/>
            <pc:sldMk cId="1660901053" sldId="274"/>
            <ac:spMk id="9218" creationId="{38148F7B-73AE-E8D5-2A25-8FE85CC40899}"/>
          </ac:spMkLst>
        </pc:spChg>
      </pc:sldChg>
      <pc:sldChg chg="addSp modSp add mod">
        <pc:chgData name="Dr. Hyung Jae Chang" userId="886d5175-8769-4946-920e-866bf9151013" providerId="ADAL" clId="{FAAAAE89-F105-42D6-9EEB-4E4B722F7F7D}" dt="2024-02-16T16:12:07.082" v="6192" actId="20577"/>
        <pc:sldMkLst>
          <pc:docMk/>
          <pc:sldMk cId="2153751701" sldId="275"/>
        </pc:sldMkLst>
        <pc:spChg chg="mod">
          <ac:chgData name="Dr. Hyung Jae Chang" userId="886d5175-8769-4946-920e-866bf9151013" providerId="ADAL" clId="{FAAAAE89-F105-42D6-9EEB-4E4B722F7F7D}" dt="2024-02-16T16:12:07.082" v="6192" actId="20577"/>
          <ac:spMkLst>
            <pc:docMk/>
            <pc:sldMk cId="2153751701" sldId="275"/>
            <ac:spMk id="2" creationId="{D3D31320-E6BD-0F6D-08FE-5357460650DB}"/>
          </ac:spMkLst>
        </pc:spChg>
        <pc:spChg chg="mod">
          <ac:chgData name="Dr. Hyung Jae Chang" userId="886d5175-8769-4946-920e-866bf9151013" providerId="ADAL" clId="{FAAAAE89-F105-42D6-9EEB-4E4B722F7F7D}" dt="2024-02-16T15:37:42.463" v="5622" actId="20577"/>
          <ac:spMkLst>
            <pc:docMk/>
            <pc:sldMk cId="2153751701" sldId="275"/>
            <ac:spMk id="9218" creationId="{D368249A-4970-7C74-3FA6-70A5073D66BB}"/>
          </ac:spMkLst>
        </pc:spChg>
        <pc:picChg chg="add mod">
          <ac:chgData name="Dr. Hyung Jae Chang" userId="886d5175-8769-4946-920e-866bf9151013" providerId="ADAL" clId="{FAAAAE89-F105-42D6-9EEB-4E4B722F7F7D}" dt="2024-02-16T16:09:49.029" v="5821" actId="1037"/>
          <ac:picMkLst>
            <pc:docMk/>
            <pc:sldMk cId="2153751701" sldId="275"/>
            <ac:picMk id="4" creationId="{272A45D6-5E3D-6B78-1292-5EBFEA9BB469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5:40:43.230" v="5732" actId="34135"/>
        <pc:sldMkLst>
          <pc:docMk/>
          <pc:sldMk cId="376537013" sldId="276"/>
        </pc:sldMkLst>
        <pc:spChg chg="del mod">
          <ac:chgData name="Dr. Hyung Jae Chang" userId="886d5175-8769-4946-920e-866bf9151013" providerId="ADAL" clId="{FAAAAE89-F105-42D6-9EEB-4E4B722F7F7D}" dt="2024-02-16T15:38:41.719" v="5689"/>
          <ac:spMkLst>
            <pc:docMk/>
            <pc:sldMk cId="376537013" sldId="276"/>
            <ac:spMk id="2" creationId="{7C9E040F-32D9-F33D-E257-B5D088666582}"/>
          </ac:spMkLst>
        </pc:spChg>
        <pc:spChg chg="add del mod">
          <ac:chgData name="Dr. Hyung Jae Chang" userId="886d5175-8769-4946-920e-866bf9151013" providerId="ADAL" clId="{FAAAAE89-F105-42D6-9EEB-4E4B722F7F7D}" dt="2024-02-16T15:38:53.473" v="5692" actId="22"/>
          <ac:spMkLst>
            <pc:docMk/>
            <pc:sldMk cId="376537013" sldId="276"/>
            <ac:spMk id="6" creationId="{B5055978-529D-8900-C4E4-31DD805C8A42}"/>
          </ac:spMkLst>
        </pc:spChg>
        <pc:spChg chg="add mod">
          <ac:chgData name="Dr. Hyung Jae Chang" userId="886d5175-8769-4946-920e-866bf9151013" providerId="ADAL" clId="{FAAAAE89-F105-42D6-9EEB-4E4B722F7F7D}" dt="2024-02-16T15:40:43.230" v="5732" actId="34135"/>
          <ac:spMkLst>
            <pc:docMk/>
            <pc:sldMk cId="376537013" sldId="276"/>
            <ac:spMk id="12" creationId="{BEDFD955-9997-D781-87FC-7B0E9135F058}"/>
          </ac:spMkLst>
        </pc:spChg>
        <pc:spChg chg="mod">
          <ac:chgData name="Dr. Hyung Jae Chang" userId="886d5175-8769-4946-920e-866bf9151013" providerId="ADAL" clId="{FAAAAE89-F105-42D6-9EEB-4E4B722F7F7D}" dt="2024-02-16T15:39:48.418" v="5705" actId="1035"/>
          <ac:spMkLst>
            <pc:docMk/>
            <pc:sldMk cId="376537013" sldId="276"/>
            <ac:spMk id="9218" creationId="{9A8F3257-FD2A-A97E-53EB-6DF073E52C68}"/>
          </ac:spMkLst>
        </pc:spChg>
        <pc:picChg chg="add del mod">
          <ac:chgData name="Dr. Hyung Jae Chang" userId="886d5175-8769-4946-920e-866bf9151013" providerId="ADAL" clId="{FAAAAE89-F105-42D6-9EEB-4E4B722F7F7D}" dt="2024-02-16T15:38:44.631" v="5691" actId="478"/>
          <ac:picMkLst>
            <pc:docMk/>
            <pc:sldMk cId="376537013" sldId="276"/>
            <ac:picMk id="3" creationId="{DB3C17E9-FB83-E741-894C-8EE755A1B5A3}"/>
          </ac:picMkLst>
        </pc:picChg>
        <pc:picChg chg="add mod ord">
          <ac:chgData name="Dr. Hyung Jae Chang" userId="886d5175-8769-4946-920e-866bf9151013" providerId="ADAL" clId="{FAAAAE89-F105-42D6-9EEB-4E4B722F7F7D}" dt="2024-02-16T15:40:43.230" v="5732" actId="34135"/>
          <ac:picMkLst>
            <pc:docMk/>
            <pc:sldMk cId="376537013" sldId="276"/>
            <ac:picMk id="8" creationId="{575AFF9F-CE6C-7BF5-5629-CCA340098B97}"/>
          </ac:picMkLst>
        </pc:picChg>
        <pc:picChg chg="add mod">
          <ac:chgData name="Dr. Hyung Jae Chang" userId="886d5175-8769-4946-920e-866bf9151013" providerId="ADAL" clId="{FAAAAE89-F105-42D6-9EEB-4E4B722F7F7D}" dt="2024-02-16T15:40:43.230" v="5732" actId="34135"/>
          <ac:picMkLst>
            <pc:docMk/>
            <pc:sldMk cId="376537013" sldId="276"/>
            <ac:picMk id="10" creationId="{F4AE08D1-94ED-9354-69D7-EE87EF931ECF}"/>
          </ac:picMkLst>
        </pc:picChg>
        <pc:picChg chg="add del mod">
          <ac:chgData name="Dr. Hyung Jae Chang" userId="886d5175-8769-4946-920e-866bf9151013" providerId="ADAL" clId="{FAAAAE89-F105-42D6-9EEB-4E4B722F7F7D}" dt="2024-02-16T15:39:42.698" v="5700" actId="478"/>
          <ac:picMkLst>
            <pc:docMk/>
            <pc:sldMk cId="376537013" sldId="276"/>
            <ac:picMk id="11" creationId="{B5849B70-BC42-BD0C-5DEE-9CC5FAE777FA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6:12:38.720" v="6207" actId="14100"/>
        <pc:sldMkLst>
          <pc:docMk/>
          <pc:sldMk cId="3142231852" sldId="277"/>
        </pc:sldMkLst>
        <pc:spChg chg="del mod">
          <ac:chgData name="Dr. Hyung Jae Chang" userId="886d5175-8769-4946-920e-866bf9151013" providerId="ADAL" clId="{FAAAAE89-F105-42D6-9EEB-4E4B722F7F7D}" dt="2024-02-16T16:12:30.892" v="6204"/>
          <ac:spMkLst>
            <pc:docMk/>
            <pc:sldMk cId="3142231852" sldId="277"/>
            <ac:spMk id="2" creationId="{0886F3A2-FC23-5933-E7C8-DDE3677B54F0}"/>
          </ac:spMkLst>
        </pc:spChg>
        <pc:spChg chg="mod">
          <ac:chgData name="Dr. Hyung Jae Chang" userId="886d5175-8769-4946-920e-866bf9151013" providerId="ADAL" clId="{FAAAAE89-F105-42D6-9EEB-4E4B722F7F7D}" dt="2024-02-16T16:12:22.292" v="6201" actId="20577"/>
          <ac:spMkLst>
            <pc:docMk/>
            <pc:sldMk cId="3142231852" sldId="277"/>
            <ac:spMk id="9218" creationId="{FB531FEB-5E50-8989-845B-751AAC82F135}"/>
          </ac:spMkLst>
        </pc:spChg>
        <pc:picChg chg="add mod">
          <ac:chgData name="Dr. Hyung Jae Chang" userId="886d5175-8769-4946-920e-866bf9151013" providerId="ADAL" clId="{FAAAAE89-F105-42D6-9EEB-4E4B722F7F7D}" dt="2024-02-16T16:12:38.720" v="6207" actId="14100"/>
          <ac:picMkLst>
            <pc:docMk/>
            <pc:sldMk cId="3142231852" sldId="277"/>
            <ac:picMk id="3" creationId="{44953244-925E-5F46-63DE-2D193A2BCD5D}"/>
          </ac:picMkLst>
        </pc:picChg>
        <pc:picChg chg="del">
          <ac:chgData name="Dr. Hyung Jae Chang" userId="886d5175-8769-4946-920e-866bf9151013" providerId="ADAL" clId="{FAAAAE89-F105-42D6-9EEB-4E4B722F7F7D}" dt="2024-02-16T16:12:24.238" v="6202" actId="478"/>
          <ac:picMkLst>
            <pc:docMk/>
            <pc:sldMk cId="3142231852" sldId="277"/>
            <ac:picMk id="4" creationId="{B824EB52-649F-2A87-AD2F-EE4A553B523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3802-D764-48C6-A964-44EC94AEC4F8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35AF5-ED7A-41CD-B93A-85E4C0E626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175E-137A-4E0F-A62B-BCEB3DF1A74D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A680A-5750-47B7-8B69-F694610A2D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5DC3B-F52D-5512-8B4A-14549EA2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B8CFC-A049-68A9-986B-DD108D4E6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0FC2A-9F4A-B80E-93AF-5F6F52284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F0761-0DC7-A022-50BB-83612AAA6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9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D62E-93D9-30BA-026E-3ABDDD52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B5216-5BC9-1E3C-986F-F1740E644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84E2D-1F52-579B-2342-DD6739580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7A1E1-66B4-A99C-EB36-4B29D9BAE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04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DA21E-D735-8AAD-A9AB-EBA32051F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BB5A1-6B59-12DB-BCCF-0AFAE1C55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9C3B5-6D0C-FBAF-BD2A-C4FEEE4BF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2F144-5A95-2B7C-AC57-CFE580F58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2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E1CB1-8BA8-56EB-610A-371D78191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E6BF7F-A577-0436-FDE0-08AE97B1F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2B94C9-7505-8394-2D08-DA997D75C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0B839-F7C5-96BA-F78E-CFD014299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A76A7-F4DB-98BD-5E7D-5A4514F3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7C4DD-C24E-1C20-B539-A8A60326C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3518E-92B9-8F39-4C33-9856531D8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216F-92F2-3D7A-8757-046EE3ABF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5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DC60A-4FB4-A4E8-9A49-6CDF95C5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BA961-29CF-553D-90DD-B6A53F29F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8811F-C49D-2F5A-3535-5B89405D6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BE417-E41B-76C7-FA2F-574836690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5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0D134-EF09-3CFA-43FD-1D3786ED9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AFF1B4-45E5-FC84-5D05-A90A2AD4F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A019F-0358-7928-7331-AE9C8EA85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690D-F085-1213-15B4-379032DB1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01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11766-F8C4-A951-D6CD-AB099CDE1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1006-4536-AA83-0460-9E8103262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D9288-4370-C8EB-1C2B-00AA61C16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DAF6-DC69-CF6F-E3DE-CED37A7BB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90AA6-A804-9B09-952A-DD74EE0AB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595097-8A9B-4AB8-9D5A-8FAF34B1A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17206-B7C2-084F-79DF-776021CE2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05C57-2D41-4DFB-F349-2111F1352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1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8CCDB-72CD-B055-C465-2CEC53C8F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7371E-70F6-B74A-4778-66365A6A2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A02B7-64DA-E6E7-6E66-6BDDB1A3C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AF049-38D7-72BE-A346-37E4428D2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0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8FC97-A38A-F73D-6CC9-98EFDDE7A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A567C-B3D1-55E7-2E8F-7502D3B92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9C3E8-1B0E-618B-03BE-2D61A9BBC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43C60-8793-87CD-6F72-AF1D4A47E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8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65A5-B15C-EACB-D376-4FAE32FA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28EE9-50A4-D53D-A5F2-7A2A8B376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58D963-B2AC-BB8D-BC20-C40405DA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44DD-1364-3511-12D1-B5BF71849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C660-17FC-2249-016D-B9367578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BD5CE-EE47-BE65-B838-95ADB67C2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AB083-5222-D707-4F49-E68571DF1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BC7D-B119-EBC5-648F-06E2D631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512B-D284-6399-522B-D18725CB5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D31CE-9421-44EC-1229-3A972D00E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DF50A-3AED-BC35-2BD8-A9DDDA0F8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AAA7B-69DC-5996-A337-046EE57E3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2898-8314-7E09-2BB6-E334C566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AA0A7E-041D-6B55-C33B-5A4871549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0D742-41A8-F219-704F-A4CD335F4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9161D-69CD-77A7-E55B-CE918B4DD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6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100000">
              <a:schemeClr val="bg1"/>
            </a:gs>
            <a:gs pos="94000">
              <a:srgbClr val="862633"/>
            </a:gs>
            <a:gs pos="9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89000">
              <a:srgbClr val="862633"/>
            </a:gs>
            <a:gs pos="18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54963" cy="6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Chapter 16</a:t>
            </a:r>
            <a:br>
              <a:rPr lang="en-US" dirty="0"/>
            </a:br>
            <a:r>
              <a:rPr lang="en-US" dirty="0"/>
              <a:t>Least Squares Regression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By</a:t>
            </a:r>
            <a:r>
              <a:rPr lang="en-US" altLang="zh-CN" dirty="0"/>
              <a:t> </a:t>
            </a:r>
          </a:p>
          <a:p>
            <a:endParaRPr lang="en-US" altLang="zh-CN" sz="2400" b="1" dirty="0"/>
          </a:p>
          <a:p>
            <a:r>
              <a:rPr lang="en-US" altLang="zh-CN" sz="4000" b="1" dirty="0"/>
              <a:t>Hyung Jae (Chris) Chang</a:t>
            </a:r>
          </a:p>
          <a:p>
            <a:endParaRPr lang="en-US" altLang="zh-CN" dirty="0"/>
          </a:p>
          <a:p>
            <a:r>
              <a:rPr lang="en-US" altLang="zh-CN" sz="3000" dirty="0"/>
              <a:t>Troy University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ED08A-8FC2-BEFB-3BD3-55C339907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85570-E111-239E-A3EE-65FCF4B9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95600"/>
            <a:ext cx="6411220" cy="1448002"/>
          </a:xfrm>
          <a:prstGeom prst="rect">
            <a:avLst/>
          </a:prstGeom>
        </p:spPr>
      </p:pic>
      <p:sp>
        <p:nvSpPr>
          <p:cNvPr id="9218" name="Rectangle 6">
            <a:extLst>
              <a:ext uri="{FF2B5EF4-FFF2-40B4-BE49-F238E27FC236}">
                <a16:creationId xmlns:a16="http://schemas.microsoft.com/office/drawing/2014/main" id="{C3C3D9B2-7020-FBE1-CCF0-92F39FF27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in Python </a:t>
            </a:r>
            <a:br>
              <a:rPr lang="en-US" altLang="zh-CN" dirty="0"/>
            </a:br>
            <a:r>
              <a:rPr lang="en-US" altLang="zh-CN" dirty="0"/>
              <a:t>(Using </a:t>
            </a:r>
            <a:r>
              <a:rPr lang="en-US" altLang="zh-CN" dirty="0" err="1"/>
              <a:t>numpy.linalg.lstsq</a:t>
            </a:r>
            <a:r>
              <a:rPr lang="en-US" altLang="zh-CN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D5118-6486-770E-6F73-568FC2D4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2D18115-1D4C-280A-68A9-0F64320A5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ko-KR" sz="2500" b="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umPy has already implemented the least squares methods.</a:t>
            </a:r>
            <a:endParaRPr lang="en-US" altLang="ko-KR" sz="2200" b="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7418A-D2E6-B0F7-644A-EE479540808F}"/>
              </a:ext>
            </a:extLst>
          </p:cNvPr>
          <p:cNvSpPr/>
          <p:nvPr/>
        </p:nvSpPr>
        <p:spPr>
          <a:xfrm>
            <a:off x="1259540" y="2922495"/>
            <a:ext cx="6324600" cy="609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9A224-FCA4-6CB5-E284-DD0AEBFA4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A41262C3-9A93-FA0A-BEC6-9D41553CA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in Python </a:t>
            </a:r>
            <a:br>
              <a:rPr lang="en-US" altLang="zh-CN" dirty="0"/>
            </a:br>
            <a:r>
              <a:rPr lang="en-US" altLang="zh-CN" dirty="0"/>
              <a:t>(Using </a:t>
            </a:r>
            <a:r>
              <a:rPr lang="en-US" altLang="zh-CN" dirty="0" err="1"/>
              <a:t>Optimize.curve_fit</a:t>
            </a:r>
            <a:r>
              <a:rPr lang="en-US" altLang="zh-CN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CAFC-C83A-1BF8-221D-5B90FCA7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C982BA8-5C75-70AE-4A31-0DD20A21C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From SciPy library, we can use </a:t>
            </a:r>
            <a:r>
              <a:rPr lang="en-US" altLang="ko-KR" sz="2500" dirty="0" err="1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optimize.curve_fit</a:t>
            </a: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function.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We do</a:t>
            </a: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not need to turn y into a column vector.</a:t>
            </a:r>
            <a:endParaRPr lang="en-US" altLang="ko-KR" sz="2200" b="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79F22-1BF1-CDB0-44F9-BE613A66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400800" cy="309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B570AC-087F-7EDB-F980-FE63F9D48E0D}"/>
              </a:ext>
            </a:extLst>
          </p:cNvPr>
          <p:cNvSpPr/>
          <p:nvPr/>
        </p:nvSpPr>
        <p:spPr>
          <a:xfrm>
            <a:off x="1981200" y="4800600"/>
            <a:ext cx="5638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AFAF6-7F69-D42F-44A7-D3C642C31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C9339FF-B038-121D-E2E7-AF70D1F3B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</a:t>
            </a:r>
            <a:br>
              <a:rPr lang="en-US" altLang="zh-CN" dirty="0"/>
            </a:br>
            <a:r>
              <a:rPr lang="en-US" altLang="zh-CN" dirty="0"/>
              <a:t>for Nonlinear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B5AE3-7235-2A66-B2CD-313AC05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2D8FE5-601E-C05E-2B1C-0F9B02641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A least squares regression requires that the estimation function be a linear combination of basis functions.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There are some functions that can’t be put in this form, but where a least squares regression is still appropriate.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How?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b="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By taking advantages of the properties of logarithms and transform the nonlinear function into a linear function.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By using </a:t>
            </a:r>
            <a:r>
              <a:rPr lang="en-US" altLang="ko-KR" sz="2200" dirty="0" err="1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curve_fit</a:t>
            </a:r>
            <a:r>
              <a:rPr lang="en-US" altLang="ko-KR" sz="22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function from </a:t>
            </a:r>
            <a:r>
              <a:rPr lang="en-US" altLang="ko-KR" sz="2200" dirty="0" err="1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Scipy</a:t>
            </a:r>
            <a:r>
              <a:rPr lang="en-US" altLang="ko-KR" sz="22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to estimate directly the parameters for the nonlinear function using least square.</a:t>
            </a:r>
            <a:endParaRPr lang="en-US" altLang="ko-KR" sz="2200" b="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827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F95CF-FA7F-11AA-3412-B49689ED1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1E0AF3CE-FA74-4B6F-E717-8C4F22548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Using Log Tricks for Exponential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8D7B4-A6AD-78CF-B9FC-4E0CD49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B2A748C-1DBE-52C5-812E-08F8AFEE7B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524000"/>
                <a:ext cx="8610600" cy="48768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Assume that we have a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5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500" dirty="0"/>
                  <a:t> and data x and y </a:t>
                </a:r>
                <a:r>
                  <a:rPr lang="en-US" altLang="ko-KR" sz="2500" dirty="0">
                    <a:sym typeface="Wingdings" panose="05000000000000000000" pitchFamily="2" charset="2"/>
                  </a:rPr>
                  <a:t> perform the Least Squares Regression to find 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500" dirty="0"/>
                  <a:t> and 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5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/>
                  <a:t>Take log on both sides </a:t>
                </a:r>
                <a:r>
                  <a:rPr lang="en-US" altLang="ko-KR" sz="25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5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5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500" b="1" dirty="0"/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500" b="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5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5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̃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5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500" dirty="0"/>
                  <a:t> which is a linear form for which we can perform a least squares regression to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500" dirty="0"/>
                  <a:t>(x),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sz="2500" dirty="0"/>
                  <a:t> and 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5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/>
                  <a:t>Then, we can recover 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500" dirty="0"/>
                  <a:t> by using 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altLang="ko-KR" sz="2500" dirty="0"/>
                  <a:t>. </a:t>
                </a: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B2A748C-1DBE-52C5-812E-08F8AFEE7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10600" cy="4876800"/>
              </a:xfrm>
              <a:blipFill>
                <a:blip r:embed="rId3"/>
                <a:stretch>
                  <a:fillRect l="-991" t="-500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8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72E2B-7498-C7E8-22EB-463C2311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D93823C3-3AA6-DAEE-D9DD-0CF8DBABA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Using Log Tricks for Exponential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90E7B-FE17-E808-1C30-6428D62D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E37323-5047-36B8-0524-2E26A9968691}"/>
              </a:ext>
            </a:extLst>
          </p:cNvPr>
          <p:cNvGrpSpPr/>
          <p:nvPr/>
        </p:nvGrpSpPr>
        <p:grpSpPr>
          <a:xfrm>
            <a:off x="152400" y="1219200"/>
            <a:ext cx="3886200" cy="5456336"/>
            <a:chOff x="685800" y="1286435"/>
            <a:chExt cx="3886200" cy="5456336"/>
          </a:xfrm>
        </p:grpSpPr>
        <p:pic>
          <p:nvPicPr>
            <p:cNvPr id="3" name="그림 3">
              <a:extLst>
                <a:ext uri="{FF2B5EF4-FFF2-40B4-BE49-F238E27FC236}">
                  <a16:creationId xmlns:a16="http://schemas.microsoft.com/office/drawing/2014/main" id="{345B67C0-75DE-1D15-FAAC-2F907C540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33" t="75667" r="32500" b="6833"/>
            <a:stretch/>
          </p:blipFill>
          <p:spPr>
            <a:xfrm>
              <a:off x="685800" y="1286435"/>
              <a:ext cx="3886200" cy="1421780"/>
            </a:xfrm>
            <a:prstGeom prst="rect">
              <a:avLst/>
            </a:prstGeom>
          </p:spPr>
        </p:pic>
        <p:pic>
          <p:nvPicPr>
            <p:cNvPr id="4" name="그림 5">
              <a:extLst>
                <a:ext uri="{FF2B5EF4-FFF2-40B4-BE49-F238E27FC236}">
                  <a16:creationId xmlns:a16="http://schemas.microsoft.com/office/drawing/2014/main" id="{0D8C43C9-A246-2BB0-E553-0403B78F0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333" t="17334" r="32500" b="32500"/>
            <a:stretch/>
          </p:blipFill>
          <p:spPr>
            <a:xfrm>
              <a:off x="685800" y="2667000"/>
              <a:ext cx="3886200" cy="407577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11ECFA-60B2-853B-23F2-EEA3D992D136}"/>
              </a:ext>
            </a:extLst>
          </p:cNvPr>
          <p:cNvGrpSpPr/>
          <p:nvPr/>
        </p:nvGrpSpPr>
        <p:grpSpPr>
          <a:xfrm>
            <a:off x="4267200" y="1219200"/>
            <a:ext cx="4686300" cy="5486400"/>
            <a:chOff x="4267200" y="1219200"/>
            <a:chExt cx="4686300" cy="5486400"/>
          </a:xfrm>
        </p:grpSpPr>
        <p:pic>
          <p:nvPicPr>
            <p:cNvPr id="7" name="그림 2">
              <a:extLst>
                <a:ext uri="{FF2B5EF4-FFF2-40B4-BE49-F238E27FC236}">
                  <a16:creationId xmlns:a16="http://schemas.microsoft.com/office/drawing/2014/main" id="{5D8A2CA4-2CAA-D878-8C58-7E251DEA5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000" t="79167" r="30833" b="9167"/>
            <a:stretch/>
          </p:blipFill>
          <p:spPr>
            <a:xfrm>
              <a:off x="4267200" y="1219200"/>
              <a:ext cx="4686300" cy="1143000"/>
            </a:xfrm>
            <a:prstGeom prst="rect">
              <a:avLst/>
            </a:prstGeom>
          </p:spPr>
        </p:pic>
        <p:pic>
          <p:nvPicPr>
            <p:cNvPr id="8" name="그림 6">
              <a:extLst>
                <a:ext uri="{FF2B5EF4-FFF2-40B4-BE49-F238E27FC236}">
                  <a16:creationId xmlns:a16="http://schemas.microsoft.com/office/drawing/2014/main" id="{9500182A-109E-CEAB-C35C-13C43B6E9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5000" t="18500" r="38333" b="37166"/>
            <a:stretch/>
          </p:blipFill>
          <p:spPr>
            <a:xfrm>
              <a:off x="4267200" y="2362200"/>
              <a:ext cx="3657600" cy="434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239066-C6C7-98F6-D249-CA2A5E62974D}"/>
                </a:ext>
              </a:extLst>
            </p:cNvPr>
            <p:cNvSpPr/>
            <p:nvPr/>
          </p:nvSpPr>
          <p:spPr>
            <a:xfrm>
              <a:off x="7803775" y="2353235"/>
              <a:ext cx="1143000" cy="4343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70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E6CE7-C15C-59A1-421F-E92682B61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8148F7B-73AE-E8D5-2A25-8FE85CC40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Using Log Tricks for Power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F9C0A-F80C-B749-F38C-D4CD3D7D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5907D6E1-210D-8F4A-82AF-56CEEB34390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752600"/>
                <a:ext cx="8610600" cy="48768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5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500" dirty="0"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and data for x and y.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By taking log on both side,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5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5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5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altLang="ko-KR" sz="2500" dirty="0"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which is a linear form.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And we solve this as a linear regression.</a:t>
                </a:r>
                <a:endParaRPr lang="en-US" altLang="ko-KR" sz="250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5907D6E1-210D-8F4A-82AF-56CEEB343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52600"/>
                <a:ext cx="8610600" cy="4876800"/>
              </a:xfrm>
              <a:blipFill>
                <a:blip r:embed="rId3"/>
                <a:stretch>
                  <a:fillRect l="-99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0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0009-98E8-02C2-56EA-D40EF8B3F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D368249A-4970-7C74-3FA6-70A5073D6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Using Polynomial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CC376-C378-68EA-AA28-ECCD81F8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3D31320-E6BD-0F6D-08FE-535746065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Use polynomial and least squares to fit a nonlinear function.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Polynomials: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2500" dirty="0"/>
              <a:t>where a</a:t>
            </a:r>
            <a:r>
              <a:rPr lang="en-US" altLang="ko-KR" sz="2500" baseline="-25000" dirty="0"/>
              <a:t>n</a:t>
            </a:r>
            <a:r>
              <a:rPr lang="en-US" altLang="ko-KR" sz="2500" dirty="0"/>
              <a:t>, a</a:t>
            </a:r>
            <a:r>
              <a:rPr lang="en-US" altLang="ko-KR" sz="2500" baseline="-25000" dirty="0"/>
              <a:t>n-1</a:t>
            </a:r>
            <a:r>
              <a:rPr lang="en-US" altLang="ko-KR" sz="2500" dirty="0"/>
              <a:t>, … a</a:t>
            </a:r>
            <a:r>
              <a:rPr lang="en-US" altLang="ko-KR" sz="2500" baseline="-25000" dirty="0"/>
              <a:t>2</a:t>
            </a:r>
            <a:r>
              <a:rPr lang="en-US" altLang="ko-KR" sz="2500" dirty="0"/>
              <a:t>, a</a:t>
            </a:r>
            <a:r>
              <a:rPr lang="en-US" altLang="ko-KR" sz="2500" baseline="-25000" dirty="0"/>
              <a:t>1</a:t>
            </a:r>
            <a:r>
              <a:rPr lang="en-US" altLang="ko-KR" sz="2500" dirty="0"/>
              <a:t> are the real number coefficients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500" dirty="0"/>
              <a:t>	and n (a non-negative integer) is the order or degree of the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500" dirty="0"/>
              <a:t>	polynomial.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In Python, </a:t>
            </a:r>
            <a:r>
              <a:rPr lang="en-US" altLang="ko-KR" sz="2500" dirty="0" err="1"/>
              <a:t>numpy.polyfit</a:t>
            </a:r>
            <a:r>
              <a:rPr lang="en-US" altLang="ko-KR" sz="2500" dirty="0"/>
              <a:t> is used to obtain the coefficients of different order polynomials with the least squares.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With the coefficients, </a:t>
            </a:r>
            <a:r>
              <a:rPr lang="en-US" altLang="ko-KR" sz="2500" dirty="0" err="1"/>
              <a:t>numpy.polyval</a:t>
            </a:r>
            <a:r>
              <a:rPr lang="en-US" altLang="ko-KR" sz="2500" dirty="0"/>
              <a:t> is used to obtain the specific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A45D6-5E3D-6B78-1292-5EBFEA9B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70" y="1945340"/>
            <a:ext cx="537285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6A60-1109-5A36-FB34-7A5ABD567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FB531FEB-5E50-8989-845B-751AAC82F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Using Polynomial Regression (cont.)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51B34-C614-7260-FA90-0C6568D6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44953244-925E-5F46-63DE-2D193A2BC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000" t="36000" r="31667" b="10333"/>
          <a:stretch/>
        </p:blipFill>
        <p:spPr>
          <a:xfrm>
            <a:off x="2286000" y="1295399"/>
            <a:ext cx="4648200" cy="53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62224-D11E-6144-4648-3B97C7C00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A8F3257-FD2A-A97E-53EB-6DF073E52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Using OPTIMIZE.CURVE_FIT from SCIPY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AAA97-5A17-D41A-E5C9-30E55A05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5AFF9F-CE6C-7BF5-5629-CCA340098B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914400"/>
            <a:ext cx="5981700" cy="16986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AE08D1-94ED-9354-69D7-EE87EF931E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590800"/>
            <a:ext cx="4960768" cy="426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DFD955-9997-D781-87FC-7B0E9135F0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350" y="2506980"/>
            <a:ext cx="11430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374650" y="-762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762000"/>
                <a:ext cx="8458200" cy="48768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/>
                  <a:t>From a given data points (x, y), we want to find an estimation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0" dirty="0"/>
                  <a:t>.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500" dirty="0"/>
                  <a:t> can be a function of several variables but assuming only one in this section</a:t>
                </a:r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b="0" dirty="0"/>
                  <a:t>: linear combination of basis functions, f</a:t>
                </a:r>
                <a:r>
                  <a:rPr lang="en-US" altLang="ko-KR" sz="2200" b="0" baseline="-25000" dirty="0"/>
                  <a:t>i</a:t>
                </a:r>
                <a:r>
                  <a:rPr lang="en-US" altLang="ko-KR" sz="2200" b="0" dirty="0"/>
                  <a:t>(x)</a:t>
                </a:r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: parameters of the estimation function</a:t>
                </a:r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b="0" dirty="0"/>
                  <a:t>Each bas</a:t>
                </a:r>
                <a:r>
                  <a:rPr lang="en-US" altLang="ko-KR" sz="2200" dirty="0"/>
                  <a:t>is function must be linearly independent</a:t>
                </a:r>
                <a:endParaRPr lang="en-US" altLang="ko-KR" sz="2200" b="0" dirty="0"/>
              </a:p>
              <a:p>
                <a:pPr mar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200" dirty="0"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/>
                  <a:t>Goal (least squares regression): Find parameters of the estimation function that minimize the total squared error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200" dirty="0"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200" dirty="0">
                    <a:cs typeface="Calibri" panose="020F0502020204030204" pitchFamily="34" charset="0"/>
                  </a:rPr>
                  <a:t> is individual errors or residuals denoted as </a:t>
                </a:r>
                <a:r>
                  <a:rPr lang="en-US" altLang="ko-KR" sz="2200" dirty="0" err="1">
                    <a:cs typeface="Calibri" panose="020F0502020204030204" pitchFamily="34" charset="0"/>
                  </a:rPr>
                  <a:t>e</a:t>
                </a:r>
                <a:r>
                  <a:rPr lang="en-US" altLang="ko-KR" sz="2200" baseline="-25000" dirty="0" err="1">
                    <a:cs typeface="Calibri" panose="020F0502020204030204" pitchFamily="34" charset="0"/>
                  </a:rPr>
                  <a:t>i</a:t>
                </a:r>
                <a:endParaRPr lang="en-US" altLang="ko-KR" sz="2200" baseline="-25000" dirty="0"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If e is the vector containing all the individual errors, then we want to minimize E=</a:t>
                </a:r>
                <a:r>
                  <a:rPr lang="en-US" altLang="ko-KR" sz="25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500" dirty="0">
                    <a:cs typeface="Calibri" panose="020F0502020204030204" pitchFamily="34" charset="0"/>
                  </a:rPr>
                  <a:t>, which is L</a:t>
                </a:r>
                <a:r>
                  <a:rPr lang="en-US" altLang="ko-KR" sz="2500" baseline="-25000" dirty="0">
                    <a:cs typeface="Calibri" panose="020F0502020204030204" pitchFamily="34" charset="0"/>
                  </a:rPr>
                  <a:t>2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 norm.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458200" cy="4876800"/>
              </a:xfrm>
              <a:blipFill>
                <a:blip r:embed="rId3"/>
                <a:stretch>
                  <a:fillRect l="-1081" t="-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D9558-A611-41A8-C2E6-418381C31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4693BA3-7CAE-AF18-33FA-D5B96EBCC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1524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Derivation </a:t>
            </a:r>
            <a:br>
              <a:rPr lang="en-US" altLang="zh-CN" dirty="0"/>
            </a:br>
            <a:r>
              <a:rPr lang="en-US" altLang="zh-CN" dirty="0"/>
              <a:t>(Linear Algebra)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94F1F7C4-0628-9F14-0ACD-62412AED9D1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371600"/>
                <a:ext cx="8610600" cy="48768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300" dirty="0">
                    <a:cs typeface="Calibri" panose="020F0502020204030204" pitchFamily="34" charset="0"/>
                  </a:rPr>
                  <a:t>Estimation of data at each data point xi: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300" dirty="0"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300" dirty="0"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300" dirty="0"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300" dirty="0"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300" dirty="0"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300" dirty="0"/>
                  <a:t>             : a column vector such that the </a:t>
                </a:r>
                <a:r>
                  <a:rPr lang="en-US" altLang="ko-KR" sz="2300" dirty="0" err="1"/>
                  <a:t>ith</a:t>
                </a:r>
                <a:r>
                  <a:rPr lang="en-US" altLang="ko-KR" sz="2300" dirty="0"/>
                  <a:t> element of X contains the value of the </a:t>
                </a:r>
                <a:r>
                  <a:rPr lang="en-US" altLang="ko-KR" sz="2300" dirty="0" err="1"/>
                  <a:t>ith</a:t>
                </a:r>
                <a:r>
                  <a:rPr lang="en-US" altLang="ko-KR" sz="2300" dirty="0"/>
                  <a:t> x-data point, x</a:t>
                </a:r>
                <a:r>
                  <a:rPr lang="en-US" altLang="ko-KR" sz="2300" baseline="-25000" dirty="0"/>
                  <a:t>i</a:t>
                </a:r>
                <a:r>
                  <a:rPr lang="en-US" altLang="ko-KR" sz="2300" dirty="0"/>
                  <a:t>.  </a:t>
                </a:r>
                <a:endParaRPr lang="en-US" altLang="ko-KR" sz="2300" b="0" i="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3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300" b="0" dirty="0"/>
                  <a:t>: a column vector with elements,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300" i="0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300" b="0" dirty="0"/>
                  <a:t>: a </a:t>
                </a:r>
                <a:r>
                  <a:rPr lang="en-US" altLang="ko-KR" sz="2300" dirty="0"/>
                  <a:t>c</a:t>
                </a:r>
                <a:r>
                  <a:rPr lang="en-US" altLang="ko-KR" sz="2300" b="0" dirty="0"/>
                  <a:t>olumn vector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3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3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3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3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3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2300" b="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300" b="0" dirty="0"/>
                  <a:t>F</a:t>
                </a:r>
                <a:r>
                  <a:rPr lang="en-US" altLang="ko-KR" sz="2300" b="0" baseline="-25000" dirty="0"/>
                  <a:t>i</a:t>
                </a:r>
                <a:r>
                  <a:rPr lang="en-US" altLang="ko-KR" sz="2300" b="0" dirty="0"/>
                  <a:t>(x): a function that returns a column vector of f</a:t>
                </a:r>
                <a:r>
                  <a:rPr lang="en-US" altLang="ko-KR" sz="2300" b="0" baseline="-25000" dirty="0"/>
                  <a:t>i</a:t>
                </a:r>
                <a:r>
                  <a:rPr lang="en-US" altLang="ko-KR" sz="2300" b="0" dirty="0"/>
                  <a:t>(x) computed on every element of x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300" dirty="0"/>
                  <a:t>A: an m x n matrix such that the </a:t>
                </a:r>
                <a:r>
                  <a:rPr lang="en-US" altLang="ko-KR" sz="2300" dirty="0" err="1"/>
                  <a:t>ith</a:t>
                </a:r>
                <a:r>
                  <a:rPr lang="en-US" altLang="ko-KR" sz="2300" dirty="0"/>
                  <a:t> column of A is F</a:t>
                </a:r>
                <a:r>
                  <a:rPr lang="en-US" altLang="ko-KR" sz="2300" baseline="-25000" dirty="0"/>
                  <a:t>i</a:t>
                </a:r>
                <a:r>
                  <a:rPr lang="en-US" altLang="ko-KR" sz="2300" dirty="0"/>
                  <a:t>(x).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300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3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3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300" b="0" i="0" smtClean="0">
                        <a:latin typeface="Cambria Math" panose="02040503050406030204" pitchFamily="18" charset="0"/>
                      </a:rPr>
                      <m:t>Aβ</m:t>
                    </m:r>
                  </m:oMath>
                </a14:m>
                <a:endParaRPr lang="en-US" altLang="ko-KR" sz="23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94F1F7C4-0628-9F14-0ACD-62412AED9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10600" cy="4876800"/>
              </a:xfrm>
              <a:blipFill>
                <a:blip r:embed="rId3"/>
                <a:stretch>
                  <a:fillRect l="-849" t="-875" b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8F780-995E-8ADA-5265-0DE878B4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E7B78-E243-E845-D169-9093132D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828800"/>
            <a:ext cx="4572000" cy="1366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E9479-0D41-03A0-A72D-D3DCF91AE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581400"/>
            <a:ext cx="790685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8E74F-D50C-0D31-AA27-056493354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191000"/>
            <a:ext cx="110505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8D36-5D42-F057-A517-209957E1B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2B5C7419-5E19-CB9B-D503-79EF8A87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1524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Derivation </a:t>
            </a:r>
            <a:br>
              <a:rPr lang="en-US" altLang="zh-CN" dirty="0"/>
            </a:br>
            <a:r>
              <a:rPr lang="en-US" altLang="zh-CN" dirty="0"/>
              <a:t>(Linear Algebra)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479489FD-0A7D-1DEE-EFF4-065DC711F34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219200"/>
                <a:ext cx="8610600" cy="48768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If Y is a column vector such that Y</a:t>
                </a:r>
                <a:r>
                  <a:rPr lang="en-US" altLang="ko-KR" sz="2500" baseline="-25000" dirty="0">
                    <a:cs typeface="Calibri" panose="020F0502020204030204" pitchFamily="34" charset="0"/>
                  </a:rPr>
                  <a:t>i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 = </a:t>
                </a:r>
                <a:r>
                  <a:rPr lang="en-US" altLang="ko-KR" sz="2500" dirty="0" err="1">
                    <a:cs typeface="Calibri" panose="020F0502020204030204" pitchFamily="34" charset="0"/>
                  </a:rPr>
                  <a:t>y</a:t>
                </a:r>
                <a:r>
                  <a:rPr lang="en-US" altLang="ko-KR" sz="2500" baseline="-25000" dirty="0" err="1">
                    <a:cs typeface="Calibri" panose="020F0502020204030204" pitchFamily="34" charset="0"/>
                  </a:rPr>
                  <a:t>i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, the total squared error is given by </a:t>
                </a:r>
                <a:r>
                  <a:rPr lang="en-US" altLang="ko-KR" sz="2500" b="0" i="1" dirty="0"/>
                  <a:t>E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500" b="0" i="1" dirty="0"/>
                  <a:t> </a:t>
                </a:r>
                <a:r>
                  <a:rPr lang="en-US" altLang="ko-KR" sz="2500" dirty="0">
                    <a:sym typeface="Wingdings" panose="05000000000000000000" pitchFamily="2" charset="2"/>
                  </a:rPr>
                  <a:t>.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Verification</a:t>
                </a:r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By substituting the definition of the L</a:t>
                </a:r>
                <a:r>
                  <a:rPr lang="en-US" altLang="ko-KR" sz="2200" baseline="-25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altLang="ko-KR" sz="2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norm which is the measure of distance. </a:t>
                </a:r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Make E as small as possible 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1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1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be as close as possible</a:t>
                </a:r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1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Note: in general, Y will not be in the range of A and there for E &gt; 0.</a:t>
                </a:r>
                <a:endParaRPr lang="en-US" altLang="ko-KR" sz="21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479489FD-0A7D-1DEE-EFF4-065DC711F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4876800"/>
              </a:xfrm>
              <a:blipFill>
                <a:blip r:embed="rId3"/>
                <a:stretch>
                  <a:fillRect l="-991" t="-875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CAC36-5885-C80A-9953-8991D950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8E683-0841-F286-CF27-5BBF364B2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169307"/>
            <a:ext cx="3276600" cy="268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1078F-076A-3DB0-AF53-E6255A3127C3}"/>
              </a:ext>
            </a:extLst>
          </p:cNvPr>
          <p:cNvSpPr txBox="1"/>
          <p:nvPr/>
        </p:nvSpPr>
        <p:spPr>
          <a:xfrm>
            <a:off x="4343400" y="5181600"/>
            <a:ext cx="3657600" cy="120032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Illustration of the L2 projection of Y on the range of A </a:t>
            </a:r>
          </a:p>
          <a:p>
            <a:r>
              <a:rPr lang="en-US" dirty="0">
                <a:solidFill>
                  <a:schemeClr val="bg1"/>
                </a:solidFill>
              </a:rPr>
              <a:t>* This is not a plot of the data points (x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172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AFCAB-F115-0E8F-5659-EAF77AF36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677521A9-774E-79BB-A97B-6CFA632C0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1524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Derivation </a:t>
            </a:r>
            <a:br>
              <a:rPr lang="en-US" altLang="zh-CN" dirty="0"/>
            </a:br>
            <a:r>
              <a:rPr lang="en-US" altLang="zh-CN" dirty="0"/>
              <a:t>(Linear Algebra)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E9D231CE-C95B-D32D-0A37-80D3636B537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371600"/>
                <a:ext cx="8610600" cy="48768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Observation: we want a vector</a:t>
                </a:r>
                <a14:m>
                  <m:oMath xmlns:m="http://schemas.openxmlformats.org/officeDocument/2006/math"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5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which is perpendicular to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5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Two vectors are perpendicular (or orthogonal)  when their dot-product is 0. (cos(</a:t>
                </a:r>
                <a14:m>
                  <m:oMath xmlns:m="http://schemas.openxmlformats.org/officeDocument/2006/math">
                    <m:r>
                      <a:rPr lang="ko-KR" alt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𝜋</m:t>
                    </m:r>
                  </m:oMath>
                </a14:m>
                <a:r>
                  <a:rPr lang="en-US" altLang="ko-KR" sz="25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/2))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Dot-product </a:t>
                </a:r>
                <a:r>
                  <a:rPr lang="en-US" altLang="ko-KR" sz="25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between two vectors, v and w, can be written as</a:t>
                </a:r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dot(v, w) = </a:t>
                </a:r>
                <a:r>
                  <a:rPr lang="en-US" altLang="ko-KR" sz="2200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v</a:t>
                </a:r>
                <a:r>
                  <a:rPr lang="en-US" altLang="ko-KR" sz="2200" b="0" baseline="3000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altLang="ko-KR" sz="2200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= |v||</a:t>
                </a:r>
                <a:r>
                  <a:rPr lang="en-US" altLang="ko-KR" sz="2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| cos(</a:t>
                </a:r>
                <a14:m>
                  <m:oMath xmlns:m="http://schemas.openxmlformats.org/officeDocument/2006/math">
                    <m:r>
                      <a:rPr lang="ko-KR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are perpendicular  dot(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) = 0, therefore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200" baseline="30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altLang="ko-KR" sz="2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) = 0 which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i="1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/>
                  <a:t>By distributive properties of vector multiplication,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200" b="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b="0" dirty="0"/>
                  <a:t>) = 0;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/>
                  <a:t>=0 for trivial solution so we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/>
                  <a:t> = 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/>
                  <a:t>Solving for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500" dirty="0"/>
                  <a:t> gives the least squares regression formula: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/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2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E9D231CE-C95B-D32D-0A37-80D3636B5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10600" cy="4876800"/>
              </a:xfrm>
              <a:blipFill>
                <a:blip r:embed="rId3"/>
                <a:stretch>
                  <a:fillRect l="-991" t="-625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F0478-EA8A-DC4E-878C-A6FDA875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8CB0B-8E36-F4E2-ABF4-2F20CDD09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867400"/>
            <a:ext cx="237193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BE71C-0A97-3CF8-B2E4-406AAB5A0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4C40D2E4-8C68-089A-1EFF-1D996ADFB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4572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Derivation </a:t>
            </a:r>
            <a:br>
              <a:rPr lang="en-US" altLang="zh-CN" dirty="0"/>
            </a:br>
            <a:r>
              <a:rPr lang="en-US" altLang="zh-CN" dirty="0"/>
              <a:t>(Multivariate Calculus)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902A21C2-0ED2-8BCB-FD3E-952FB61A06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752600"/>
                <a:ext cx="8610600" cy="3581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Recall: the total error for m data points and n basis function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ko-KR" sz="2500" dirty="0"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               which are n-dimensional paraboloid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2500" dirty="0"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From calculus, the minimum of a paraboloid is where all the partial derivatives equal to zero.</a:t>
                </a:r>
                <a:endParaRPr lang="en-US" altLang="ko-KR" sz="2500" dirty="0"/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/>
              </a:p>
              <a:p>
                <a:pPr lvl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2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902A21C2-0ED2-8BCB-FD3E-952FB61A0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52600"/>
                <a:ext cx="8610600" cy="3581400"/>
              </a:xfrm>
              <a:blipFill>
                <a:blip r:embed="rId3"/>
                <a:stretch>
                  <a:fillRect l="-99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B14E0-8009-A96E-67F8-DE1A7339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24C88-514E-6520-B678-2ECCB216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362200"/>
            <a:ext cx="4800600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2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51CA-60D8-2961-89BC-1FC2A6649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C11E5C7A-95BA-7C84-3574-7A92BE98D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-762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in Python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3A33B3-5AB2-48D8-C2B0-1C8035B18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392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Recall the enumeration of the estimation of the data at each data point x</a:t>
            </a:r>
            <a:r>
              <a:rPr lang="en-US" altLang="ko-KR" sz="2500" baseline="-25000" dirty="0">
                <a:cs typeface="Calibri" panose="020F0502020204030204" pitchFamily="34" charset="0"/>
              </a:rPr>
              <a:t>i</a:t>
            </a:r>
            <a:r>
              <a:rPr lang="en-US" altLang="ko-KR" sz="2500" dirty="0"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If the data were perfect, we get the following system of equations: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ea typeface="Cambria Math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A is defined as previously 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Since the data is not perfect, we use the least square regression to obtain a solution,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200" b="0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8EB6B-E0EC-5E73-CCF2-E2F0F8F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B65D3-E7A4-2455-CB96-6898F437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42840"/>
            <a:ext cx="5106113" cy="1505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3E4A7-50D9-ECE1-D1F9-9CAA4263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810000"/>
            <a:ext cx="5105400" cy="1544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BB5E8-B15F-82CB-B972-1B621F97F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5410200"/>
            <a:ext cx="1143160" cy="419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96FD7F-9F93-F38A-A74E-365F90F3F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035" y="6208060"/>
            <a:ext cx="210531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04B1-4754-166D-F54B-2F322D98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24A60C-C733-8E73-BC3A-FD14D863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8561484" cy="1751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BF1B2-5630-409E-A0EF-7F956D4B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6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F84E4-27C1-B961-44AD-CE89E573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B302E08-2AC8-44AB-AE98-49B78FE29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1524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Least Squares Regression in Python </a:t>
            </a:r>
            <a:br>
              <a:rPr lang="en-US" altLang="zh-CN" dirty="0"/>
            </a:br>
            <a:r>
              <a:rPr lang="en-US" altLang="zh-CN" dirty="0"/>
              <a:t>(Using Direct Inverse Method)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38C3-BA41-8D32-CBBF-9AB75DF4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1AFE87-3641-392A-C885-3EEB64464DE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43000" y="5181600"/>
                <a:ext cx="1905000" cy="3810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1AFE87-3641-392A-C885-3EEB64464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81600"/>
                <a:ext cx="1905000" cy="381000"/>
              </a:xfrm>
              <a:prstGeom prst="rect">
                <a:avLst/>
              </a:prstGeom>
              <a:blipFill>
                <a:blip r:embed="rId3"/>
                <a:stretch>
                  <a:fillRect l="-955" t="-12308" b="-18462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3">
            <a:extLst>
              <a:ext uri="{FF2B5EF4-FFF2-40B4-BE49-F238E27FC236}">
                <a16:creationId xmlns:a16="http://schemas.microsoft.com/office/drawing/2014/main" id="{BEFF96D6-4F80-8F14-E22E-DC8D7A2D00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00" t="57000" r="30000" b="6833"/>
          <a:stretch/>
        </p:blipFill>
        <p:spPr>
          <a:xfrm>
            <a:off x="152400" y="1371600"/>
            <a:ext cx="4727942" cy="3489672"/>
          </a:xfrm>
          <a:prstGeom prst="rect">
            <a:avLst/>
          </a:prstGeom>
        </p:spPr>
      </p:pic>
      <p:pic>
        <p:nvPicPr>
          <p:cNvPr id="9" name="그림 5">
            <a:extLst>
              <a:ext uri="{FF2B5EF4-FFF2-40B4-BE49-F238E27FC236}">
                <a16:creationId xmlns:a16="http://schemas.microsoft.com/office/drawing/2014/main" id="{424F8E38-6D62-F0CE-0C15-F0976326D2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00" t="18500" r="38333" b="32334"/>
          <a:stretch/>
        </p:blipFill>
        <p:spPr>
          <a:xfrm>
            <a:off x="5029200" y="1371600"/>
            <a:ext cx="3741048" cy="492682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8C9CA0-499F-863B-905B-54FE4EB491DE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057400" y="4648200"/>
            <a:ext cx="38100" cy="5334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941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8AA4816-C9F1-4CD4-AA5D-927D45E3FD17}" vid="{5A78AEAD-ADAE-4A25-B980-59F8B34504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8707</TotalTime>
  <Words>1107</Words>
  <Application>Microsoft Office PowerPoint</Application>
  <PresentationFormat>On-screen Show (4:3)</PresentationFormat>
  <Paragraphs>134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Gill Sans MT</vt:lpstr>
      <vt:lpstr>Theme1</vt:lpstr>
      <vt:lpstr>Chapter 16 Least Squares Regression</vt:lpstr>
      <vt:lpstr>Introduction</vt:lpstr>
      <vt:lpstr>Least Squares Regression Derivation  (Linear Algebra)</vt:lpstr>
      <vt:lpstr>Least Squares Regression Derivation  (Linear Algebra) (cont.)</vt:lpstr>
      <vt:lpstr>Least Squares Regression Derivation  (Linear Algebra) (cont.)</vt:lpstr>
      <vt:lpstr>Least Squares Regression Derivation  (Multivariate Calculus)</vt:lpstr>
      <vt:lpstr>Least Squares Regression in Python</vt:lpstr>
      <vt:lpstr>Example</vt:lpstr>
      <vt:lpstr>Least Squares Regression in Python  (Using Direct Inverse Method)</vt:lpstr>
      <vt:lpstr>Least Squares Regression in Python  (Using numpy.linalg.lstsq)</vt:lpstr>
      <vt:lpstr>Least Squares Regression in Python  (Using Optimize.curve_fit)</vt:lpstr>
      <vt:lpstr>Least Squares Regression  for Nonlinear Functions</vt:lpstr>
      <vt:lpstr>Using Log Tricks for Exponential Functions</vt:lpstr>
      <vt:lpstr>Using Log Tricks for Exponential Functions</vt:lpstr>
      <vt:lpstr>Using Log Tricks for Power Functions</vt:lpstr>
      <vt:lpstr>Using Polynomial Regression</vt:lpstr>
      <vt:lpstr>Using Polynomial Regression (cont.)</vt:lpstr>
      <vt:lpstr>Using OPTIMIZE.CURVE_FIT from SCIPY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Dr. Hyung Jae Chang</cp:lastModifiedBy>
  <cp:revision>286</cp:revision>
  <dcterms:created xsi:type="dcterms:W3CDTF">2012-05-05T14:18:17Z</dcterms:created>
  <dcterms:modified xsi:type="dcterms:W3CDTF">2025-06-03T05:03:05Z</dcterms:modified>
</cp:coreProperties>
</file>