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46B02"/>
    <a:srgbClr val="655E03"/>
    <a:srgbClr val="AA7A02"/>
    <a:srgbClr val="FCECC4"/>
    <a:srgbClr val="FBE5AF"/>
    <a:srgbClr val="FDEC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6247" autoAdjust="0"/>
  </p:normalViewPr>
  <p:slideViewPr>
    <p:cSldViewPr>
      <p:cViewPr varScale="1">
        <p:scale>
          <a:sx n="98" d="100"/>
          <a:sy n="98" d="100"/>
        </p:scale>
        <p:origin x="103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Hyung Jae Chang" userId="886d5175-8769-4946-920e-866bf9151013" providerId="ADAL" clId="{E745C9A7-A969-4B7C-B5E4-40E2D3C65896}"/>
    <pc:docChg chg="undo custSel addSld delSld modSld">
      <pc:chgData name="Dr. Hyung Jae Chang" userId="886d5175-8769-4946-920e-866bf9151013" providerId="ADAL" clId="{E745C9A7-A969-4B7C-B5E4-40E2D3C65896}" dt="2024-02-07T14:38:01.881" v="519" actId="1076"/>
      <pc:docMkLst>
        <pc:docMk/>
      </pc:docMkLst>
      <pc:sldChg chg="modSp mod">
        <pc:chgData name="Dr. Hyung Jae Chang" userId="886d5175-8769-4946-920e-866bf9151013" providerId="ADAL" clId="{E745C9A7-A969-4B7C-B5E4-40E2D3C65896}" dt="2024-02-06T15:44:13.351" v="42" actId="20577"/>
        <pc:sldMkLst>
          <pc:docMk/>
          <pc:sldMk cId="0" sldId="256"/>
        </pc:sldMkLst>
        <pc:spChg chg="mod">
          <ac:chgData name="Dr. Hyung Jae Chang" userId="886d5175-8769-4946-920e-866bf9151013" providerId="ADAL" clId="{E745C9A7-A969-4B7C-B5E4-40E2D3C65896}" dt="2024-02-06T15:44:13.351" v="42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Dr. Hyung Jae Chang" userId="886d5175-8769-4946-920e-866bf9151013" providerId="ADAL" clId="{E745C9A7-A969-4B7C-B5E4-40E2D3C65896}" dt="2024-02-07T13:51:13.470" v="409" actId="1076"/>
        <pc:sldMkLst>
          <pc:docMk/>
          <pc:sldMk cId="0" sldId="258"/>
        </pc:sldMkLst>
        <pc:spChg chg="mod">
          <ac:chgData name="Dr. Hyung Jae Chang" userId="886d5175-8769-4946-920e-866bf9151013" providerId="ADAL" clId="{E745C9A7-A969-4B7C-B5E4-40E2D3C65896}" dt="2024-02-07T13:49:06.289" v="55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E745C9A7-A969-4B7C-B5E4-40E2D3C65896}" dt="2024-02-07T13:50:54.998" v="405" actId="20577"/>
          <ac:spMkLst>
            <pc:docMk/>
            <pc:sldMk cId="0" sldId="258"/>
            <ac:spMk id="9219" creationId="{00000000-0000-0000-0000-000000000000}"/>
          </ac:spMkLst>
        </pc:spChg>
        <pc:picChg chg="add mod">
          <ac:chgData name="Dr. Hyung Jae Chang" userId="886d5175-8769-4946-920e-866bf9151013" providerId="ADAL" clId="{E745C9A7-A969-4B7C-B5E4-40E2D3C65896}" dt="2024-02-07T13:51:13.470" v="409" actId="1076"/>
          <ac:picMkLst>
            <pc:docMk/>
            <pc:sldMk cId="0" sldId="258"/>
            <ac:picMk id="3" creationId="{7597F8F8-5F28-8E91-4D92-B6338CCAC7C0}"/>
          </ac:picMkLst>
        </pc:picChg>
        <pc:picChg chg="del">
          <ac:chgData name="Dr. Hyung Jae Chang" userId="886d5175-8769-4946-920e-866bf9151013" providerId="ADAL" clId="{E745C9A7-A969-4B7C-B5E4-40E2D3C65896}" dt="2024-02-07T12:56:02.011" v="45" actId="478"/>
          <ac:picMkLst>
            <pc:docMk/>
            <pc:sldMk cId="0" sldId="258"/>
            <ac:picMk id="4" creationId="{F9B09265-853C-6DDC-A3C0-1164171B6699}"/>
          </ac:picMkLst>
        </pc:picChg>
        <pc:picChg chg="del">
          <ac:chgData name="Dr. Hyung Jae Chang" userId="886d5175-8769-4946-920e-866bf9151013" providerId="ADAL" clId="{E745C9A7-A969-4B7C-B5E4-40E2D3C65896}" dt="2024-02-07T12:56:01.322" v="44" actId="478"/>
          <ac:picMkLst>
            <pc:docMk/>
            <pc:sldMk cId="0" sldId="258"/>
            <ac:picMk id="8" creationId="{C9709416-E1AC-DC21-4CF6-D0717725A160}"/>
          </ac:picMkLst>
        </pc:picChg>
      </pc:sldChg>
    </pc:docChg>
  </pc:docChgLst>
  <pc:docChgLst>
    <pc:chgData name="Dr. Hyung Jae Chang" userId="886d5175-8769-4946-920e-866bf9151013" providerId="ADAL" clId="{1D31BB52-A506-40D2-A8D1-699EE7FF8E04}"/>
    <pc:docChg chg="undo custSel addSld delSld modSld">
      <pc:chgData name="Dr. Hyung Jae Chang" userId="886d5175-8769-4946-920e-866bf9151013" providerId="ADAL" clId="{1D31BB52-A506-40D2-A8D1-699EE7FF8E04}" dt="2024-02-16T02:57:05.890" v="4139" actId="34135"/>
      <pc:docMkLst>
        <pc:docMk/>
      </pc:docMkLst>
      <pc:sldChg chg="modSp mod">
        <pc:chgData name="Dr. Hyung Jae Chang" userId="886d5175-8769-4946-920e-866bf9151013" providerId="ADAL" clId="{1D31BB52-A506-40D2-A8D1-699EE7FF8E04}" dt="2024-02-15T14:38:56.109" v="35" actId="20577"/>
        <pc:sldMkLst>
          <pc:docMk/>
          <pc:sldMk cId="0" sldId="256"/>
        </pc:sldMkLst>
        <pc:spChg chg="mod">
          <ac:chgData name="Dr. Hyung Jae Chang" userId="886d5175-8769-4946-920e-866bf9151013" providerId="ADAL" clId="{1D31BB52-A506-40D2-A8D1-699EE7FF8E04}" dt="2024-02-15T14:38:56.109" v="35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Dr. Hyung Jae Chang" userId="886d5175-8769-4946-920e-866bf9151013" providerId="ADAL" clId="{1D31BB52-A506-40D2-A8D1-699EE7FF8E04}" dt="2024-02-15T14:52:08.175" v="596" actId="948"/>
        <pc:sldMkLst>
          <pc:docMk/>
          <pc:sldMk cId="0" sldId="258"/>
        </pc:sldMkLst>
        <pc:spChg chg="add del">
          <ac:chgData name="Dr. Hyung Jae Chang" userId="886d5175-8769-4946-920e-866bf9151013" providerId="ADAL" clId="{1D31BB52-A506-40D2-A8D1-699EE7FF8E04}" dt="2024-02-15T14:45:40.759" v="56" actId="22"/>
          <ac:spMkLst>
            <pc:docMk/>
            <pc:sldMk cId="0" sldId="258"/>
            <ac:spMk id="3" creationId="{F24FC133-614A-2706-0AA5-D089069444F3}"/>
          </ac:spMkLst>
        </pc:spChg>
        <pc:spChg chg="mod">
          <ac:chgData name="Dr. Hyung Jae Chang" userId="886d5175-8769-4946-920e-866bf9151013" providerId="ADAL" clId="{1D31BB52-A506-40D2-A8D1-699EE7FF8E04}" dt="2024-02-15T14:45:09.833" v="50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1D31BB52-A506-40D2-A8D1-699EE7FF8E04}" dt="2024-02-15T14:52:08.175" v="596" actId="948"/>
          <ac:spMkLst>
            <pc:docMk/>
            <pc:sldMk cId="0" sldId="258"/>
            <ac:spMk id="9219" creationId="{00000000-0000-0000-0000-000000000000}"/>
          </ac:spMkLst>
        </pc:spChg>
      </pc:sldChg>
      <pc:sldChg chg="modSp add mod">
        <pc:chgData name="Dr. Hyung Jae Chang" userId="886d5175-8769-4946-920e-866bf9151013" providerId="ADAL" clId="{1D31BB52-A506-40D2-A8D1-699EE7FF8E04}" dt="2024-02-15T14:52:16.617" v="597" actId="2710"/>
        <pc:sldMkLst>
          <pc:docMk/>
          <pc:sldMk cId="256313804" sldId="259"/>
        </pc:sldMkLst>
        <pc:spChg chg="mod">
          <ac:chgData name="Dr. Hyung Jae Chang" userId="886d5175-8769-4946-920e-866bf9151013" providerId="ADAL" clId="{1D31BB52-A506-40D2-A8D1-699EE7FF8E04}" dt="2024-02-15T14:45:52.133" v="85" actId="20577"/>
          <ac:spMkLst>
            <pc:docMk/>
            <pc:sldMk cId="256313804" sldId="259"/>
            <ac:spMk id="9218" creationId="{011E677D-41CE-4F8E-CB43-F6FD471E9C75}"/>
          </ac:spMkLst>
        </pc:spChg>
        <pc:spChg chg="mod">
          <ac:chgData name="Dr. Hyung Jae Chang" userId="886d5175-8769-4946-920e-866bf9151013" providerId="ADAL" clId="{1D31BB52-A506-40D2-A8D1-699EE7FF8E04}" dt="2024-02-15T14:52:16.617" v="597" actId="2710"/>
          <ac:spMkLst>
            <pc:docMk/>
            <pc:sldMk cId="256313804" sldId="259"/>
            <ac:spMk id="9219" creationId="{1E336F24-1160-5C89-69EE-91376DAE474A}"/>
          </ac:spMkLst>
        </pc:spChg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1785101457" sldId="259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825604746" sldId="260"/>
        </pc:sldMkLst>
      </pc:sldChg>
      <pc:sldChg chg="addSp delSp modSp add mod">
        <pc:chgData name="Dr. Hyung Jae Chang" userId="886d5175-8769-4946-920e-866bf9151013" providerId="ADAL" clId="{1D31BB52-A506-40D2-A8D1-699EE7FF8E04}" dt="2024-02-15T14:58:32.186" v="1112" actId="1036"/>
        <pc:sldMkLst>
          <pc:docMk/>
          <pc:sldMk cId="2370888152" sldId="260"/>
        </pc:sldMkLst>
        <pc:spChg chg="mod">
          <ac:chgData name="Dr. Hyung Jae Chang" userId="886d5175-8769-4946-920e-866bf9151013" providerId="ADAL" clId="{1D31BB52-A506-40D2-A8D1-699EE7FF8E04}" dt="2024-02-15T14:58:32.186" v="1112" actId="1036"/>
          <ac:spMkLst>
            <pc:docMk/>
            <pc:sldMk cId="2370888152" sldId="260"/>
            <ac:spMk id="9218" creationId="{E2078DFA-561D-9FA9-552D-CCB7299B44A0}"/>
          </ac:spMkLst>
        </pc:spChg>
        <pc:spChg chg="mod">
          <ac:chgData name="Dr. Hyung Jae Chang" userId="886d5175-8769-4946-920e-866bf9151013" providerId="ADAL" clId="{1D31BB52-A506-40D2-A8D1-699EE7FF8E04}" dt="2024-02-15T14:58:29.967" v="1109" actId="1036"/>
          <ac:spMkLst>
            <pc:docMk/>
            <pc:sldMk cId="2370888152" sldId="260"/>
            <ac:spMk id="9219" creationId="{215EC0C1-C840-0850-CB8E-5806299DD4E5}"/>
          </ac:spMkLst>
        </pc:spChg>
        <pc:picChg chg="add del mod">
          <ac:chgData name="Dr. Hyung Jae Chang" userId="886d5175-8769-4946-920e-866bf9151013" providerId="ADAL" clId="{1D31BB52-A506-40D2-A8D1-699EE7FF8E04}" dt="2024-02-15T14:58:25.375" v="1102" actId="478"/>
          <ac:picMkLst>
            <pc:docMk/>
            <pc:sldMk cId="2370888152" sldId="260"/>
            <ac:picMk id="3" creationId="{6D1A1904-393F-6A10-2994-C8E1A5A52BF8}"/>
          </ac:picMkLst>
        </pc:picChg>
        <pc:picChg chg="add del mod">
          <ac:chgData name="Dr. Hyung Jae Chang" userId="886d5175-8769-4946-920e-866bf9151013" providerId="ADAL" clId="{1D31BB52-A506-40D2-A8D1-699EE7FF8E04}" dt="2024-02-15T14:58:25.894" v="1103" actId="478"/>
          <ac:picMkLst>
            <pc:docMk/>
            <pc:sldMk cId="2370888152" sldId="260"/>
            <ac:picMk id="6" creationId="{2420FDD7-DC47-0E2C-8AE2-08FD671FAA37}"/>
          </ac:picMkLst>
        </pc:picChg>
        <pc:cxnChg chg="add del mod">
          <ac:chgData name="Dr. Hyung Jae Chang" userId="886d5175-8769-4946-920e-866bf9151013" providerId="ADAL" clId="{1D31BB52-A506-40D2-A8D1-699EE7FF8E04}" dt="2024-02-15T14:58:27.167" v="1104" actId="478"/>
          <ac:cxnSpMkLst>
            <pc:docMk/>
            <pc:sldMk cId="2370888152" sldId="260"/>
            <ac:cxnSpMk id="8" creationId="{7E0F3A27-1AC7-A94B-122D-D0DA9313A8DA}"/>
          </ac:cxnSpMkLst>
        </pc:cxnChg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235567398" sldId="261"/>
        </pc:sldMkLst>
      </pc:sldChg>
      <pc:sldChg chg="add del">
        <pc:chgData name="Dr. Hyung Jae Chang" userId="886d5175-8769-4946-920e-866bf9151013" providerId="ADAL" clId="{1D31BB52-A506-40D2-A8D1-699EE7FF8E04}" dt="2024-02-15T14:55:25.446" v="1032"/>
        <pc:sldMkLst>
          <pc:docMk/>
          <pc:sldMk cId="1126129544" sldId="261"/>
        </pc:sldMkLst>
      </pc:sldChg>
      <pc:sldChg chg="addSp modSp add mod">
        <pc:chgData name="Dr. Hyung Jae Chang" userId="886d5175-8769-4946-920e-866bf9151013" providerId="ADAL" clId="{1D31BB52-A506-40D2-A8D1-699EE7FF8E04}" dt="2024-02-15T14:59:38.588" v="1153" actId="14100"/>
        <pc:sldMkLst>
          <pc:docMk/>
          <pc:sldMk cId="1205937463" sldId="261"/>
        </pc:sldMkLst>
        <pc:spChg chg="mod">
          <ac:chgData name="Dr. Hyung Jae Chang" userId="886d5175-8769-4946-920e-866bf9151013" providerId="ADAL" clId="{1D31BB52-A506-40D2-A8D1-699EE7FF8E04}" dt="2024-02-15T14:58:12.285" v="1092" actId="20577"/>
          <ac:spMkLst>
            <pc:docMk/>
            <pc:sldMk cId="1205937463" sldId="261"/>
            <ac:spMk id="9218" creationId="{58C516CF-3DCD-B92B-149F-1FE1665DB0E9}"/>
          </ac:spMkLst>
        </pc:spChg>
        <pc:spChg chg="mod">
          <ac:chgData name="Dr. Hyung Jae Chang" userId="886d5175-8769-4946-920e-866bf9151013" providerId="ADAL" clId="{1D31BB52-A506-40D2-A8D1-699EE7FF8E04}" dt="2024-02-15T14:58:17.386" v="1100" actId="20577"/>
          <ac:spMkLst>
            <pc:docMk/>
            <pc:sldMk cId="1205937463" sldId="261"/>
            <ac:spMk id="9219" creationId="{56C4A6F4-25E0-036C-1E00-76AB971188C2}"/>
          </ac:spMkLst>
        </pc:spChg>
        <pc:picChg chg="mod">
          <ac:chgData name="Dr. Hyung Jae Chang" userId="886d5175-8769-4946-920e-866bf9151013" providerId="ADAL" clId="{1D31BB52-A506-40D2-A8D1-699EE7FF8E04}" dt="2024-02-15T14:59:03.890" v="1122" actId="1035"/>
          <ac:picMkLst>
            <pc:docMk/>
            <pc:sldMk cId="1205937463" sldId="261"/>
            <ac:picMk id="3" creationId="{7B142FA4-C095-7380-8441-4C9B414DA07E}"/>
          </ac:picMkLst>
        </pc:picChg>
        <pc:picChg chg="add mod">
          <ac:chgData name="Dr. Hyung Jae Chang" userId="886d5175-8769-4946-920e-866bf9151013" providerId="ADAL" clId="{1D31BB52-A506-40D2-A8D1-699EE7FF8E04}" dt="2024-02-15T14:58:48.595" v="1116" actId="1076"/>
          <ac:picMkLst>
            <pc:docMk/>
            <pc:sldMk cId="1205937463" sldId="261"/>
            <ac:picMk id="4" creationId="{9B71CFC3-77D0-04D5-E768-7C764620A3B9}"/>
          </ac:picMkLst>
        </pc:picChg>
        <pc:picChg chg="mod">
          <ac:chgData name="Dr. Hyung Jae Chang" userId="886d5175-8769-4946-920e-866bf9151013" providerId="ADAL" clId="{1D31BB52-A506-40D2-A8D1-699EE7FF8E04}" dt="2024-02-15T14:59:27.020" v="1149" actId="1036"/>
          <ac:picMkLst>
            <pc:docMk/>
            <pc:sldMk cId="1205937463" sldId="261"/>
            <ac:picMk id="6" creationId="{06938D61-CEC3-BF6E-D50F-2771C5A14291}"/>
          </ac:picMkLst>
        </pc:picChg>
        <pc:picChg chg="add mod">
          <ac:chgData name="Dr. Hyung Jae Chang" userId="886d5175-8769-4946-920e-866bf9151013" providerId="ADAL" clId="{1D31BB52-A506-40D2-A8D1-699EE7FF8E04}" dt="2024-02-15T14:59:31.002" v="1150" actId="14100"/>
          <ac:picMkLst>
            <pc:docMk/>
            <pc:sldMk cId="1205937463" sldId="261"/>
            <ac:picMk id="9" creationId="{1BABCE34-8D3F-7182-3549-001F30837479}"/>
          </ac:picMkLst>
        </pc:picChg>
        <pc:cxnChg chg="mod">
          <ac:chgData name="Dr. Hyung Jae Chang" userId="886d5175-8769-4946-920e-866bf9151013" providerId="ADAL" clId="{1D31BB52-A506-40D2-A8D1-699EE7FF8E04}" dt="2024-02-15T14:59:27.020" v="1149" actId="1036"/>
          <ac:cxnSpMkLst>
            <pc:docMk/>
            <pc:sldMk cId="1205937463" sldId="261"/>
            <ac:cxnSpMk id="8" creationId="{AEFA92EE-96CC-7B24-FA0E-DB3CABFC5A7F}"/>
          </ac:cxnSpMkLst>
        </pc:cxnChg>
        <pc:cxnChg chg="add mod">
          <ac:chgData name="Dr. Hyung Jae Chang" userId="886d5175-8769-4946-920e-866bf9151013" providerId="ADAL" clId="{1D31BB52-A506-40D2-A8D1-699EE7FF8E04}" dt="2024-02-15T14:59:38.588" v="1153" actId="14100"/>
          <ac:cxnSpMkLst>
            <pc:docMk/>
            <pc:sldMk cId="1205937463" sldId="261"/>
            <ac:cxnSpMk id="13" creationId="{8E9BB0BB-9734-88E0-44FA-3967B098B57D}"/>
          </ac:cxnSpMkLst>
        </pc:cxnChg>
      </pc:sldChg>
      <pc:sldChg chg="modSp add mod">
        <pc:chgData name="Dr. Hyung Jae Chang" userId="886d5175-8769-4946-920e-866bf9151013" providerId="ADAL" clId="{1D31BB52-A506-40D2-A8D1-699EE7FF8E04}" dt="2024-02-15T15:06:36.662" v="1317" actId="2710"/>
        <pc:sldMkLst>
          <pc:docMk/>
          <pc:sldMk cId="2960685101" sldId="262"/>
        </pc:sldMkLst>
        <pc:spChg chg="mod">
          <ac:chgData name="Dr. Hyung Jae Chang" userId="886d5175-8769-4946-920e-866bf9151013" providerId="ADAL" clId="{1D31BB52-A506-40D2-A8D1-699EE7FF8E04}" dt="2024-02-15T15:00:19.727" v="1180" actId="20577"/>
          <ac:spMkLst>
            <pc:docMk/>
            <pc:sldMk cId="2960685101" sldId="262"/>
            <ac:spMk id="9218" creationId="{5F361BA2-E5B5-FAFA-4F8B-481347CD115B}"/>
          </ac:spMkLst>
        </pc:spChg>
        <pc:spChg chg="mod">
          <ac:chgData name="Dr. Hyung Jae Chang" userId="886d5175-8769-4946-920e-866bf9151013" providerId="ADAL" clId="{1D31BB52-A506-40D2-A8D1-699EE7FF8E04}" dt="2024-02-15T15:06:36.662" v="1317" actId="2710"/>
          <ac:spMkLst>
            <pc:docMk/>
            <pc:sldMk cId="2960685101" sldId="262"/>
            <ac:spMk id="9219" creationId="{3115EE88-4BE0-43AB-8669-FE02D8003312}"/>
          </ac:spMkLst>
        </pc:spChg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2999215073" sldId="262"/>
        </pc:sldMkLst>
      </pc:sldChg>
      <pc:sldChg chg="modSp add mod">
        <pc:chgData name="Dr. Hyung Jae Chang" userId="886d5175-8769-4946-920e-866bf9151013" providerId="ADAL" clId="{1D31BB52-A506-40D2-A8D1-699EE7FF8E04}" dt="2024-02-15T15:06:30.954" v="1316" actId="2710"/>
        <pc:sldMkLst>
          <pc:docMk/>
          <pc:sldMk cId="799596310" sldId="263"/>
        </pc:sldMkLst>
        <pc:spChg chg="mod">
          <ac:chgData name="Dr. Hyung Jae Chang" userId="886d5175-8769-4946-920e-866bf9151013" providerId="ADAL" clId="{1D31BB52-A506-40D2-A8D1-699EE7FF8E04}" dt="2024-02-15T15:02:28.658" v="1198" actId="20577"/>
          <ac:spMkLst>
            <pc:docMk/>
            <pc:sldMk cId="799596310" sldId="263"/>
            <ac:spMk id="9218" creationId="{1B4F9BE2-24FE-C670-F6A6-58F6E11A90F5}"/>
          </ac:spMkLst>
        </pc:spChg>
        <pc:spChg chg="mod">
          <ac:chgData name="Dr. Hyung Jae Chang" userId="886d5175-8769-4946-920e-866bf9151013" providerId="ADAL" clId="{1D31BB52-A506-40D2-A8D1-699EE7FF8E04}" dt="2024-02-15T15:06:30.954" v="1316" actId="2710"/>
          <ac:spMkLst>
            <pc:docMk/>
            <pc:sldMk cId="799596310" sldId="263"/>
            <ac:spMk id="9219" creationId="{5C46621B-90CB-A446-BCC4-E0D72AC9325F}"/>
          </ac:spMkLst>
        </pc:spChg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3215572969" sldId="263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1258215596" sldId="264"/>
        </pc:sldMkLst>
      </pc:sldChg>
      <pc:sldChg chg="addSp modSp add mod">
        <pc:chgData name="Dr. Hyung Jae Chang" userId="886d5175-8769-4946-920e-866bf9151013" providerId="ADAL" clId="{1D31BB52-A506-40D2-A8D1-699EE7FF8E04}" dt="2024-02-15T15:13:57.756" v="1612" actId="114"/>
        <pc:sldMkLst>
          <pc:docMk/>
          <pc:sldMk cId="2410069105" sldId="264"/>
        </pc:sldMkLst>
        <pc:spChg chg="add mod">
          <ac:chgData name="Dr. Hyung Jae Chang" userId="886d5175-8769-4946-920e-866bf9151013" providerId="ADAL" clId="{1D31BB52-A506-40D2-A8D1-699EE7FF8E04}" dt="2024-02-15T15:11:48.400" v="1499" actId="1076"/>
          <ac:spMkLst>
            <pc:docMk/>
            <pc:sldMk cId="2410069105" sldId="264"/>
            <ac:spMk id="4" creationId="{C681FD8C-390F-3A2C-9A44-235430753EE6}"/>
          </ac:spMkLst>
        </pc:spChg>
        <pc:spChg chg="mod">
          <ac:chgData name="Dr. Hyung Jae Chang" userId="886d5175-8769-4946-920e-866bf9151013" providerId="ADAL" clId="{1D31BB52-A506-40D2-A8D1-699EE7FF8E04}" dt="2024-02-15T15:13:57.756" v="1612" actId="114"/>
          <ac:spMkLst>
            <pc:docMk/>
            <pc:sldMk cId="2410069105" sldId="264"/>
            <ac:spMk id="9219" creationId="{008E1057-6D4D-696C-56E7-2D67AB9E5DF1}"/>
          </ac:spMkLst>
        </pc:spChg>
        <pc:cxnChg chg="add mod">
          <ac:chgData name="Dr. Hyung Jae Chang" userId="886d5175-8769-4946-920e-866bf9151013" providerId="ADAL" clId="{1D31BB52-A506-40D2-A8D1-699EE7FF8E04}" dt="2024-02-15T15:11:22.135" v="1462" actId="1582"/>
          <ac:cxnSpMkLst>
            <pc:docMk/>
            <pc:sldMk cId="2410069105" sldId="264"/>
            <ac:cxnSpMk id="3" creationId="{4AA23227-A220-34BE-0ABA-1EC5B5E5BEE2}"/>
          </ac:cxnSpMkLst>
        </pc:cxnChg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2486211382" sldId="265"/>
        </pc:sldMkLst>
      </pc:sldChg>
      <pc:sldChg chg="addSp modSp add mod">
        <pc:chgData name="Dr. Hyung Jae Chang" userId="886d5175-8769-4946-920e-866bf9151013" providerId="ADAL" clId="{1D31BB52-A506-40D2-A8D1-699EE7FF8E04}" dt="2024-02-16T01:56:50.416" v="2487" actId="20577"/>
        <pc:sldMkLst>
          <pc:docMk/>
          <pc:sldMk cId="3411958900" sldId="265"/>
        </pc:sldMkLst>
        <pc:spChg chg="mod">
          <ac:chgData name="Dr. Hyung Jae Chang" userId="886d5175-8769-4946-920e-866bf9151013" providerId="ADAL" clId="{1D31BB52-A506-40D2-A8D1-699EE7FF8E04}" dt="2024-02-15T15:14:13.380" v="1625" actId="20577"/>
          <ac:spMkLst>
            <pc:docMk/>
            <pc:sldMk cId="3411958900" sldId="265"/>
            <ac:spMk id="9218" creationId="{1D716F8C-A7A1-9351-4E8B-BBD0CEE5D459}"/>
          </ac:spMkLst>
        </pc:spChg>
        <pc:spChg chg="mod">
          <ac:chgData name="Dr. Hyung Jae Chang" userId="886d5175-8769-4946-920e-866bf9151013" providerId="ADAL" clId="{1D31BB52-A506-40D2-A8D1-699EE7FF8E04}" dt="2024-02-16T01:56:50.416" v="2487" actId="20577"/>
          <ac:spMkLst>
            <pc:docMk/>
            <pc:sldMk cId="3411958900" sldId="265"/>
            <ac:spMk id="9219" creationId="{A440E366-4F78-3E4E-1996-A23B950A6BE5}"/>
          </ac:spMkLst>
        </pc:spChg>
        <pc:picChg chg="add mod">
          <ac:chgData name="Dr. Hyung Jae Chang" userId="886d5175-8769-4946-920e-866bf9151013" providerId="ADAL" clId="{1D31BB52-A506-40D2-A8D1-699EE7FF8E04}" dt="2024-02-16T01:56:18.650" v="2444" actId="1076"/>
          <ac:picMkLst>
            <pc:docMk/>
            <pc:sldMk cId="3411958900" sldId="265"/>
            <ac:picMk id="3" creationId="{3AE550EF-C850-B12A-3492-14261B1092F5}"/>
          </ac:picMkLst>
        </pc:picChg>
        <pc:picChg chg="add mod">
          <ac:chgData name="Dr. Hyung Jae Chang" userId="886d5175-8769-4946-920e-866bf9151013" providerId="ADAL" clId="{1D31BB52-A506-40D2-A8D1-699EE7FF8E04}" dt="2024-02-16T01:56:13.614" v="2442" actId="1037"/>
          <ac:picMkLst>
            <pc:docMk/>
            <pc:sldMk cId="3411958900" sldId="265"/>
            <ac:picMk id="6" creationId="{77276CA2-4562-C762-AE93-DDBEB40D00B1}"/>
          </ac:picMkLst>
        </pc:picChg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2652003968" sldId="266"/>
        </pc:sldMkLst>
      </pc:sldChg>
      <pc:sldChg chg="addSp modSp add mod">
        <pc:chgData name="Dr. Hyung Jae Chang" userId="886d5175-8769-4946-920e-866bf9151013" providerId="ADAL" clId="{1D31BB52-A506-40D2-A8D1-699EE7FF8E04}" dt="2024-02-16T02:12:36.161" v="3193" actId="1076"/>
        <pc:sldMkLst>
          <pc:docMk/>
          <pc:sldMk cId="3132064781" sldId="266"/>
        </pc:sldMkLst>
        <pc:spChg chg="mod">
          <ac:chgData name="Dr. Hyung Jae Chang" userId="886d5175-8769-4946-920e-866bf9151013" providerId="ADAL" clId="{1D31BB52-A506-40D2-A8D1-699EE7FF8E04}" dt="2024-02-16T02:12:27.800" v="3189" actId="1035"/>
          <ac:spMkLst>
            <pc:docMk/>
            <pc:sldMk cId="3132064781" sldId="266"/>
            <ac:spMk id="9218" creationId="{AF0698EE-8ABA-C3BD-0348-6B8FE417AD53}"/>
          </ac:spMkLst>
        </pc:spChg>
        <pc:spChg chg="mod">
          <ac:chgData name="Dr. Hyung Jae Chang" userId="886d5175-8769-4946-920e-866bf9151013" providerId="ADAL" clId="{1D31BB52-A506-40D2-A8D1-699EE7FF8E04}" dt="2024-02-16T02:12:24.030" v="3185" actId="1035"/>
          <ac:spMkLst>
            <pc:docMk/>
            <pc:sldMk cId="3132064781" sldId="266"/>
            <ac:spMk id="9219" creationId="{73FE9AD5-1D8A-D6D6-CF78-EFA716DBB2B0}"/>
          </ac:spMkLst>
        </pc:spChg>
        <pc:picChg chg="add mod">
          <ac:chgData name="Dr. Hyung Jae Chang" userId="886d5175-8769-4946-920e-866bf9151013" providerId="ADAL" clId="{1D31BB52-A506-40D2-A8D1-699EE7FF8E04}" dt="2024-02-16T02:12:36.161" v="3193" actId="1076"/>
          <ac:picMkLst>
            <pc:docMk/>
            <pc:sldMk cId="3132064781" sldId="266"/>
            <ac:picMk id="2" creationId="{7E0FC0F9-635C-ED64-E1E7-C1631B3F6AA9}"/>
          </ac:picMkLst>
        </pc:picChg>
      </pc:sldChg>
      <pc:sldChg chg="add del">
        <pc:chgData name="Dr. Hyung Jae Chang" userId="886d5175-8769-4946-920e-866bf9151013" providerId="ADAL" clId="{1D31BB52-A506-40D2-A8D1-699EE7FF8E04}" dt="2024-02-15T15:17:15.481" v="1852"/>
        <pc:sldMkLst>
          <pc:docMk/>
          <pc:sldMk cId="3528263192" sldId="266"/>
        </pc:sldMkLst>
      </pc:sldChg>
      <pc:sldChg chg="addSp modSp add mod">
        <pc:chgData name="Dr. Hyung Jae Chang" userId="886d5175-8769-4946-920e-866bf9151013" providerId="ADAL" clId="{1D31BB52-A506-40D2-A8D1-699EE7FF8E04}" dt="2024-02-16T02:55:11.883" v="4024" actId="1036"/>
        <pc:sldMkLst>
          <pc:docMk/>
          <pc:sldMk cId="1571943192" sldId="267"/>
        </pc:sldMkLst>
        <pc:spChg chg="mod">
          <ac:chgData name="Dr. Hyung Jae Chang" userId="886d5175-8769-4946-920e-866bf9151013" providerId="ADAL" clId="{1D31BB52-A506-40D2-A8D1-699EE7FF8E04}" dt="2024-02-15T15:17:36.623" v="1872" actId="20577"/>
          <ac:spMkLst>
            <pc:docMk/>
            <pc:sldMk cId="1571943192" sldId="267"/>
            <ac:spMk id="9218" creationId="{4E6B900C-FE5A-4B41-ED07-317817C89BEC}"/>
          </ac:spMkLst>
        </pc:spChg>
        <pc:spChg chg="mod">
          <ac:chgData name="Dr. Hyung Jae Chang" userId="886d5175-8769-4946-920e-866bf9151013" providerId="ADAL" clId="{1D31BB52-A506-40D2-A8D1-699EE7FF8E04}" dt="2024-02-16T02:37:27.643" v="3922" actId="20577"/>
          <ac:spMkLst>
            <pc:docMk/>
            <pc:sldMk cId="1571943192" sldId="267"/>
            <ac:spMk id="9219" creationId="{4B36CF64-F45F-2FFA-F08D-DA4F3AC75C8B}"/>
          </ac:spMkLst>
        </pc:spChg>
        <pc:picChg chg="add mod">
          <ac:chgData name="Dr. Hyung Jae Chang" userId="886d5175-8769-4946-920e-866bf9151013" providerId="ADAL" clId="{1D31BB52-A506-40D2-A8D1-699EE7FF8E04}" dt="2024-02-16T02:55:11.883" v="4024" actId="1036"/>
          <ac:picMkLst>
            <pc:docMk/>
            <pc:sldMk cId="1571943192" sldId="267"/>
            <ac:picMk id="3" creationId="{8017825B-5899-5D3F-BB9B-159D9A0A4405}"/>
          </ac:picMkLst>
        </pc:picChg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1937113887" sldId="267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3403623564" sldId="268"/>
        </pc:sldMkLst>
      </pc:sldChg>
      <pc:sldChg chg="addSp delSp modSp add mod">
        <pc:chgData name="Dr. Hyung Jae Chang" userId="886d5175-8769-4946-920e-866bf9151013" providerId="ADAL" clId="{1D31BB52-A506-40D2-A8D1-699EE7FF8E04}" dt="2024-02-16T02:56:46.013" v="4135" actId="34135"/>
        <pc:sldMkLst>
          <pc:docMk/>
          <pc:sldMk cId="3818953205" sldId="268"/>
        </pc:sldMkLst>
        <pc:spChg chg="mod">
          <ac:chgData name="Dr. Hyung Jae Chang" userId="886d5175-8769-4946-920e-866bf9151013" providerId="ADAL" clId="{1D31BB52-A506-40D2-A8D1-699EE7FF8E04}" dt="2024-02-16T02:56:28.279" v="4131" actId="1035"/>
          <ac:spMkLst>
            <pc:docMk/>
            <pc:sldMk cId="3818953205" sldId="268"/>
            <ac:spMk id="9218" creationId="{3325009F-FD61-8A1F-D57D-87B0BED4C8DD}"/>
          </ac:spMkLst>
        </pc:spChg>
        <pc:spChg chg="del mod">
          <ac:chgData name="Dr. Hyung Jae Chang" userId="886d5175-8769-4946-920e-866bf9151013" providerId="ADAL" clId="{1D31BB52-A506-40D2-A8D1-699EE7FF8E04}" dt="2024-02-16T02:56:10.174" v="4121"/>
          <ac:spMkLst>
            <pc:docMk/>
            <pc:sldMk cId="3818953205" sldId="268"/>
            <ac:spMk id="9219" creationId="{FB51A82E-DF65-0377-677C-02C130816A24}"/>
          </ac:spMkLst>
        </pc:spChg>
        <pc:picChg chg="add mod">
          <ac:chgData name="Dr. Hyung Jae Chang" userId="886d5175-8769-4946-920e-866bf9151013" providerId="ADAL" clId="{1D31BB52-A506-40D2-A8D1-699EE7FF8E04}" dt="2024-02-16T02:56:46.013" v="4135" actId="34135"/>
          <ac:picMkLst>
            <pc:docMk/>
            <pc:sldMk cId="3818953205" sldId="268"/>
            <ac:picMk id="2" creationId="{6D3CECB2-5F4F-F054-6C55-410FF87DB281}"/>
          </ac:picMkLst>
        </pc:picChg>
        <pc:picChg chg="add mod">
          <ac:chgData name="Dr. Hyung Jae Chang" userId="886d5175-8769-4946-920e-866bf9151013" providerId="ADAL" clId="{1D31BB52-A506-40D2-A8D1-699EE7FF8E04}" dt="2024-02-16T02:56:46.013" v="4135" actId="34135"/>
          <ac:picMkLst>
            <pc:docMk/>
            <pc:sldMk cId="3818953205" sldId="268"/>
            <ac:picMk id="3" creationId="{987CAE91-A0D0-78B2-BD34-F1913C466F55}"/>
          </ac:picMkLst>
        </pc:picChg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2712303052" sldId="269"/>
        </pc:sldMkLst>
      </pc:sldChg>
      <pc:sldChg chg="addSp delSp modSp add mod">
        <pc:chgData name="Dr. Hyung Jae Chang" userId="886d5175-8769-4946-920e-866bf9151013" providerId="ADAL" clId="{1D31BB52-A506-40D2-A8D1-699EE7FF8E04}" dt="2024-02-16T02:07:24.260" v="2810" actId="1035"/>
        <pc:sldMkLst>
          <pc:docMk/>
          <pc:sldMk cId="3912585204" sldId="269"/>
        </pc:sldMkLst>
        <pc:spChg chg="add del mod">
          <ac:chgData name="Dr. Hyung Jae Chang" userId="886d5175-8769-4946-920e-866bf9151013" providerId="ADAL" clId="{1D31BB52-A506-40D2-A8D1-699EE7FF8E04}" dt="2024-02-16T01:58:07.607" v="2508" actId="478"/>
          <ac:spMkLst>
            <pc:docMk/>
            <pc:sldMk cId="3912585204" sldId="269"/>
            <ac:spMk id="9" creationId="{024A3837-AB2E-CB0E-122F-5DD4FCC00A79}"/>
          </ac:spMkLst>
        </pc:spChg>
        <pc:spChg chg="add mod">
          <ac:chgData name="Dr. Hyung Jae Chang" userId="886d5175-8769-4946-920e-866bf9151013" providerId="ADAL" clId="{1D31BB52-A506-40D2-A8D1-699EE7FF8E04}" dt="2024-02-16T02:03:32.914" v="2805" actId="20577"/>
          <ac:spMkLst>
            <pc:docMk/>
            <pc:sldMk cId="3912585204" sldId="269"/>
            <ac:spMk id="10" creationId="{AD23ADFB-4ADF-ADFE-50D3-122014D88DC0}"/>
          </ac:spMkLst>
        </pc:spChg>
        <pc:spChg chg="mod">
          <ac:chgData name="Dr. Hyung Jae Chang" userId="886d5175-8769-4946-920e-866bf9151013" providerId="ADAL" clId="{1D31BB52-A506-40D2-A8D1-699EE7FF8E04}" dt="2024-02-16T02:07:24.260" v="2810" actId="1035"/>
          <ac:spMkLst>
            <pc:docMk/>
            <pc:sldMk cId="3912585204" sldId="269"/>
            <ac:spMk id="9218" creationId="{A6F386A3-5AD9-F1F7-128E-1420CE35C541}"/>
          </ac:spMkLst>
        </pc:spChg>
        <pc:spChg chg="del mod">
          <ac:chgData name="Dr. Hyung Jae Chang" userId="886d5175-8769-4946-920e-866bf9151013" providerId="ADAL" clId="{1D31BB52-A506-40D2-A8D1-699EE7FF8E04}" dt="2024-02-16T01:58:05.988" v="2507" actId="478"/>
          <ac:spMkLst>
            <pc:docMk/>
            <pc:sldMk cId="3912585204" sldId="269"/>
            <ac:spMk id="9219" creationId="{E1261020-5CD0-CFEA-0321-57B7DE189FAF}"/>
          </ac:spMkLst>
        </pc:spChg>
        <pc:picChg chg="add del mod">
          <ac:chgData name="Dr. Hyung Jae Chang" userId="886d5175-8769-4946-920e-866bf9151013" providerId="ADAL" clId="{1D31BB52-A506-40D2-A8D1-699EE7FF8E04}" dt="2024-02-16T01:57:55.964" v="2504" actId="478"/>
          <ac:picMkLst>
            <pc:docMk/>
            <pc:sldMk cId="3912585204" sldId="269"/>
            <ac:picMk id="2" creationId="{1841A506-0F5E-5028-5447-4F0BB19F0581}"/>
          </ac:picMkLst>
        </pc:picChg>
        <pc:picChg chg="del">
          <ac:chgData name="Dr. Hyung Jae Chang" userId="886d5175-8769-4946-920e-866bf9151013" providerId="ADAL" clId="{1D31BB52-A506-40D2-A8D1-699EE7FF8E04}" dt="2024-02-16T01:57:26.327" v="2497" actId="478"/>
          <ac:picMkLst>
            <pc:docMk/>
            <pc:sldMk cId="3912585204" sldId="269"/>
            <ac:picMk id="3" creationId="{DE3FCD6B-A322-4C73-766A-EF9AE8DC7B39}"/>
          </ac:picMkLst>
        </pc:picChg>
        <pc:picChg chg="del">
          <ac:chgData name="Dr. Hyung Jae Chang" userId="886d5175-8769-4946-920e-866bf9151013" providerId="ADAL" clId="{1D31BB52-A506-40D2-A8D1-699EE7FF8E04}" dt="2024-02-16T01:57:27.091" v="2498" actId="478"/>
          <ac:picMkLst>
            <pc:docMk/>
            <pc:sldMk cId="3912585204" sldId="269"/>
            <ac:picMk id="6" creationId="{CF74C56D-8308-7AE2-65B1-871701CEDF7E}"/>
          </ac:picMkLst>
        </pc:picChg>
        <pc:picChg chg="add mod">
          <ac:chgData name="Dr. Hyung Jae Chang" userId="886d5175-8769-4946-920e-866bf9151013" providerId="ADAL" clId="{1D31BB52-A506-40D2-A8D1-699EE7FF8E04}" dt="2024-02-16T01:58:53.243" v="2516" actId="1076"/>
          <ac:picMkLst>
            <pc:docMk/>
            <pc:sldMk cId="3912585204" sldId="269"/>
            <ac:picMk id="7" creationId="{220E154D-22DE-7BD5-BDC1-E7CAA1A27C65}"/>
          </ac:picMkLst>
        </pc:picChg>
        <pc:picChg chg="add del mod">
          <ac:chgData name="Dr. Hyung Jae Chang" userId="886d5175-8769-4946-920e-866bf9151013" providerId="ADAL" clId="{1D31BB52-A506-40D2-A8D1-699EE7FF8E04}" dt="2024-02-16T02:02:11.647" v="2716" actId="478"/>
          <ac:picMkLst>
            <pc:docMk/>
            <pc:sldMk cId="3912585204" sldId="269"/>
            <ac:picMk id="12" creationId="{52621327-0837-DC85-3158-4911CF44AC37}"/>
          </ac:picMkLst>
        </pc:picChg>
        <pc:picChg chg="add mod">
          <ac:chgData name="Dr. Hyung Jae Chang" userId="886d5175-8769-4946-920e-866bf9151013" providerId="ADAL" clId="{1D31BB52-A506-40D2-A8D1-699EE7FF8E04}" dt="2024-02-16T02:02:19.145" v="2719" actId="1076"/>
          <ac:picMkLst>
            <pc:docMk/>
            <pc:sldMk cId="3912585204" sldId="269"/>
            <ac:picMk id="14" creationId="{6EB0A69B-8584-305A-6FA7-1CA369219A7C}"/>
          </ac:picMkLst>
        </pc:picChg>
        <pc:picChg chg="add del">
          <ac:chgData name="Dr. Hyung Jae Chang" userId="886d5175-8769-4946-920e-866bf9151013" providerId="ADAL" clId="{1D31BB52-A506-40D2-A8D1-699EE7FF8E04}" dt="2024-02-16T02:02:27.648" v="2726" actId="22"/>
          <ac:picMkLst>
            <pc:docMk/>
            <pc:sldMk cId="3912585204" sldId="269"/>
            <ac:picMk id="16" creationId="{30C7D817-561D-9B1D-549A-ABE1DE8F0500}"/>
          </ac:picMkLst>
        </pc:picChg>
      </pc:sldChg>
      <pc:sldChg chg="addSp delSp modSp add mod">
        <pc:chgData name="Dr. Hyung Jae Chang" userId="886d5175-8769-4946-920e-866bf9151013" providerId="ADAL" clId="{1D31BB52-A506-40D2-A8D1-699EE7FF8E04}" dt="2024-02-16T02:08:09.029" v="2830" actId="14100"/>
        <pc:sldMkLst>
          <pc:docMk/>
          <pc:sldMk cId="1587692534" sldId="270"/>
        </pc:sldMkLst>
        <pc:spChg chg="add del mod">
          <ac:chgData name="Dr. Hyung Jae Chang" userId="886d5175-8769-4946-920e-866bf9151013" providerId="ADAL" clId="{1D31BB52-A506-40D2-A8D1-699EE7FF8E04}" dt="2024-02-16T02:07:50.716" v="2823"/>
          <ac:spMkLst>
            <pc:docMk/>
            <pc:sldMk cId="1587692534" sldId="270"/>
            <ac:spMk id="3" creationId="{E19A3CE2-41CE-FCC4-B010-FFA9C85DE117}"/>
          </ac:spMkLst>
        </pc:spChg>
        <pc:spChg chg="del">
          <ac:chgData name="Dr. Hyung Jae Chang" userId="886d5175-8769-4946-920e-866bf9151013" providerId="ADAL" clId="{1D31BB52-A506-40D2-A8D1-699EE7FF8E04}" dt="2024-02-16T02:07:35.742" v="2821" actId="478"/>
          <ac:spMkLst>
            <pc:docMk/>
            <pc:sldMk cId="1587692534" sldId="270"/>
            <ac:spMk id="10" creationId="{043D3DD1-1DB3-57B0-2201-C37008352D37}"/>
          </ac:spMkLst>
        </pc:spChg>
        <pc:spChg chg="mod">
          <ac:chgData name="Dr. Hyung Jae Chang" userId="886d5175-8769-4946-920e-866bf9151013" providerId="ADAL" clId="{1D31BB52-A506-40D2-A8D1-699EE7FF8E04}" dt="2024-02-16T02:07:31.747" v="2818" actId="20577"/>
          <ac:spMkLst>
            <pc:docMk/>
            <pc:sldMk cId="1587692534" sldId="270"/>
            <ac:spMk id="9218" creationId="{5B55240D-44FA-8ABA-9E49-F2ADE395C4A2}"/>
          </ac:spMkLst>
        </pc:spChg>
        <pc:picChg chg="add mod">
          <ac:chgData name="Dr. Hyung Jae Chang" userId="886d5175-8769-4946-920e-866bf9151013" providerId="ADAL" clId="{1D31BB52-A506-40D2-A8D1-699EE7FF8E04}" dt="2024-02-16T02:07:46.612" v="2822"/>
          <ac:picMkLst>
            <pc:docMk/>
            <pc:sldMk cId="1587692534" sldId="270"/>
            <ac:picMk id="4" creationId="{2E6FCD8A-9205-8DFF-2B14-4CBA95AC9168}"/>
          </ac:picMkLst>
        </pc:picChg>
        <pc:picChg chg="add mod">
          <ac:chgData name="Dr. Hyung Jae Chang" userId="886d5175-8769-4946-920e-866bf9151013" providerId="ADAL" clId="{1D31BB52-A506-40D2-A8D1-699EE7FF8E04}" dt="2024-02-16T02:07:58.806" v="2827" actId="14100"/>
          <ac:picMkLst>
            <pc:docMk/>
            <pc:sldMk cId="1587692534" sldId="270"/>
            <ac:picMk id="6" creationId="{7D7130F6-C848-E02D-973D-DE2A6506E6A7}"/>
          </ac:picMkLst>
        </pc:picChg>
        <pc:picChg chg="del">
          <ac:chgData name="Dr. Hyung Jae Chang" userId="886d5175-8769-4946-920e-866bf9151013" providerId="ADAL" clId="{1D31BB52-A506-40D2-A8D1-699EE7FF8E04}" dt="2024-02-16T02:07:33.909" v="2819" actId="478"/>
          <ac:picMkLst>
            <pc:docMk/>
            <pc:sldMk cId="1587692534" sldId="270"/>
            <ac:picMk id="7" creationId="{FFDAC474-8364-0248-CED8-5155B51411D3}"/>
          </ac:picMkLst>
        </pc:picChg>
        <pc:picChg chg="add mod">
          <ac:chgData name="Dr. Hyung Jae Chang" userId="886d5175-8769-4946-920e-866bf9151013" providerId="ADAL" clId="{1D31BB52-A506-40D2-A8D1-699EE7FF8E04}" dt="2024-02-16T02:08:09.029" v="2830" actId="14100"/>
          <ac:picMkLst>
            <pc:docMk/>
            <pc:sldMk cId="1587692534" sldId="270"/>
            <ac:picMk id="8" creationId="{F812F008-8044-E696-F6A6-3767E41E3F49}"/>
          </ac:picMkLst>
        </pc:picChg>
        <pc:picChg chg="del">
          <ac:chgData name="Dr. Hyung Jae Chang" userId="886d5175-8769-4946-920e-866bf9151013" providerId="ADAL" clId="{1D31BB52-A506-40D2-A8D1-699EE7FF8E04}" dt="2024-02-16T02:07:34.673" v="2820" actId="478"/>
          <ac:picMkLst>
            <pc:docMk/>
            <pc:sldMk cId="1587692534" sldId="270"/>
            <ac:picMk id="14" creationId="{A5115AD6-531B-B782-383D-8345996C7CF1}"/>
          </ac:picMkLst>
        </pc:picChg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2268781009" sldId="270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40572939" sldId="271"/>
        </pc:sldMkLst>
      </pc:sldChg>
      <pc:sldChg chg="addSp modSp add mod">
        <pc:chgData name="Dr. Hyung Jae Chang" userId="886d5175-8769-4946-920e-866bf9151013" providerId="ADAL" clId="{1D31BB52-A506-40D2-A8D1-699EE7FF8E04}" dt="2024-02-16T02:36:01.547" v="3806" actId="20577"/>
        <pc:sldMkLst>
          <pc:docMk/>
          <pc:sldMk cId="2174600454" sldId="271"/>
        </pc:sldMkLst>
        <pc:spChg chg="mod">
          <ac:chgData name="Dr. Hyung Jae Chang" userId="886d5175-8769-4946-920e-866bf9151013" providerId="ADAL" clId="{1D31BB52-A506-40D2-A8D1-699EE7FF8E04}" dt="2024-02-16T02:13:06.634" v="3217" actId="20577"/>
          <ac:spMkLst>
            <pc:docMk/>
            <pc:sldMk cId="2174600454" sldId="271"/>
            <ac:spMk id="9218" creationId="{230B99AF-6E64-4D0F-6A3A-E1F5D4BB77E2}"/>
          </ac:spMkLst>
        </pc:spChg>
        <pc:spChg chg="mod">
          <ac:chgData name="Dr. Hyung Jae Chang" userId="886d5175-8769-4946-920e-866bf9151013" providerId="ADAL" clId="{1D31BB52-A506-40D2-A8D1-699EE7FF8E04}" dt="2024-02-16T02:36:01.547" v="3806" actId="20577"/>
          <ac:spMkLst>
            <pc:docMk/>
            <pc:sldMk cId="2174600454" sldId="271"/>
            <ac:spMk id="9219" creationId="{4C743374-BA77-19BD-FCFE-AE5A0DE96FBE}"/>
          </ac:spMkLst>
        </pc:spChg>
        <pc:picChg chg="add mod">
          <ac:chgData name="Dr. Hyung Jae Chang" userId="886d5175-8769-4946-920e-866bf9151013" providerId="ADAL" clId="{1D31BB52-A506-40D2-A8D1-699EE7FF8E04}" dt="2024-02-16T02:32:45.989" v="3507" actId="1076"/>
          <ac:picMkLst>
            <pc:docMk/>
            <pc:sldMk cId="2174600454" sldId="271"/>
            <ac:picMk id="3" creationId="{BDC27A5C-9B6B-A5C3-F4AA-075E9DDB4EF5}"/>
          </ac:picMkLst>
        </pc:picChg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16160223" sldId="272"/>
        </pc:sldMkLst>
      </pc:sldChg>
      <pc:sldChg chg="addSp delSp modSp add mod">
        <pc:chgData name="Dr. Hyung Jae Chang" userId="886d5175-8769-4946-920e-866bf9151013" providerId="ADAL" clId="{1D31BB52-A506-40D2-A8D1-699EE7FF8E04}" dt="2024-02-16T02:51:40.078" v="3949" actId="1035"/>
        <pc:sldMkLst>
          <pc:docMk/>
          <pc:sldMk cId="3588496835" sldId="272"/>
        </pc:sldMkLst>
        <pc:spChg chg="mod">
          <ac:chgData name="Dr. Hyung Jae Chang" userId="886d5175-8769-4946-920e-866bf9151013" providerId="ADAL" clId="{1D31BB52-A506-40D2-A8D1-699EE7FF8E04}" dt="2024-02-16T02:51:40.078" v="3949" actId="1035"/>
          <ac:spMkLst>
            <pc:docMk/>
            <pc:sldMk cId="3588496835" sldId="272"/>
            <ac:spMk id="9218" creationId="{C0BDB0B8-BEA6-9E1E-9C00-7284502248D5}"/>
          </ac:spMkLst>
        </pc:spChg>
        <pc:spChg chg="del mod">
          <ac:chgData name="Dr. Hyung Jae Chang" userId="886d5175-8769-4946-920e-866bf9151013" providerId="ADAL" clId="{1D31BB52-A506-40D2-A8D1-699EE7FF8E04}" dt="2024-02-16T02:51:18.581" v="3937"/>
          <ac:spMkLst>
            <pc:docMk/>
            <pc:sldMk cId="3588496835" sldId="272"/>
            <ac:spMk id="9219" creationId="{6E72C1DC-42C0-B3EC-0B56-6C24EBA4543B}"/>
          </ac:spMkLst>
        </pc:spChg>
        <pc:picChg chg="add mod">
          <ac:chgData name="Dr. Hyung Jae Chang" userId="886d5175-8769-4946-920e-866bf9151013" providerId="ADAL" clId="{1D31BB52-A506-40D2-A8D1-699EE7FF8E04}" dt="2024-02-16T02:51:36.204" v="3945" actId="14100"/>
          <ac:picMkLst>
            <pc:docMk/>
            <pc:sldMk cId="3588496835" sldId="272"/>
            <ac:picMk id="2" creationId="{4E5F9B71-A45D-A07E-41BF-7A31D9686E9B}"/>
          </ac:picMkLst>
        </pc:picChg>
        <pc:picChg chg="del">
          <ac:chgData name="Dr. Hyung Jae Chang" userId="886d5175-8769-4946-920e-866bf9151013" providerId="ADAL" clId="{1D31BB52-A506-40D2-A8D1-699EE7FF8E04}" dt="2024-02-16T02:51:05.401" v="3935" actId="478"/>
          <ac:picMkLst>
            <pc:docMk/>
            <pc:sldMk cId="3588496835" sldId="272"/>
            <ac:picMk id="3" creationId="{21FB13BC-D11F-06D2-4E4B-1471F596CB15}"/>
          </ac:picMkLst>
        </pc:picChg>
        <pc:picChg chg="add mod">
          <ac:chgData name="Dr. Hyung Jae Chang" userId="886d5175-8769-4946-920e-866bf9151013" providerId="ADAL" clId="{1D31BB52-A506-40D2-A8D1-699EE7FF8E04}" dt="2024-02-16T02:51:33.455" v="3944" actId="14100"/>
          <ac:picMkLst>
            <pc:docMk/>
            <pc:sldMk cId="3588496835" sldId="272"/>
            <ac:picMk id="4" creationId="{AA2264E2-89FA-1353-9C62-754ED64189B5}"/>
          </ac:picMkLst>
        </pc:picChg>
      </pc:sldChg>
      <pc:sldChg chg="add del">
        <pc:chgData name="Dr. Hyung Jae Chang" userId="886d5175-8769-4946-920e-866bf9151013" providerId="ADAL" clId="{1D31BB52-A506-40D2-A8D1-699EE7FF8E04}" dt="2024-02-16T02:31:43.287" v="3409"/>
        <pc:sldMkLst>
          <pc:docMk/>
          <pc:sldMk cId="3604184381" sldId="272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2122278771" sldId="273"/>
        </pc:sldMkLst>
      </pc:sldChg>
      <pc:sldChg chg="addSp delSp modSp add mod">
        <pc:chgData name="Dr. Hyung Jae Chang" userId="886d5175-8769-4946-920e-866bf9151013" providerId="ADAL" clId="{1D31BB52-A506-40D2-A8D1-699EE7FF8E04}" dt="2024-02-16T02:52:51.073" v="3970" actId="1036"/>
        <pc:sldMkLst>
          <pc:docMk/>
          <pc:sldMk cId="3181979497" sldId="273"/>
        </pc:sldMkLst>
        <pc:spChg chg="add del mod">
          <ac:chgData name="Dr. Hyung Jae Chang" userId="886d5175-8769-4946-920e-866bf9151013" providerId="ADAL" clId="{1D31BB52-A506-40D2-A8D1-699EE7FF8E04}" dt="2024-02-16T02:52:25.779" v="3964" actId="22"/>
          <ac:spMkLst>
            <pc:docMk/>
            <pc:sldMk cId="3181979497" sldId="273"/>
            <ac:spMk id="6" creationId="{E57C7C74-6F17-8EC4-3734-3DC600F8225E}"/>
          </ac:spMkLst>
        </pc:spChg>
        <pc:spChg chg="mod">
          <ac:chgData name="Dr. Hyung Jae Chang" userId="886d5175-8769-4946-920e-866bf9151013" providerId="ADAL" clId="{1D31BB52-A506-40D2-A8D1-699EE7FF8E04}" dt="2024-02-16T02:52:51.073" v="3970" actId="1036"/>
          <ac:spMkLst>
            <pc:docMk/>
            <pc:sldMk cId="3181979497" sldId="273"/>
            <ac:spMk id="9218" creationId="{52BBCA4D-A1DB-209E-47A0-8CD5230B9AA5}"/>
          </ac:spMkLst>
        </pc:spChg>
        <pc:picChg chg="del">
          <ac:chgData name="Dr. Hyung Jae Chang" userId="886d5175-8769-4946-920e-866bf9151013" providerId="ADAL" clId="{1D31BB52-A506-40D2-A8D1-699EE7FF8E04}" dt="2024-02-16T02:51:54.742" v="3962" actId="478"/>
          <ac:picMkLst>
            <pc:docMk/>
            <pc:sldMk cId="3181979497" sldId="273"/>
            <ac:picMk id="2" creationId="{494F2FAA-25ED-E52E-A163-521F067DA6FC}"/>
          </ac:picMkLst>
        </pc:picChg>
        <pc:picChg chg="del">
          <ac:chgData name="Dr. Hyung Jae Chang" userId="886d5175-8769-4946-920e-866bf9151013" providerId="ADAL" clId="{1D31BB52-A506-40D2-A8D1-699EE7FF8E04}" dt="2024-02-16T02:51:56.674" v="3963" actId="478"/>
          <ac:picMkLst>
            <pc:docMk/>
            <pc:sldMk cId="3181979497" sldId="273"/>
            <ac:picMk id="4" creationId="{9DDAE314-7BB0-1282-341F-52D40AF41581}"/>
          </ac:picMkLst>
        </pc:picChg>
        <pc:picChg chg="add mod ord">
          <ac:chgData name="Dr. Hyung Jae Chang" userId="886d5175-8769-4946-920e-866bf9151013" providerId="ADAL" clId="{1D31BB52-A506-40D2-A8D1-699EE7FF8E04}" dt="2024-02-16T02:52:48.686" v="3967" actId="1076"/>
          <ac:picMkLst>
            <pc:docMk/>
            <pc:sldMk cId="3181979497" sldId="273"/>
            <ac:picMk id="8" creationId="{FC69B09A-AB88-D29D-4CB8-60E871CB6FC4}"/>
          </ac:picMkLst>
        </pc:picChg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1384864889" sldId="274"/>
        </pc:sldMkLst>
      </pc:sldChg>
      <pc:sldChg chg="addSp delSp modSp add mod">
        <pc:chgData name="Dr. Hyung Jae Chang" userId="886d5175-8769-4946-920e-866bf9151013" providerId="ADAL" clId="{1D31BB52-A506-40D2-A8D1-699EE7FF8E04}" dt="2024-02-16T02:57:05.890" v="4139" actId="34135"/>
        <pc:sldMkLst>
          <pc:docMk/>
          <pc:sldMk cId="1546528720" sldId="274"/>
        </pc:sldMkLst>
        <pc:spChg chg="add del mod">
          <ac:chgData name="Dr. Hyung Jae Chang" userId="886d5175-8769-4946-920e-866bf9151013" providerId="ADAL" clId="{1D31BB52-A506-40D2-A8D1-699EE7FF8E04}" dt="2024-02-16T02:53:17.094" v="3981" actId="22"/>
          <ac:spMkLst>
            <pc:docMk/>
            <pc:sldMk cId="1546528720" sldId="274"/>
            <ac:spMk id="3" creationId="{A41D992A-4FA5-40BE-D999-E482ED6E3D0B}"/>
          </ac:spMkLst>
        </pc:spChg>
        <pc:spChg chg="add mod">
          <ac:chgData name="Dr. Hyung Jae Chang" userId="886d5175-8769-4946-920e-866bf9151013" providerId="ADAL" clId="{1D31BB52-A506-40D2-A8D1-699EE7FF8E04}" dt="2024-02-16T02:55:49.101" v="4118" actId="1076"/>
          <ac:spMkLst>
            <pc:docMk/>
            <pc:sldMk cId="1546528720" sldId="274"/>
            <ac:spMk id="11" creationId="{EA9CB0EF-5FC9-313B-603F-3961BBD192B4}"/>
          </ac:spMkLst>
        </pc:spChg>
        <pc:spChg chg="mod">
          <ac:chgData name="Dr. Hyung Jae Chang" userId="886d5175-8769-4946-920e-866bf9151013" providerId="ADAL" clId="{1D31BB52-A506-40D2-A8D1-699EE7FF8E04}" dt="2024-02-16T02:52:58.197" v="3979" actId="20577"/>
          <ac:spMkLst>
            <pc:docMk/>
            <pc:sldMk cId="1546528720" sldId="274"/>
            <ac:spMk id="9218" creationId="{A562B19C-17FF-065B-3526-06065061744C}"/>
          </ac:spMkLst>
        </pc:spChg>
        <pc:picChg chg="add mod ord">
          <ac:chgData name="Dr. Hyung Jae Chang" userId="886d5175-8769-4946-920e-866bf9151013" providerId="ADAL" clId="{1D31BB52-A506-40D2-A8D1-699EE7FF8E04}" dt="2024-02-16T02:57:05.890" v="4139" actId="34135"/>
          <ac:picMkLst>
            <pc:docMk/>
            <pc:sldMk cId="1546528720" sldId="274"/>
            <ac:picMk id="6" creationId="{BC0311A3-98DB-30BA-0434-50620F067332}"/>
          </ac:picMkLst>
        </pc:picChg>
        <pc:picChg chg="add del mod">
          <ac:chgData name="Dr. Hyung Jae Chang" userId="886d5175-8769-4946-920e-866bf9151013" providerId="ADAL" clId="{1D31BB52-A506-40D2-A8D1-699EE7FF8E04}" dt="2024-02-16T02:53:51.317" v="3989" actId="478"/>
          <ac:picMkLst>
            <pc:docMk/>
            <pc:sldMk cId="1546528720" sldId="274"/>
            <ac:picMk id="7" creationId="{DB071B8D-22C2-931B-D597-6E842C8A73B1}"/>
          </ac:picMkLst>
        </pc:picChg>
        <pc:picChg chg="del">
          <ac:chgData name="Dr. Hyung Jae Chang" userId="886d5175-8769-4946-920e-866bf9151013" providerId="ADAL" clId="{1D31BB52-A506-40D2-A8D1-699EE7FF8E04}" dt="2024-02-16T02:53:00.186" v="3980" actId="478"/>
          <ac:picMkLst>
            <pc:docMk/>
            <pc:sldMk cId="1546528720" sldId="274"/>
            <ac:picMk id="8" creationId="{A9233A21-6A74-C662-D4FA-4D85018A97D4}"/>
          </ac:picMkLst>
        </pc:picChg>
        <pc:picChg chg="add mod">
          <ac:chgData name="Dr. Hyung Jae Chang" userId="886d5175-8769-4946-920e-866bf9151013" providerId="ADAL" clId="{1D31BB52-A506-40D2-A8D1-699EE7FF8E04}" dt="2024-02-16T02:57:05.890" v="4139" actId="34135"/>
          <ac:picMkLst>
            <pc:docMk/>
            <pc:sldMk cId="1546528720" sldId="274"/>
            <ac:picMk id="10" creationId="{B7D1861C-F31F-EF38-36C0-2FC51C7D182A}"/>
          </ac:picMkLst>
        </pc:picChg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1045643089" sldId="275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340201131" sldId="276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2294162888" sldId="277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1608784813" sldId="278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1612905087" sldId="280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1310994929" sldId="281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14623218" sldId="282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4228293099" sldId="283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425260228" sldId="284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2448899038" sldId="285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1170540131" sldId="286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1451933789" sldId="287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241197361" sldId="288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4037613552" sldId="289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2009710786" sldId="290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709685469" sldId="291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660567549" sldId="292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2286505666" sldId="293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347248549" sldId="294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33174407" sldId="295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3800430280" sldId="296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3311871900" sldId="297"/>
        </pc:sldMkLst>
      </pc:sldChg>
      <pc:sldChg chg="del">
        <pc:chgData name="Dr. Hyung Jae Chang" userId="886d5175-8769-4946-920e-866bf9151013" providerId="ADAL" clId="{1D31BB52-A506-40D2-A8D1-699EE7FF8E04}" dt="2024-02-15T14:39:02.294" v="36" actId="47"/>
        <pc:sldMkLst>
          <pc:docMk/>
          <pc:sldMk cId="3723528771" sldId="298"/>
        </pc:sldMkLst>
      </pc:sldChg>
    </pc:docChg>
  </pc:docChgLst>
  <pc:docChgLst>
    <pc:chgData name="Dr. Hyung Jae Chang" userId="886d5175-8769-4946-920e-866bf9151013" providerId="ADAL" clId="{ECED2D9B-CCF5-46CD-A4C0-F4A0DB25D351}"/>
    <pc:docChg chg="custSel addSld modSld">
      <pc:chgData name="Dr. Hyung Jae Chang" userId="886d5175-8769-4946-920e-866bf9151013" providerId="ADAL" clId="{ECED2D9B-CCF5-46CD-A4C0-F4A0DB25D351}" dt="2024-02-06T13:23:34.097" v="693" actId="1076"/>
      <pc:docMkLst>
        <pc:docMk/>
      </pc:docMkLst>
      <pc:sldChg chg="modSp mod">
        <pc:chgData name="Dr. Hyung Jae Chang" userId="886d5175-8769-4946-920e-866bf9151013" providerId="ADAL" clId="{ECED2D9B-CCF5-46CD-A4C0-F4A0DB25D351}" dt="2024-02-06T11:55:08.529" v="70" actId="20577"/>
        <pc:sldMkLst>
          <pc:docMk/>
          <pc:sldMk cId="0" sldId="256"/>
        </pc:sldMkLst>
        <pc:spChg chg="mod">
          <ac:chgData name="Dr. Hyung Jae Chang" userId="886d5175-8769-4946-920e-866bf9151013" providerId="ADAL" clId="{ECED2D9B-CCF5-46CD-A4C0-F4A0DB25D351}" dt="2024-02-06T11:55:08.529" v="70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modSp mod">
        <pc:chgData name="Dr. Hyung Jae Chang" userId="886d5175-8769-4946-920e-866bf9151013" providerId="ADAL" clId="{ECED2D9B-CCF5-46CD-A4C0-F4A0DB25D351}" dt="2024-02-06T12:01:38.193" v="333" actId="20577"/>
        <pc:sldMkLst>
          <pc:docMk/>
          <pc:sldMk cId="0" sldId="258"/>
        </pc:sldMkLst>
        <pc:spChg chg="mod">
          <ac:chgData name="Dr. Hyung Jae Chang" userId="886d5175-8769-4946-920e-866bf9151013" providerId="ADAL" clId="{ECED2D9B-CCF5-46CD-A4C0-F4A0DB25D351}" dt="2024-02-06T11:58:57.793" v="88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ECED2D9B-CCF5-46CD-A4C0-F4A0DB25D351}" dt="2024-02-06T12:01:38.193" v="333" actId="20577"/>
          <ac:spMkLst>
            <pc:docMk/>
            <pc:sldMk cId="0" sldId="258"/>
            <ac:spMk id="9219" creationId="{00000000-0000-0000-0000-000000000000}"/>
          </ac:spMkLst>
        </pc:spChg>
        <pc:picChg chg="add mod">
          <ac:chgData name="Dr. Hyung Jae Chang" userId="886d5175-8769-4946-920e-866bf9151013" providerId="ADAL" clId="{ECED2D9B-CCF5-46CD-A4C0-F4A0DB25D351}" dt="2024-02-06T12:01:35.388" v="331" actId="1076"/>
          <ac:picMkLst>
            <pc:docMk/>
            <pc:sldMk cId="0" sldId="258"/>
            <ac:picMk id="3" creationId="{0F111095-D307-3B85-D3B0-6993DD45E5CD}"/>
          </ac:picMkLst>
        </pc:picChg>
        <pc:picChg chg="add mod">
          <ac:chgData name="Dr. Hyung Jae Chang" userId="886d5175-8769-4946-920e-866bf9151013" providerId="ADAL" clId="{ECED2D9B-CCF5-46CD-A4C0-F4A0DB25D351}" dt="2024-02-06T12:01:36.390" v="332" actId="1076"/>
          <ac:picMkLst>
            <pc:docMk/>
            <pc:sldMk cId="0" sldId="258"/>
            <ac:picMk id="6" creationId="{A638211F-6607-71D1-F888-9D2FB52C6FEA}"/>
          </ac:picMkLst>
        </pc:picChg>
      </pc:sldChg>
    </pc:docChg>
  </pc:docChgLst>
  <pc:docChgLst>
    <pc:chgData name="Dr. Hyung Jae Chang" userId="886d5175-8769-4946-920e-866bf9151013" providerId="ADAL" clId="{9F8C89CD-3378-4DB4-AE65-4D43E5CC7FD5}"/>
    <pc:docChg chg="undo custSel addSld delSld modSld">
      <pc:chgData name="Dr. Hyung Jae Chang" userId="886d5175-8769-4946-920e-866bf9151013" providerId="ADAL" clId="{9F8C89CD-3378-4DB4-AE65-4D43E5CC7FD5}" dt="2024-02-17T08:27:54.712" v="4343" actId="1076"/>
      <pc:docMkLst>
        <pc:docMk/>
      </pc:docMkLst>
      <pc:sldChg chg="modSp mod">
        <pc:chgData name="Dr. Hyung Jae Chang" userId="886d5175-8769-4946-920e-866bf9151013" providerId="ADAL" clId="{9F8C89CD-3378-4DB4-AE65-4D43E5CC7FD5}" dt="2024-02-16T16:14:22.482" v="39" actId="20577"/>
        <pc:sldMkLst>
          <pc:docMk/>
          <pc:sldMk cId="0" sldId="256"/>
        </pc:sldMkLst>
        <pc:spChg chg="mod">
          <ac:chgData name="Dr. Hyung Jae Chang" userId="886d5175-8769-4946-920e-866bf9151013" providerId="ADAL" clId="{9F8C89CD-3378-4DB4-AE65-4D43E5CC7FD5}" dt="2024-02-16T16:14:22.482" v="39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modSp mod">
        <pc:chgData name="Dr. Hyung Jae Chang" userId="886d5175-8769-4946-920e-866bf9151013" providerId="ADAL" clId="{9F8C89CD-3378-4DB4-AE65-4D43E5CC7FD5}" dt="2024-02-16T16:21:20.710" v="546" actId="1076"/>
        <pc:sldMkLst>
          <pc:docMk/>
          <pc:sldMk cId="0" sldId="258"/>
        </pc:sldMkLst>
        <pc:spChg chg="add mod">
          <ac:chgData name="Dr. Hyung Jae Chang" userId="886d5175-8769-4946-920e-866bf9151013" providerId="ADAL" clId="{9F8C89CD-3378-4DB4-AE65-4D43E5CC7FD5}" dt="2024-02-16T16:20:34.750" v="432" actId="767"/>
          <ac:spMkLst>
            <pc:docMk/>
            <pc:sldMk cId="0" sldId="258"/>
            <ac:spMk id="4" creationId="{2EFC0CE8-B5C6-D3DE-AE3D-150DEA540E71}"/>
          </ac:spMkLst>
        </pc:spChg>
        <pc:spChg chg="add mod">
          <ac:chgData name="Dr. Hyung Jae Chang" userId="886d5175-8769-4946-920e-866bf9151013" providerId="ADAL" clId="{9F8C89CD-3378-4DB4-AE65-4D43E5CC7FD5}" dt="2024-02-16T16:21:20.710" v="546" actId="1076"/>
          <ac:spMkLst>
            <pc:docMk/>
            <pc:sldMk cId="0" sldId="258"/>
            <ac:spMk id="6" creationId="{AFAD9B23-6E10-F7E2-8672-E6B19A56285A}"/>
          </ac:spMkLst>
        </pc:spChg>
        <pc:spChg chg="mod">
          <ac:chgData name="Dr. Hyung Jae Chang" userId="886d5175-8769-4946-920e-866bf9151013" providerId="ADAL" clId="{9F8C89CD-3378-4DB4-AE65-4D43E5CC7FD5}" dt="2024-02-16T16:14:41.651" v="44" actId="1036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9F8C89CD-3378-4DB4-AE65-4D43E5CC7FD5}" dt="2024-02-16T16:20:18.647" v="421" actId="20577"/>
          <ac:spMkLst>
            <pc:docMk/>
            <pc:sldMk cId="0" sldId="258"/>
            <ac:spMk id="9219" creationId="{00000000-0000-0000-0000-000000000000}"/>
          </ac:spMkLst>
        </pc:spChg>
        <pc:picChg chg="add mod">
          <ac:chgData name="Dr. Hyung Jae Chang" userId="886d5175-8769-4946-920e-866bf9151013" providerId="ADAL" clId="{9F8C89CD-3378-4DB4-AE65-4D43E5CC7FD5}" dt="2024-02-16T16:20:22.059" v="423" actId="1076"/>
          <ac:picMkLst>
            <pc:docMk/>
            <pc:sldMk cId="0" sldId="258"/>
            <ac:picMk id="3" creationId="{F6315554-8989-F357-8F49-709E08382DC4}"/>
          </ac:picMkLst>
        </pc:pic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855785440" sldId="259"/>
        </pc:sldMkLst>
      </pc:sldChg>
      <pc:sldChg chg="addSp delSp modSp add mod">
        <pc:chgData name="Dr. Hyung Jae Chang" userId="886d5175-8769-4946-920e-866bf9151013" providerId="ADAL" clId="{9F8C89CD-3378-4DB4-AE65-4D43E5CC7FD5}" dt="2024-02-17T03:08:21.999" v="845" actId="20577"/>
        <pc:sldMkLst>
          <pc:docMk/>
          <pc:sldMk cId="2859600655" sldId="259"/>
        </pc:sldMkLst>
        <pc:spChg chg="del">
          <ac:chgData name="Dr. Hyung Jae Chang" userId="886d5175-8769-4946-920e-866bf9151013" providerId="ADAL" clId="{9F8C89CD-3378-4DB4-AE65-4D43E5CC7FD5}" dt="2024-02-16T16:21:34.579" v="569" actId="478"/>
          <ac:spMkLst>
            <pc:docMk/>
            <pc:sldMk cId="2859600655" sldId="259"/>
            <ac:spMk id="6" creationId="{47409B55-6712-2452-12BC-22B5D1B0F1BE}"/>
          </ac:spMkLst>
        </pc:spChg>
        <pc:spChg chg="mod">
          <ac:chgData name="Dr. Hyung Jae Chang" userId="886d5175-8769-4946-920e-866bf9151013" providerId="ADAL" clId="{9F8C89CD-3378-4DB4-AE65-4D43E5CC7FD5}" dt="2024-02-16T16:21:31.941" v="567" actId="20577"/>
          <ac:spMkLst>
            <pc:docMk/>
            <pc:sldMk cId="2859600655" sldId="259"/>
            <ac:spMk id="9218" creationId="{E622BAF2-5B48-2D98-C547-010C2FB6B389}"/>
          </ac:spMkLst>
        </pc:spChg>
        <pc:spChg chg="mod">
          <ac:chgData name="Dr. Hyung Jae Chang" userId="886d5175-8769-4946-920e-866bf9151013" providerId="ADAL" clId="{9F8C89CD-3378-4DB4-AE65-4D43E5CC7FD5}" dt="2024-02-17T03:08:21.999" v="845" actId="20577"/>
          <ac:spMkLst>
            <pc:docMk/>
            <pc:sldMk cId="2859600655" sldId="259"/>
            <ac:spMk id="9219" creationId="{F119661C-358A-E076-D528-20B184849ABA}"/>
          </ac:spMkLst>
        </pc:spChg>
        <pc:picChg chg="add mod">
          <ac:chgData name="Dr. Hyung Jae Chang" userId="886d5175-8769-4946-920e-866bf9151013" providerId="ADAL" clId="{9F8C89CD-3378-4DB4-AE65-4D43E5CC7FD5}" dt="2024-02-17T03:08:14.564" v="839" actId="1076"/>
          <ac:picMkLst>
            <pc:docMk/>
            <pc:sldMk cId="2859600655" sldId="259"/>
            <ac:picMk id="3" creationId="{15665781-593A-3CC3-5592-24A4CB022DE7}"/>
          </ac:picMkLst>
        </pc:picChg>
        <pc:picChg chg="del">
          <ac:chgData name="Dr. Hyung Jae Chang" userId="886d5175-8769-4946-920e-866bf9151013" providerId="ADAL" clId="{9F8C89CD-3378-4DB4-AE65-4D43E5CC7FD5}" dt="2024-02-16T16:21:33.758" v="568" actId="478"/>
          <ac:picMkLst>
            <pc:docMk/>
            <pc:sldMk cId="2859600655" sldId="259"/>
            <ac:picMk id="3" creationId="{7D69501B-FAC4-0F4D-C60B-CDA456B44033}"/>
          </ac:picMkLst>
        </pc:pic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1961724116" sldId="260"/>
        </pc:sldMkLst>
      </pc:sldChg>
      <pc:sldChg chg="addSp delSp modSp add mod">
        <pc:chgData name="Dr. Hyung Jae Chang" userId="886d5175-8769-4946-920e-866bf9151013" providerId="ADAL" clId="{9F8C89CD-3378-4DB4-AE65-4D43E5CC7FD5}" dt="2024-02-17T03:10:10.528" v="881" actId="1035"/>
        <pc:sldMkLst>
          <pc:docMk/>
          <pc:sldMk cId="4075516651" sldId="260"/>
        </pc:sldMkLst>
        <pc:spChg chg="mod">
          <ac:chgData name="Dr. Hyung Jae Chang" userId="886d5175-8769-4946-920e-866bf9151013" providerId="ADAL" clId="{9F8C89CD-3378-4DB4-AE65-4D43E5CC7FD5}" dt="2024-02-17T03:10:10.528" v="881" actId="1035"/>
          <ac:spMkLst>
            <pc:docMk/>
            <pc:sldMk cId="4075516651" sldId="260"/>
            <ac:spMk id="9218" creationId="{4C08D5BC-0BA2-B71F-5016-47948314FDEE}"/>
          </ac:spMkLst>
        </pc:spChg>
        <pc:spChg chg="mod">
          <ac:chgData name="Dr. Hyung Jae Chang" userId="886d5175-8769-4946-920e-866bf9151013" providerId="ADAL" clId="{9F8C89CD-3378-4DB4-AE65-4D43E5CC7FD5}" dt="2024-02-17T03:08:59.614" v="855" actId="20577"/>
          <ac:spMkLst>
            <pc:docMk/>
            <pc:sldMk cId="4075516651" sldId="260"/>
            <ac:spMk id="9219" creationId="{4EDAB010-2334-0D4D-476B-8103E66A6EEA}"/>
          </ac:spMkLst>
        </pc:spChg>
        <pc:picChg chg="add mod">
          <ac:chgData name="Dr. Hyung Jae Chang" userId="886d5175-8769-4946-920e-866bf9151013" providerId="ADAL" clId="{9F8C89CD-3378-4DB4-AE65-4D43E5CC7FD5}" dt="2024-02-17T03:09:48.119" v="874" actId="1076"/>
          <ac:picMkLst>
            <pc:docMk/>
            <pc:sldMk cId="4075516651" sldId="260"/>
            <ac:picMk id="2" creationId="{63EDB63A-A7A4-3AEA-949D-5447BEFB5924}"/>
          </ac:picMkLst>
        </pc:picChg>
        <pc:picChg chg="del">
          <ac:chgData name="Dr. Hyung Jae Chang" userId="886d5175-8769-4946-920e-866bf9151013" providerId="ADAL" clId="{9F8C89CD-3378-4DB4-AE65-4D43E5CC7FD5}" dt="2024-02-17T03:08:57.689" v="854" actId="478"/>
          <ac:picMkLst>
            <pc:docMk/>
            <pc:sldMk cId="4075516651" sldId="260"/>
            <ac:picMk id="3" creationId="{05CD6529-65EB-EE43-03D5-45902774F353}"/>
          </ac:picMkLst>
        </pc:picChg>
        <pc:picChg chg="add mod">
          <ac:chgData name="Dr. Hyung Jae Chang" userId="886d5175-8769-4946-920e-866bf9151013" providerId="ADAL" clId="{9F8C89CD-3378-4DB4-AE65-4D43E5CC7FD5}" dt="2024-02-17T03:09:45.030" v="873" actId="1076"/>
          <ac:picMkLst>
            <pc:docMk/>
            <pc:sldMk cId="4075516651" sldId="260"/>
            <ac:picMk id="4" creationId="{19B39855-CAD4-8C96-1FE7-2BE2C7313901}"/>
          </ac:picMkLst>
        </pc:picChg>
        <pc:picChg chg="add mod">
          <ac:chgData name="Dr. Hyung Jae Chang" userId="886d5175-8769-4946-920e-866bf9151013" providerId="ADAL" clId="{9F8C89CD-3378-4DB4-AE65-4D43E5CC7FD5}" dt="2024-02-17T03:10:07.100" v="878" actId="1076"/>
          <ac:picMkLst>
            <pc:docMk/>
            <pc:sldMk cId="4075516651" sldId="260"/>
            <ac:picMk id="7" creationId="{59A3E9DA-745D-DAF9-5DCF-FD5CD858F6AA}"/>
          </ac:picMkLst>
        </pc:pic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1828213799" sldId="261"/>
        </pc:sldMkLst>
      </pc:sldChg>
      <pc:sldChg chg="delSp modSp add mod">
        <pc:chgData name="Dr. Hyung Jae Chang" userId="886d5175-8769-4946-920e-866bf9151013" providerId="ADAL" clId="{9F8C89CD-3378-4DB4-AE65-4D43E5CC7FD5}" dt="2024-02-17T07:06:15.627" v="1199"/>
        <pc:sldMkLst>
          <pc:docMk/>
          <pc:sldMk cId="1946161314" sldId="261"/>
        </pc:sldMkLst>
        <pc:spChg chg="mod">
          <ac:chgData name="Dr. Hyung Jae Chang" userId="886d5175-8769-4946-920e-866bf9151013" providerId="ADAL" clId="{9F8C89CD-3378-4DB4-AE65-4D43E5CC7FD5}" dt="2024-02-17T03:10:38.598" v="920" actId="20577"/>
          <ac:spMkLst>
            <pc:docMk/>
            <pc:sldMk cId="1946161314" sldId="261"/>
            <ac:spMk id="9218" creationId="{CCD97390-8608-1F3C-3F94-4369847815A0}"/>
          </ac:spMkLst>
        </pc:spChg>
        <pc:spChg chg="mod">
          <ac:chgData name="Dr. Hyung Jae Chang" userId="886d5175-8769-4946-920e-866bf9151013" providerId="ADAL" clId="{9F8C89CD-3378-4DB4-AE65-4D43E5CC7FD5}" dt="2024-02-17T07:06:15.627" v="1199"/>
          <ac:spMkLst>
            <pc:docMk/>
            <pc:sldMk cId="1946161314" sldId="261"/>
            <ac:spMk id="9219" creationId="{495B551F-3398-D61F-CCEF-B01ADDA37CF3}"/>
          </ac:spMkLst>
        </pc:spChg>
        <pc:picChg chg="del">
          <ac:chgData name="Dr. Hyung Jae Chang" userId="886d5175-8769-4946-920e-866bf9151013" providerId="ADAL" clId="{9F8C89CD-3378-4DB4-AE65-4D43E5CC7FD5}" dt="2024-02-17T03:10:20.938" v="883" actId="478"/>
          <ac:picMkLst>
            <pc:docMk/>
            <pc:sldMk cId="1946161314" sldId="261"/>
            <ac:picMk id="3" creationId="{3A4F9079-1203-D425-ED1F-F1C8FEF0389A}"/>
          </ac:picMkLst>
        </pc:pic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743429838" sldId="262"/>
        </pc:sldMkLst>
      </pc:sldChg>
      <pc:sldChg chg="modSp add mod">
        <pc:chgData name="Dr. Hyung Jae Chang" userId="886d5175-8769-4946-920e-866bf9151013" providerId="ADAL" clId="{9F8C89CD-3378-4DB4-AE65-4D43E5CC7FD5}" dt="2024-02-17T07:06:23.029" v="1212" actId="20577"/>
        <pc:sldMkLst>
          <pc:docMk/>
          <pc:sldMk cId="2878760517" sldId="262"/>
        </pc:sldMkLst>
        <pc:spChg chg="mod">
          <ac:chgData name="Dr. Hyung Jae Chang" userId="886d5175-8769-4946-920e-866bf9151013" providerId="ADAL" clId="{9F8C89CD-3378-4DB4-AE65-4D43E5CC7FD5}" dt="2024-02-17T07:06:23.029" v="1212" actId="20577"/>
          <ac:spMkLst>
            <pc:docMk/>
            <pc:sldMk cId="2878760517" sldId="262"/>
            <ac:spMk id="9218" creationId="{810F16D6-C378-E5E8-C0B3-DCC1D3E0B8A9}"/>
          </ac:spMkLst>
        </pc:sp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2548231535" sldId="263"/>
        </pc:sldMkLst>
      </pc:sldChg>
      <pc:sldChg chg="modSp add mod">
        <pc:chgData name="Dr. Hyung Jae Chang" userId="886d5175-8769-4946-920e-866bf9151013" providerId="ADAL" clId="{9F8C89CD-3378-4DB4-AE65-4D43E5CC7FD5}" dt="2024-02-17T07:12:42.712" v="1534" actId="1035"/>
        <pc:sldMkLst>
          <pc:docMk/>
          <pc:sldMk cId="3909434183" sldId="263"/>
        </pc:sldMkLst>
        <pc:spChg chg="mod">
          <ac:chgData name="Dr. Hyung Jae Chang" userId="886d5175-8769-4946-920e-866bf9151013" providerId="ADAL" clId="{9F8C89CD-3378-4DB4-AE65-4D43E5CC7FD5}" dt="2024-02-17T07:12:42.712" v="1534" actId="1035"/>
          <ac:spMkLst>
            <pc:docMk/>
            <pc:sldMk cId="3909434183" sldId="263"/>
            <ac:spMk id="9218" creationId="{070BD4EB-530E-C6BB-D33D-3151C6B624B7}"/>
          </ac:spMkLst>
        </pc:spChg>
        <pc:spChg chg="mod">
          <ac:chgData name="Dr. Hyung Jae Chang" userId="886d5175-8769-4946-920e-866bf9151013" providerId="ADAL" clId="{9F8C89CD-3378-4DB4-AE65-4D43E5CC7FD5}" dt="2024-02-17T07:12:38.250" v="1528" actId="1035"/>
          <ac:spMkLst>
            <pc:docMk/>
            <pc:sldMk cId="3909434183" sldId="263"/>
            <ac:spMk id="9219" creationId="{B2BC2110-F9BC-F0DE-2747-B2B19C9D0546}"/>
          </ac:spMkLst>
        </pc:sp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883302467" sldId="264"/>
        </pc:sldMkLst>
      </pc:sldChg>
      <pc:sldChg chg="addSp modSp add mod">
        <pc:chgData name="Dr. Hyung Jae Chang" userId="886d5175-8769-4946-920e-866bf9151013" providerId="ADAL" clId="{9F8C89CD-3378-4DB4-AE65-4D43E5CC7FD5}" dt="2024-02-17T07:15:13.416" v="1604"/>
        <pc:sldMkLst>
          <pc:docMk/>
          <pc:sldMk cId="1577563172" sldId="264"/>
        </pc:sldMkLst>
        <pc:spChg chg="mod">
          <ac:chgData name="Dr. Hyung Jae Chang" userId="886d5175-8769-4946-920e-866bf9151013" providerId="ADAL" clId="{9F8C89CD-3378-4DB4-AE65-4D43E5CC7FD5}" dt="2024-02-17T07:13:05.370" v="1551" actId="20577"/>
          <ac:spMkLst>
            <pc:docMk/>
            <pc:sldMk cId="1577563172" sldId="264"/>
            <ac:spMk id="9218" creationId="{8E6B318B-5958-D979-036D-FAF145FE5FCC}"/>
          </ac:spMkLst>
        </pc:spChg>
        <pc:spChg chg="mod">
          <ac:chgData name="Dr. Hyung Jae Chang" userId="886d5175-8769-4946-920e-866bf9151013" providerId="ADAL" clId="{9F8C89CD-3378-4DB4-AE65-4D43E5CC7FD5}" dt="2024-02-17T07:13:24.021" v="1595" actId="20577"/>
          <ac:spMkLst>
            <pc:docMk/>
            <pc:sldMk cId="1577563172" sldId="264"/>
            <ac:spMk id="9219" creationId="{4DB39E26-20B5-9937-0F84-04C6C0D1031C}"/>
          </ac:spMkLst>
        </pc:spChg>
        <pc:picChg chg="add mod">
          <ac:chgData name="Dr. Hyung Jae Chang" userId="886d5175-8769-4946-920e-866bf9151013" providerId="ADAL" clId="{9F8C89CD-3378-4DB4-AE65-4D43E5CC7FD5}" dt="2024-02-17T07:14:07.984" v="1600" actId="1076"/>
          <ac:picMkLst>
            <pc:docMk/>
            <pc:sldMk cId="1577563172" sldId="264"/>
            <ac:picMk id="3" creationId="{F3511DE9-638D-42D5-F358-ED10C032FEA4}"/>
          </ac:picMkLst>
        </pc:picChg>
        <pc:picChg chg="add mod">
          <ac:chgData name="Dr. Hyung Jae Chang" userId="886d5175-8769-4946-920e-866bf9151013" providerId="ADAL" clId="{9F8C89CD-3378-4DB4-AE65-4D43E5CC7FD5}" dt="2024-02-17T07:14:23.091" v="1603" actId="1076"/>
          <ac:picMkLst>
            <pc:docMk/>
            <pc:sldMk cId="1577563172" sldId="264"/>
            <ac:picMk id="6" creationId="{4C3FACD7-507E-5C68-937E-36FCC394F981}"/>
          </ac:picMkLst>
        </pc:picChg>
        <pc:picChg chg="add mod">
          <ac:chgData name="Dr. Hyung Jae Chang" userId="886d5175-8769-4946-920e-866bf9151013" providerId="ADAL" clId="{9F8C89CD-3378-4DB4-AE65-4D43E5CC7FD5}" dt="2024-02-17T07:15:13.416" v="1604"/>
          <ac:picMkLst>
            <pc:docMk/>
            <pc:sldMk cId="1577563172" sldId="264"/>
            <ac:picMk id="7" creationId="{CE4AA1EC-F517-27E3-EDA2-089B32662132}"/>
          </ac:picMkLst>
        </pc:picChg>
      </pc:sldChg>
      <pc:sldChg chg="addSp delSp modSp add mod">
        <pc:chgData name="Dr. Hyung Jae Chang" userId="886d5175-8769-4946-920e-866bf9151013" providerId="ADAL" clId="{9F8C89CD-3378-4DB4-AE65-4D43E5CC7FD5}" dt="2024-02-17T07:54:21.529" v="2442" actId="20577"/>
        <pc:sldMkLst>
          <pc:docMk/>
          <pc:sldMk cId="2321320564" sldId="265"/>
        </pc:sldMkLst>
        <pc:spChg chg="mod">
          <ac:chgData name="Dr. Hyung Jae Chang" userId="886d5175-8769-4946-920e-866bf9151013" providerId="ADAL" clId="{9F8C89CD-3378-4DB4-AE65-4D43E5CC7FD5}" dt="2024-02-17T07:34:10.611" v="1661" actId="6549"/>
          <ac:spMkLst>
            <pc:docMk/>
            <pc:sldMk cId="2321320564" sldId="265"/>
            <ac:spMk id="9218" creationId="{5613C82E-EF7A-64CB-479C-34DDEAB61F7B}"/>
          </ac:spMkLst>
        </pc:spChg>
        <pc:spChg chg="mod">
          <ac:chgData name="Dr. Hyung Jae Chang" userId="886d5175-8769-4946-920e-866bf9151013" providerId="ADAL" clId="{9F8C89CD-3378-4DB4-AE65-4D43E5CC7FD5}" dt="2024-02-17T07:54:21.529" v="2442" actId="20577"/>
          <ac:spMkLst>
            <pc:docMk/>
            <pc:sldMk cId="2321320564" sldId="265"/>
            <ac:spMk id="9219" creationId="{090DFB99-E39B-24BF-5D1E-5363228AA0AB}"/>
          </ac:spMkLst>
        </pc:spChg>
        <pc:picChg chg="del">
          <ac:chgData name="Dr. Hyung Jae Chang" userId="886d5175-8769-4946-920e-866bf9151013" providerId="ADAL" clId="{9F8C89CD-3378-4DB4-AE65-4D43E5CC7FD5}" dt="2024-02-17T07:15:17.264" v="1606" actId="478"/>
          <ac:picMkLst>
            <pc:docMk/>
            <pc:sldMk cId="2321320564" sldId="265"/>
            <ac:picMk id="3" creationId="{3DEE737E-E4C0-8C7A-F86D-56B3FC9E9295}"/>
          </ac:picMkLst>
        </pc:picChg>
        <pc:picChg chg="add mod">
          <ac:chgData name="Dr. Hyung Jae Chang" userId="886d5175-8769-4946-920e-866bf9151013" providerId="ADAL" clId="{9F8C89CD-3378-4DB4-AE65-4D43E5CC7FD5}" dt="2024-02-17T07:36:53.078" v="1957" actId="1076"/>
          <ac:picMkLst>
            <pc:docMk/>
            <pc:sldMk cId="2321320564" sldId="265"/>
            <ac:picMk id="4" creationId="{AB941DBB-74FD-4FB9-9527-D33F974F35C4}"/>
          </ac:picMkLst>
        </pc:picChg>
        <pc:picChg chg="del">
          <ac:chgData name="Dr. Hyung Jae Chang" userId="886d5175-8769-4946-920e-866bf9151013" providerId="ADAL" clId="{9F8C89CD-3378-4DB4-AE65-4D43E5CC7FD5}" dt="2024-02-17T07:15:17.798" v="1607" actId="478"/>
          <ac:picMkLst>
            <pc:docMk/>
            <pc:sldMk cId="2321320564" sldId="265"/>
            <ac:picMk id="6" creationId="{48BCBC5F-9F66-2DAC-A05B-22395BCCA3F3}"/>
          </ac:picMkLst>
        </pc:picChg>
        <pc:picChg chg="add mod">
          <ac:chgData name="Dr. Hyung Jae Chang" userId="886d5175-8769-4946-920e-866bf9151013" providerId="ADAL" clId="{9F8C89CD-3378-4DB4-AE65-4D43E5CC7FD5}" dt="2024-02-17T07:37:14.242" v="1961" actId="1076"/>
          <ac:picMkLst>
            <pc:docMk/>
            <pc:sldMk cId="2321320564" sldId="265"/>
            <ac:picMk id="8" creationId="{E7618876-BAA6-006F-4911-62EEAF71B888}"/>
          </ac:picMkLst>
        </pc:pic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3425799066" sldId="265"/>
        </pc:sldMkLst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114717820" sldId="266"/>
        </pc:sldMkLst>
      </pc:sldChg>
      <pc:sldChg chg="addSp delSp modSp add mod">
        <pc:chgData name="Dr. Hyung Jae Chang" userId="886d5175-8769-4946-920e-866bf9151013" providerId="ADAL" clId="{9F8C89CD-3378-4DB4-AE65-4D43E5CC7FD5}" dt="2024-02-17T07:41:04.041" v="2086"/>
        <pc:sldMkLst>
          <pc:docMk/>
          <pc:sldMk cId="319726156" sldId="266"/>
        </pc:sldMkLst>
        <pc:spChg chg="mod">
          <ac:chgData name="Dr. Hyung Jae Chang" userId="886d5175-8769-4946-920e-866bf9151013" providerId="ADAL" clId="{9F8C89CD-3378-4DB4-AE65-4D43E5CC7FD5}" dt="2024-02-17T07:40:10.802" v="2074" actId="1035"/>
          <ac:spMkLst>
            <pc:docMk/>
            <pc:sldMk cId="319726156" sldId="266"/>
            <ac:spMk id="9218" creationId="{04B36767-CB45-8576-0B28-BEC3B2F24068}"/>
          </ac:spMkLst>
        </pc:spChg>
        <pc:spChg chg="mod">
          <ac:chgData name="Dr. Hyung Jae Chang" userId="886d5175-8769-4946-920e-866bf9151013" providerId="ADAL" clId="{9F8C89CD-3378-4DB4-AE65-4D43E5CC7FD5}" dt="2024-02-17T07:40:08.217" v="2071" actId="1076"/>
          <ac:spMkLst>
            <pc:docMk/>
            <pc:sldMk cId="319726156" sldId="266"/>
            <ac:spMk id="9219" creationId="{1A07800E-EC9B-F7B4-4DF3-8CE9DEB85771}"/>
          </ac:spMkLst>
        </pc:spChg>
        <pc:picChg chg="add mod">
          <ac:chgData name="Dr. Hyung Jae Chang" userId="886d5175-8769-4946-920e-866bf9151013" providerId="ADAL" clId="{9F8C89CD-3378-4DB4-AE65-4D43E5CC7FD5}" dt="2024-02-17T07:40:40.360" v="2085" actId="1076"/>
          <ac:picMkLst>
            <pc:docMk/>
            <pc:sldMk cId="319726156" sldId="266"/>
            <ac:picMk id="3" creationId="{6CFE55E3-AC0A-6246-74CE-53D549207D81}"/>
          </ac:picMkLst>
        </pc:picChg>
        <pc:picChg chg="del">
          <ac:chgData name="Dr. Hyung Jae Chang" userId="886d5175-8769-4946-920e-866bf9151013" providerId="ADAL" clId="{9F8C89CD-3378-4DB4-AE65-4D43E5CC7FD5}" dt="2024-02-17T07:37:24.020" v="1972" actId="478"/>
          <ac:picMkLst>
            <pc:docMk/>
            <pc:sldMk cId="319726156" sldId="266"/>
            <ac:picMk id="4" creationId="{0DC2FEFF-49D2-6326-DB7D-FF8F84802532}"/>
          </ac:picMkLst>
        </pc:picChg>
        <pc:picChg chg="add mod">
          <ac:chgData name="Dr. Hyung Jae Chang" userId="886d5175-8769-4946-920e-866bf9151013" providerId="ADAL" clId="{9F8C89CD-3378-4DB4-AE65-4D43E5CC7FD5}" dt="2024-02-17T07:40:37.448" v="2084" actId="1076"/>
          <ac:picMkLst>
            <pc:docMk/>
            <pc:sldMk cId="319726156" sldId="266"/>
            <ac:picMk id="7" creationId="{06F8D22E-C09A-5389-ED9A-73CBD7E4341C}"/>
          </ac:picMkLst>
        </pc:picChg>
        <pc:picChg chg="del">
          <ac:chgData name="Dr. Hyung Jae Chang" userId="886d5175-8769-4946-920e-866bf9151013" providerId="ADAL" clId="{9F8C89CD-3378-4DB4-AE65-4D43E5CC7FD5}" dt="2024-02-17T07:37:23.417" v="1971" actId="478"/>
          <ac:picMkLst>
            <pc:docMk/>
            <pc:sldMk cId="319726156" sldId="266"/>
            <ac:picMk id="8" creationId="{44EF0874-E8E8-4C0F-3585-C04E73EE1D55}"/>
          </ac:picMkLst>
        </pc:picChg>
        <pc:picChg chg="add mod">
          <ac:chgData name="Dr. Hyung Jae Chang" userId="886d5175-8769-4946-920e-866bf9151013" providerId="ADAL" clId="{9F8C89CD-3378-4DB4-AE65-4D43E5CC7FD5}" dt="2024-02-17T07:40:35.644" v="2083" actId="1076"/>
          <ac:picMkLst>
            <pc:docMk/>
            <pc:sldMk cId="319726156" sldId="266"/>
            <ac:picMk id="10" creationId="{217D1BA7-9792-136F-15B1-0F3921542360}"/>
          </ac:picMkLst>
        </pc:picChg>
        <pc:picChg chg="add mod">
          <ac:chgData name="Dr. Hyung Jae Chang" userId="886d5175-8769-4946-920e-866bf9151013" providerId="ADAL" clId="{9F8C89CD-3378-4DB4-AE65-4D43E5CC7FD5}" dt="2024-02-17T07:41:04.041" v="2086"/>
          <ac:picMkLst>
            <pc:docMk/>
            <pc:sldMk cId="319726156" sldId="266"/>
            <ac:picMk id="11" creationId="{C3B888B0-D077-B16C-FE26-AF84829511C8}"/>
          </ac:picMkLst>
        </pc:picChg>
      </pc:sldChg>
      <pc:sldChg chg="addSp delSp modSp add mod">
        <pc:chgData name="Dr. Hyung Jae Chang" userId="886d5175-8769-4946-920e-866bf9151013" providerId="ADAL" clId="{9F8C89CD-3378-4DB4-AE65-4D43E5CC7FD5}" dt="2024-02-17T07:42:07.239" v="2112" actId="1076"/>
        <pc:sldMkLst>
          <pc:docMk/>
          <pc:sldMk cId="2442438910" sldId="267"/>
        </pc:sldMkLst>
        <pc:spChg chg="mod">
          <ac:chgData name="Dr. Hyung Jae Chang" userId="886d5175-8769-4946-920e-866bf9151013" providerId="ADAL" clId="{9F8C89CD-3378-4DB4-AE65-4D43E5CC7FD5}" dt="2024-02-17T07:41:11.068" v="2104" actId="20577"/>
          <ac:spMkLst>
            <pc:docMk/>
            <pc:sldMk cId="2442438910" sldId="267"/>
            <ac:spMk id="9218" creationId="{B6D064D2-4359-C0F8-C2C6-9E35CEA9591A}"/>
          </ac:spMkLst>
        </pc:spChg>
        <pc:spChg chg="mod">
          <ac:chgData name="Dr. Hyung Jae Chang" userId="886d5175-8769-4946-920e-866bf9151013" providerId="ADAL" clId="{9F8C89CD-3378-4DB4-AE65-4D43E5CC7FD5}" dt="2024-02-17T07:41:17.191" v="2108" actId="20577"/>
          <ac:spMkLst>
            <pc:docMk/>
            <pc:sldMk cId="2442438910" sldId="267"/>
            <ac:spMk id="9219" creationId="{4608F146-A72C-6929-E922-0D4AC28672CC}"/>
          </ac:spMkLst>
        </pc:spChg>
        <pc:picChg chg="del">
          <ac:chgData name="Dr. Hyung Jae Chang" userId="886d5175-8769-4946-920e-866bf9151013" providerId="ADAL" clId="{9F8C89CD-3378-4DB4-AE65-4D43E5CC7FD5}" dt="2024-02-17T07:41:13.175" v="2105" actId="478"/>
          <ac:picMkLst>
            <pc:docMk/>
            <pc:sldMk cId="2442438910" sldId="267"/>
            <ac:picMk id="3" creationId="{9A8FFE68-10AE-AB09-E474-84030CE70A50}"/>
          </ac:picMkLst>
        </pc:picChg>
        <pc:picChg chg="add mod">
          <ac:chgData name="Dr. Hyung Jae Chang" userId="886d5175-8769-4946-920e-866bf9151013" providerId="ADAL" clId="{9F8C89CD-3378-4DB4-AE65-4D43E5CC7FD5}" dt="2024-02-17T07:42:07.239" v="2112" actId="1076"/>
          <ac:picMkLst>
            <pc:docMk/>
            <pc:sldMk cId="2442438910" sldId="267"/>
            <ac:picMk id="4" creationId="{0EF6C447-D0A1-0E8D-9CD8-1E5541D25221}"/>
          </ac:picMkLst>
        </pc:picChg>
        <pc:picChg chg="del">
          <ac:chgData name="Dr. Hyung Jae Chang" userId="886d5175-8769-4946-920e-866bf9151013" providerId="ADAL" clId="{9F8C89CD-3378-4DB4-AE65-4D43E5CC7FD5}" dt="2024-02-17T07:41:13.790" v="2106" actId="478"/>
          <ac:picMkLst>
            <pc:docMk/>
            <pc:sldMk cId="2442438910" sldId="267"/>
            <ac:picMk id="7" creationId="{DF16E988-02A4-58F3-DC7B-28D4EEAF114C}"/>
          </ac:picMkLst>
        </pc:picChg>
        <pc:picChg chg="del">
          <ac:chgData name="Dr. Hyung Jae Chang" userId="886d5175-8769-4946-920e-866bf9151013" providerId="ADAL" clId="{9F8C89CD-3378-4DB4-AE65-4D43E5CC7FD5}" dt="2024-02-17T07:41:14.421" v="2107" actId="478"/>
          <ac:picMkLst>
            <pc:docMk/>
            <pc:sldMk cId="2442438910" sldId="267"/>
            <ac:picMk id="10" creationId="{6873BB72-6590-2F7F-984D-34115334269F}"/>
          </ac:picMkLst>
        </pc:pic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3353994131" sldId="267"/>
        </pc:sldMkLst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3155093107" sldId="268"/>
        </pc:sldMkLst>
      </pc:sldChg>
      <pc:sldChg chg="addSp delSp modSp add mod">
        <pc:chgData name="Dr. Hyung Jae Chang" userId="886d5175-8769-4946-920e-866bf9151013" providerId="ADAL" clId="{9F8C89CD-3378-4DB4-AE65-4D43E5CC7FD5}" dt="2024-02-17T07:44:46.163" v="2378" actId="20577"/>
        <pc:sldMkLst>
          <pc:docMk/>
          <pc:sldMk cId="4257997174" sldId="268"/>
        </pc:sldMkLst>
        <pc:spChg chg="add mod">
          <ac:chgData name="Dr. Hyung Jae Chang" userId="886d5175-8769-4946-920e-866bf9151013" providerId="ADAL" clId="{9F8C89CD-3378-4DB4-AE65-4D43E5CC7FD5}" dt="2024-02-17T07:44:46.163" v="2378" actId="20577"/>
          <ac:spMkLst>
            <pc:docMk/>
            <pc:sldMk cId="4257997174" sldId="268"/>
            <ac:spMk id="6" creationId="{A60542B0-BBA9-1E6E-230D-2AF42EAB376F}"/>
          </ac:spMkLst>
        </pc:spChg>
        <pc:spChg chg="mod">
          <ac:chgData name="Dr. Hyung Jae Chang" userId="886d5175-8769-4946-920e-866bf9151013" providerId="ADAL" clId="{9F8C89CD-3378-4DB4-AE65-4D43E5CC7FD5}" dt="2024-02-17T07:42:14.194" v="2123" actId="20577"/>
          <ac:spMkLst>
            <pc:docMk/>
            <pc:sldMk cId="4257997174" sldId="268"/>
            <ac:spMk id="9218" creationId="{63A368A2-0581-A0B4-2415-7CC5132C513F}"/>
          </ac:spMkLst>
        </pc:spChg>
        <pc:picChg chg="add mod">
          <ac:chgData name="Dr. Hyung Jae Chang" userId="886d5175-8769-4946-920e-866bf9151013" providerId="ADAL" clId="{9F8C89CD-3378-4DB4-AE65-4D43E5CC7FD5}" dt="2024-02-17T07:42:52.137" v="2129" actId="1076"/>
          <ac:picMkLst>
            <pc:docMk/>
            <pc:sldMk cId="4257997174" sldId="268"/>
            <ac:picMk id="3" creationId="{60A4D538-D7E5-DACE-50F6-30DE141F615B}"/>
          </ac:picMkLst>
        </pc:picChg>
        <pc:picChg chg="del">
          <ac:chgData name="Dr. Hyung Jae Chang" userId="886d5175-8769-4946-920e-866bf9151013" providerId="ADAL" clId="{9F8C89CD-3378-4DB4-AE65-4D43E5CC7FD5}" dt="2024-02-17T07:42:16.045" v="2124" actId="478"/>
          <ac:picMkLst>
            <pc:docMk/>
            <pc:sldMk cId="4257997174" sldId="268"/>
            <ac:picMk id="4" creationId="{5651C5A2-8D70-5E5F-9986-ED73CB067AE5}"/>
          </ac:picMkLst>
        </pc:pic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420696998" sldId="269"/>
        </pc:sldMkLst>
      </pc:sldChg>
      <pc:sldChg chg="addSp delSp modSp add mod">
        <pc:chgData name="Dr. Hyung Jae Chang" userId="886d5175-8769-4946-920e-866bf9151013" providerId="ADAL" clId="{9F8C89CD-3378-4DB4-AE65-4D43E5CC7FD5}" dt="2024-02-17T07:59:50.315" v="2932" actId="1076"/>
        <pc:sldMkLst>
          <pc:docMk/>
          <pc:sldMk cId="1535758553" sldId="269"/>
        </pc:sldMkLst>
        <pc:spChg chg="add mod">
          <ac:chgData name="Dr. Hyung Jae Chang" userId="886d5175-8769-4946-920e-866bf9151013" providerId="ADAL" clId="{9F8C89CD-3378-4DB4-AE65-4D43E5CC7FD5}" dt="2024-02-17T07:58:58.529" v="2881" actId="58"/>
          <ac:spMkLst>
            <pc:docMk/>
            <pc:sldMk cId="1535758553" sldId="269"/>
            <ac:spMk id="9" creationId="{D0C82291-8E1B-525F-3AE8-9AE9D019BBFF}"/>
          </ac:spMkLst>
        </pc:spChg>
        <pc:spChg chg="add mod">
          <ac:chgData name="Dr. Hyung Jae Chang" userId="886d5175-8769-4946-920e-866bf9151013" providerId="ADAL" clId="{9F8C89CD-3378-4DB4-AE65-4D43E5CC7FD5}" dt="2024-02-17T07:59:50.315" v="2932" actId="1076"/>
          <ac:spMkLst>
            <pc:docMk/>
            <pc:sldMk cId="1535758553" sldId="269"/>
            <ac:spMk id="10" creationId="{41F28E2C-36CC-C3BF-D68D-63A99694DEDC}"/>
          </ac:spMkLst>
        </pc:spChg>
        <pc:spChg chg="mod">
          <ac:chgData name="Dr. Hyung Jae Chang" userId="886d5175-8769-4946-920e-866bf9151013" providerId="ADAL" clId="{9F8C89CD-3378-4DB4-AE65-4D43E5CC7FD5}" dt="2024-02-17T07:45:14.047" v="2422" actId="20577"/>
          <ac:spMkLst>
            <pc:docMk/>
            <pc:sldMk cId="1535758553" sldId="269"/>
            <ac:spMk id="9218" creationId="{0A9B38D6-42CA-AE88-E847-4FB82EE0C7E9}"/>
          </ac:spMkLst>
        </pc:spChg>
        <pc:spChg chg="mod">
          <ac:chgData name="Dr. Hyung Jae Chang" userId="886d5175-8769-4946-920e-866bf9151013" providerId="ADAL" clId="{9F8C89CD-3378-4DB4-AE65-4D43E5CC7FD5}" dt="2024-02-17T07:56:27.777" v="2750" actId="20577"/>
          <ac:spMkLst>
            <pc:docMk/>
            <pc:sldMk cId="1535758553" sldId="269"/>
            <ac:spMk id="9219" creationId="{93BA84E6-DF95-A8DC-64D0-A53DFFB1F51B}"/>
          </ac:spMkLst>
        </pc:spChg>
        <pc:picChg chg="add mod">
          <ac:chgData name="Dr. Hyung Jae Chang" userId="886d5175-8769-4946-920e-866bf9151013" providerId="ADAL" clId="{9F8C89CD-3378-4DB4-AE65-4D43E5CC7FD5}" dt="2024-02-17T07:57:36.420" v="2762" actId="1076"/>
          <ac:picMkLst>
            <pc:docMk/>
            <pc:sldMk cId="1535758553" sldId="269"/>
            <ac:picMk id="3" creationId="{6DE7C056-EB1E-065F-363F-E0A1047518E9}"/>
          </ac:picMkLst>
        </pc:picChg>
        <pc:picChg chg="del">
          <ac:chgData name="Dr. Hyung Jae Chang" userId="886d5175-8769-4946-920e-866bf9151013" providerId="ADAL" clId="{9F8C89CD-3378-4DB4-AE65-4D43E5CC7FD5}" dt="2024-02-17T07:45:04.478" v="2416" actId="478"/>
          <ac:picMkLst>
            <pc:docMk/>
            <pc:sldMk cId="1535758553" sldId="269"/>
            <ac:picMk id="4" creationId="{26115EA2-6765-3814-6B93-9565B9777111}"/>
          </ac:picMkLst>
        </pc:picChg>
        <pc:picChg chg="add mod">
          <ac:chgData name="Dr. Hyung Jae Chang" userId="886d5175-8769-4946-920e-866bf9151013" providerId="ADAL" clId="{9F8C89CD-3378-4DB4-AE65-4D43E5CC7FD5}" dt="2024-02-17T07:57:38.728" v="2763" actId="1076"/>
          <ac:picMkLst>
            <pc:docMk/>
            <pc:sldMk cId="1535758553" sldId="269"/>
            <ac:picMk id="7" creationId="{4975AF42-7DBE-931A-D52E-92A972E315BF}"/>
          </ac:picMkLst>
        </pc:picChg>
        <pc:picChg chg="del">
          <ac:chgData name="Dr. Hyung Jae Chang" userId="886d5175-8769-4946-920e-866bf9151013" providerId="ADAL" clId="{9F8C89CD-3378-4DB4-AE65-4D43E5CC7FD5}" dt="2024-02-17T07:45:05.032" v="2417" actId="478"/>
          <ac:picMkLst>
            <pc:docMk/>
            <pc:sldMk cId="1535758553" sldId="269"/>
            <ac:picMk id="8" creationId="{2E57DCEB-71E9-3967-50D1-C0D1165DE1E1}"/>
          </ac:picMkLst>
        </pc:pic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1794319385" sldId="270"/>
        </pc:sldMkLst>
      </pc:sldChg>
      <pc:sldChg chg="addSp delSp modSp add mod">
        <pc:chgData name="Dr. Hyung Jae Chang" userId="886d5175-8769-4946-920e-866bf9151013" providerId="ADAL" clId="{9F8C89CD-3378-4DB4-AE65-4D43E5CC7FD5}" dt="2024-02-17T08:01:07.045" v="2959" actId="1036"/>
        <pc:sldMkLst>
          <pc:docMk/>
          <pc:sldMk cId="3763282957" sldId="270"/>
        </pc:sldMkLst>
        <pc:spChg chg="del">
          <ac:chgData name="Dr. Hyung Jae Chang" userId="886d5175-8769-4946-920e-866bf9151013" providerId="ADAL" clId="{9F8C89CD-3378-4DB4-AE65-4D43E5CC7FD5}" dt="2024-02-17T08:00:05.671" v="2936" actId="478"/>
          <ac:spMkLst>
            <pc:docMk/>
            <pc:sldMk cId="3763282957" sldId="270"/>
            <ac:spMk id="9" creationId="{6B7D95A1-A27D-EB5A-0FDF-1A9D2F9F5848}"/>
          </ac:spMkLst>
        </pc:spChg>
        <pc:spChg chg="del">
          <ac:chgData name="Dr. Hyung Jae Chang" userId="886d5175-8769-4946-920e-866bf9151013" providerId="ADAL" clId="{9F8C89CD-3378-4DB4-AE65-4D43E5CC7FD5}" dt="2024-02-17T08:00:06.854" v="2937" actId="478"/>
          <ac:spMkLst>
            <pc:docMk/>
            <pc:sldMk cId="3763282957" sldId="270"/>
            <ac:spMk id="10" creationId="{815AA16A-BC4C-70C9-2A64-D8851362CADD}"/>
          </ac:spMkLst>
        </pc:spChg>
        <pc:spChg chg="mod">
          <ac:chgData name="Dr. Hyung Jae Chang" userId="886d5175-8769-4946-920e-866bf9151013" providerId="ADAL" clId="{9F8C89CD-3378-4DB4-AE65-4D43E5CC7FD5}" dt="2024-02-17T08:01:07.045" v="2959" actId="1036"/>
          <ac:spMkLst>
            <pc:docMk/>
            <pc:sldMk cId="3763282957" sldId="270"/>
            <ac:spMk id="9218" creationId="{B2ED4393-B3A5-004A-FE20-D0C894DC32E4}"/>
          </ac:spMkLst>
        </pc:spChg>
        <pc:spChg chg="add del mod">
          <ac:chgData name="Dr. Hyung Jae Chang" userId="886d5175-8769-4946-920e-866bf9151013" providerId="ADAL" clId="{9F8C89CD-3378-4DB4-AE65-4D43E5CC7FD5}" dt="2024-02-17T08:01:00.774" v="2957" actId="22"/>
          <ac:spMkLst>
            <pc:docMk/>
            <pc:sldMk cId="3763282957" sldId="270"/>
            <ac:spMk id="9219" creationId="{59666BA9-1604-8EFF-5DA0-8C46548C5977}"/>
          </ac:spMkLst>
        </pc:spChg>
        <pc:picChg chg="del">
          <ac:chgData name="Dr. Hyung Jae Chang" userId="886d5175-8769-4946-920e-866bf9151013" providerId="ADAL" clId="{9F8C89CD-3378-4DB4-AE65-4D43E5CC7FD5}" dt="2024-02-17T08:00:03.807" v="2934" actId="478"/>
          <ac:picMkLst>
            <pc:docMk/>
            <pc:sldMk cId="3763282957" sldId="270"/>
            <ac:picMk id="3" creationId="{0AEB03AF-CEE3-A7DC-416D-37BAE45D18DD}"/>
          </ac:picMkLst>
        </pc:picChg>
        <pc:picChg chg="add del mod ord">
          <ac:chgData name="Dr. Hyung Jae Chang" userId="886d5175-8769-4946-920e-866bf9151013" providerId="ADAL" clId="{9F8C89CD-3378-4DB4-AE65-4D43E5CC7FD5}" dt="2024-02-17T08:00:58.957" v="2956" actId="22"/>
          <ac:picMkLst>
            <pc:docMk/>
            <pc:sldMk cId="3763282957" sldId="270"/>
            <ac:picMk id="4" creationId="{DC0CBB11-8089-F5A3-113F-AEA3A8244D6A}"/>
          </ac:picMkLst>
        </pc:picChg>
        <pc:picChg chg="del">
          <ac:chgData name="Dr. Hyung Jae Chang" userId="886d5175-8769-4946-920e-866bf9151013" providerId="ADAL" clId="{9F8C89CD-3378-4DB4-AE65-4D43E5CC7FD5}" dt="2024-02-17T08:00:04.311" v="2935" actId="478"/>
          <ac:picMkLst>
            <pc:docMk/>
            <pc:sldMk cId="3763282957" sldId="270"/>
            <ac:picMk id="7" creationId="{D1A4841A-4D3F-1145-C437-3B3E09C4349E}"/>
          </ac:picMkLst>
        </pc:picChg>
        <pc:picChg chg="add mod ord">
          <ac:chgData name="Dr. Hyung Jae Chang" userId="886d5175-8769-4946-920e-866bf9151013" providerId="ADAL" clId="{9F8C89CD-3378-4DB4-AE65-4D43E5CC7FD5}" dt="2024-02-17T08:01:02.595" v="2958" actId="1076"/>
          <ac:picMkLst>
            <pc:docMk/>
            <pc:sldMk cId="3763282957" sldId="270"/>
            <ac:picMk id="8" creationId="{4C388A1A-F645-598C-4152-48303ADA7FDB}"/>
          </ac:picMkLst>
        </pc:pic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1698271353" sldId="271"/>
        </pc:sldMkLst>
      </pc:sldChg>
      <pc:sldChg chg="addSp delSp modSp add mod">
        <pc:chgData name="Dr. Hyung Jae Chang" userId="886d5175-8769-4946-920e-866bf9151013" providerId="ADAL" clId="{9F8C89CD-3378-4DB4-AE65-4D43E5CC7FD5}" dt="2024-02-17T08:01:53.423" v="2983" actId="1076"/>
        <pc:sldMkLst>
          <pc:docMk/>
          <pc:sldMk cId="3824269490" sldId="271"/>
        </pc:sldMkLst>
        <pc:spChg chg="add del mod">
          <ac:chgData name="Dr. Hyung Jae Chang" userId="886d5175-8769-4946-920e-866bf9151013" providerId="ADAL" clId="{9F8C89CD-3378-4DB4-AE65-4D43E5CC7FD5}" dt="2024-02-17T08:01:36.143" v="2970" actId="22"/>
          <ac:spMkLst>
            <pc:docMk/>
            <pc:sldMk cId="3824269490" sldId="271"/>
            <ac:spMk id="3" creationId="{71BC6E90-40F4-E133-3F88-FA1F33D4283E}"/>
          </ac:spMkLst>
        </pc:spChg>
        <pc:spChg chg="mod">
          <ac:chgData name="Dr. Hyung Jae Chang" userId="886d5175-8769-4946-920e-866bf9151013" providerId="ADAL" clId="{9F8C89CD-3378-4DB4-AE65-4D43E5CC7FD5}" dt="2024-02-17T08:01:46.992" v="2981" actId="1036"/>
          <ac:spMkLst>
            <pc:docMk/>
            <pc:sldMk cId="3824269490" sldId="271"/>
            <ac:spMk id="9218" creationId="{B6FEC971-E262-C5D5-932C-36B89121CB4A}"/>
          </ac:spMkLst>
        </pc:spChg>
        <pc:picChg chg="add mod ord">
          <ac:chgData name="Dr. Hyung Jae Chang" userId="886d5175-8769-4946-920e-866bf9151013" providerId="ADAL" clId="{9F8C89CD-3378-4DB4-AE65-4D43E5CC7FD5}" dt="2024-02-17T08:01:53.423" v="2983" actId="1076"/>
          <ac:picMkLst>
            <pc:docMk/>
            <pc:sldMk cId="3824269490" sldId="271"/>
            <ac:picMk id="6" creationId="{382EC8E0-B2B2-9605-E785-A475CE1D827D}"/>
          </ac:picMkLst>
        </pc:picChg>
        <pc:picChg chg="del">
          <ac:chgData name="Dr. Hyung Jae Chang" userId="886d5175-8769-4946-920e-866bf9151013" providerId="ADAL" clId="{9F8C89CD-3378-4DB4-AE65-4D43E5CC7FD5}" dt="2024-02-17T08:01:34.914" v="2969" actId="478"/>
          <ac:picMkLst>
            <pc:docMk/>
            <pc:sldMk cId="3824269490" sldId="271"/>
            <ac:picMk id="8" creationId="{0791FF5D-EEC7-73C9-7B5C-195BF26DD56A}"/>
          </ac:picMkLst>
        </pc:picChg>
      </pc:sldChg>
      <pc:sldChg chg="addSp delSp modSp add mod">
        <pc:chgData name="Dr. Hyung Jae Chang" userId="886d5175-8769-4946-920e-866bf9151013" providerId="ADAL" clId="{9F8C89CD-3378-4DB4-AE65-4D43E5CC7FD5}" dt="2024-02-17T08:02:30.733" v="2991" actId="1036"/>
        <pc:sldMkLst>
          <pc:docMk/>
          <pc:sldMk cId="247495773" sldId="272"/>
        </pc:sldMkLst>
        <pc:spChg chg="add del mod">
          <ac:chgData name="Dr. Hyung Jae Chang" userId="886d5175-8769-4946-920e-866bf9151013" providerId="ADAL" clId="{9F8C89CD-3378-4DB4-AE65-4D43E5CC7FD5}" dt="2024-02-17T08:02:23.242" v="2986" actId="22"/>
          <ac:spMkLst>
            <pc:docMk/>
            <pc:sldMk cId="247495773" sldId="272"/>
            <ac:spMk id="3" creationId="{E98EAB0B-3112-AB50-994D-2FE0F33459F0}"/>
          </ac:spMkLst>
        </pc:spChg>
        <pc:spChg chg="mod">
          <ac:chgData name="Dr. Hyung Jae Chang" userId="886d5175-8769-4946-920e-866bf9151013" providerId="ADAL" clId="{9F8C89CD-3378-4DB4-AE65-4D43E5CC7FD5}" dt="2024-02-17T08:02:30.733" v="2991" actId="1036"/>
          <ac:spMkLst>
            <pc:docMk/>
            <pc:sldMk cId="247495773" sldId="272"/>
            <ac:spMk id="9218" creationId="{68646F49-6C46-0235-A9D2-AFB94D4B7FAF}"/>
          </ac:spMkLst>
        </pc:spChg>
        <pc:picChg chg="del">
          <ac:chgData name="Dr. Hyung Jae Chang" userId="886d5175-8769-4946-920e-866bf9151013" providerId="ADAL" clId="{9F8C89CD-3378-4DB4-AE65-4D43E5CC7FD5}" dt="2024-02-17T08:02:02.604" v="2985" actId="478"/>
          <ac:picMkLst>
            <pc:docMk/>
            <pc:sldMk cId="247495773" sldId="272"/>
            <ac:picMk id="6" creationId="{C906D3A9-F45D-0425-886B-D73546896A9B}"/>
          </ac:picMkLst>
        </pc:picChg>
        <pc:picChg chg="add mod ord">
          <ac:chgData name="Dr. Hyung Jae Chang" userId="886d5175-8769-4946-920e-866bf9151013" providerId="ADAL" clId="{9F8C89CD-3378-4DB4-AE65-4D43E5CC7FD5}" dt="2024-02-17T08:02:27.853" v="2988" actId="14100"/>
          <ac:picMkLst>
            <pc:docMk/>
            <pc:sldMk cId="247495773" sldId="272"/>
            <ac:picMk id="7" creationId="{B62E942B-F8C1-F59F-E16E-7FDD682A427D}"/>
          </ac:picMkLst>
        </pc:pic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2145483475" sldId="272"/>
        </pc:sldMkLst>
      </pc:sldChg>
      <pc:sldChg chg="addSp delSp modSp add mod">
        <pc:chgData name="Dr. Hyung Jae Chang" userId="886d5175-8769-4946-920e-866bf9151013" providerId="ADAL" clId="{9F8C89CD-3378-4DB4-AE65-4D43E5CC7FD5}" dt="2024-02-17T08:03:53.345" v="3002" actId="14100"/>
        <pc:sldMkLst>
          <pc:docMk/>
          <pc:sldMk cId="1602715779" sldId="273"/>
        </pc:sldMkLst>
        <pc:spChg chg="add del mod">
          <ac:chgData name="Dr. Hyung Jae Chang" userId="886d5175-8769-4946-920e-866bf9151013" providerId="ADAL" clId="{9F8C89CD-3378-4DB4-AE65-4D43E5CC7FD5}" dt="2024-02-17T08:03:26.267" v="2994" actId="22"/>
          <ac:spMkLst>
            <pc:docMk/>
            <pc:sldMk cId="1602715779" sldId="273"/>
            <ac:spMk id="3" creationId="{16FE68FB-1B47-5A03-7262-DB66C7212B97}"/>
          </ac:spMkLst>
        </pc:spChg>
        <pc:picChg chg="add mod ord">
          <ac:chgData name="Dr. Hyung Jae Chang" userId="886d5175-8769-4946-920e-866bf9151013" providerId="ADAL" clId="{9F8C89CD-3378-4DB4-AE65-4D43E5CC7FD5}" dt="2024-02-17T08:03:53.345" v="3002" actId="14100"/>
          <ac:picMkLst>
            <pc:docMk/>
            <pc:sldMk cId="1602715779" sldId="273"/>
            <ac:picMk id="6" creationId="{AED841CB-A3C8-9403-18C4-CD53EF30DF5F}"/>
          </ac:picMkLst>
        </pc:picChg>
        <pc:picChg chg="del">
          <ac:chgData name="Dr. Hyung Jae Chang" userId="886d5175-8769-4946-920e-866bf9151013" providerId="ADAL" clId="{9F8C89CD-3378-4DB4-AE65-4D43E5CC7FD5}" dt="2024-02-17T08:03:13.247" v="2993" actId="478"/>
          <ac:picMkLst>
            <pc:docMk/>
            <pc:sldMk cId="1602715779" sldId="273"/>
            <ac:picMk id="7" creationId="{A3047BC6-7887-85B6-0CF9-728625769BCB}"/>
          </ac:picMkLst>
        </pc:picChg>
        <pc:picChg chg="add mod">
          <ac:chgData name="Dr. Hyung Jae Chang" userId="886d5175-8769-4946-920e-866bf9151013" providerId="ADAL" clId="{9F8C89CD-3378-4DB4-AE65-4D43E5CC7FD5}" dt="2024-02-17T08:03:50.835" v="3001" actId="1076"/>
          <ac:picMkLst>
            <pc:docMk/>
            <pc:sldMk cId="1602715779" sldId="273"/>
            <ac:picMk id="9" creationId="{77E55554-FD51-1C1A-2092-AAE1F2448FF7}"/>
          </ac:picMkLst>
        </pc:pic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3492703707" sldId="273"/>
        </pc:sldMkLst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1660901053" sldId="274"/>
        </pc:sldMkLst>
      </pc:sldChg>
      <pc:sldChg chg="addSp delSp modSp add mod">
        <pc:chgData name="Dr. Hyung Jae Chang" userId="886d5175-8769-4946-920e-866bf9151013" providerId="ADAL" clId="{9F8C89CD-3378-4DB4-AE65-4D43E5CC7FD5}" dt="2024-02-17T08:05:40.718" v="3056" actId="1076"/>
        <pc:sldMkLst>
          <pc:docMk/>
          <pc:sldMk cId="3816138736" sldId="274"/>
        </pc:sldMkLst>
        <pc:spChg chg="add del mod">
          <ac:chgData name="Dr. Hyung Jae Chang" userId="886d5175-8769-4946-920e-866bf9151013" providerId="ADAL" clId="{9F8C89CD-3378-4DB4-AE65-4D43E5CC7FD5}" dt="2024-02-17T08:05:14.816" v="3049" actId="22"/>
          <ac:spMkLst>
            <pc:docMk/>
            <pc:sldMk cId="3816138736" sldId="274"/>
            <ac:spMk id="3" creationId="{7CB9975C-5CF0-78E5-41E4-10971EA5346C}"/>
          </ac:spMkLst>
        </pc:spChg>
        <pc:spChg chg="mod">
          <ac:chgData name="Dr. Hyung Jae Chang" userId="886d5175-8769-4946-920e-866bf9151013" providerId="ADAL" clId="{9F8C89CD-3378-4DB4-AE65-4D43E5CC7FD5}" dt="2024-02-17T08:04:59.793" v="3048" actId="20577"/>
          <ac:spMkLst>
            <pc:docMk/>
            <pc:sldMk cId="3816138736" sldId="274"/>
            <ac:spMk id="9218" creationId="{54DA3050-26BD-745C-6ADB-B61D5B720350}"/>
          </ac:spMkLst>
        </pc:spChg>
        <pc:picChg chg="del">
          <ac:chgData name="Dr. Hyung Jae Chang" userId="886d5175-8769-4946-920e-866bf9151013" providerId="ADAL" clId="{9F8C89CD-3378-4DB4-AE65-4D43E5CC7FD5}" dt="2024-02-17T08:04:19.239" v="3004" actId="478"/>
          <ac:picMkLst>
            <pc:docMk/>
            <pc:sldMk cId="3816138736" sldId="274"/>
            <ac:picMk id="6" creationId="{75BD16CA-9F04-0E66-43EE-AE849114B474}"/>
          </ac:picMkLst>
        </pc:picChg>
        <pc:picChg chg="add mod ord">
          <ac:chgData name="Dr. Hyung Jae Chang" userId="886d5175-8769-4946-920e-866bf9151013" providerId="ADAL" clId="{9F8C89CD-3378-4DB4-AE65-4D43E5CC7FD5}" dt="2024-02-17T08:05:20.316" v="3052" actId="1076"/>
          <ac:picMkLst>
            <pc:docMk/>
            <pc:sldMk cId="3816138736" sldId="274"/>
            <ac:picMk id="7" creationId="{0C56FC9B-6F52-A448-AE2C-71487662CFC2}"/>
          </ac:picMkLst>
        </pc:picChg>
        <pc:picChg chg="del">
          <ac:chgData name="Dr. Hyung Jae Chang" userId="886d5175-8769-4946-920e-866bf9151013" providerId="ADAL" clId="{9F8C89CD-3378-4DB4-AE65-4D43E5CC7FD5}" dt="2024-02-17T08:04:21.371" v="3005" actId="478"/>
          <ac:picMkLst>
            <pc:docMk/>
            <pc:sldMk cId="3816138736" sldId="274"/>
            <ac:picMk id="9" creationId="{5EA471CE-9D6B-DC31-882F-5E5B6B6AD750}"/>
          </ac:picMkLst>
        </pc:picChg>
        <pc:picChg chg="add mod">
          <ac:chgData name="Dr. Hyung Jae Chang" userId="886d5175-8769-4946-920e-866bf9151013" providerId="ADAL" clId="{9F8C89CD-3378-4DB4-AE65-4D43E5CC7FD5}" dt="2024-02-17T08:05:40.718" v="3056" actId="1076"/>
          <ac:picMkLst>
            <pc:docMk/>
            <pc:sldMk cId="3816138736" sldId="274"/>
            <ac:picMk id="10" creationId="{F86B1F7C-90D7-27FD-3826-5A5EEA14D615}"/>
          </ac:picMkLst>
        </pc:picChg>
      </pc:sldChg>
      <pc:sldChg chg="addSp delSp modSp add mod">
        <pc:chgData name="Dr. Hyung Jae Chang" userId="886d5175-8769-4946-920e-866bf9151013" providerId="ADAL" clId="{9F8C89CD-3378-4DB4-AE65-4D43E5CC7FD5}" dt="2024-02-17T08:14:09.181" v="3592"/>
        <pc:sldMkLst>
          <pc:docMk/>
          <pc:sldMk cId="1332902376" sldId="275"/>
        </pc:sldMkLst>
        <pc:spChg chg="del">
          <ac:chgData name="Dr. Hyung Jae Chang" userId="886d5175-8769-4946-920e-866bf9151013" providerId="ADAL" clId="{9F8C89CD-3378-4DB4-AE65-4D43E5CC7FD5}" dt="2024-02-17T08:06:08.224" v="3096" actId="478"/>
          <ac:spMkLst>
            <pc:docMk/>
            <pc:sldMk cId="1332902376" sldId="275"/>
            <ac:spMk id="9" creationId="{0A4581C4-3163-45FC-E57B-BBEADDC797E2}"/>
          </ac:spMkLst>
        </pc:spChg>
        <pc:spChg chg="del">
          <ac:chgData name="Dr. Hyung Jae Chang" userId="886d5175-8769-4946-920e-866bf9151013" providerId="ADAL" clId="{9F8C89CD-3378-4DB4-AE65-4D43E5CC7FD5}" dt="2024-02-17T08:06:06.982" v="3095" actId="478"/>
          <ac:spMkLst>
            <pc:docMk/>
            <pc:sldMk cId="1332902376" sldId="275"/>
            <ac:spMk id="10" creationId="{7850F23F-1702-DD8E-3E2C-CD1E538063F8}"/>
          </ac:spMkLst>
        </pc:spChg>
        <pc:spChg chg="mod">
          <ac:chgData name="Dr. Hyung Jae Chang" userId="886d5175-8769-4946-920e-866bf9151013" providerId="ADAL" clId="{9F8C89CD-3378-4DB4-AE65-4D43E5CC7FD5}" dt="2024-02-17T08:06:02.919" v="3092" actId="20577"/>
          <ac:spMkLst>
            <pc:docMk/>
            <pc:sldMk cId="1332902376" sldId="275"/>
            <ac:spMk id="9218" creationId="{38A13E1F-B876-8D2C-22EA-83970420C8DE}"/>
          </ac:spMkLst>
        </pc:spChg>
        <pc:spChg chg="mod">
          <ac:chgData name="Dr. Hyung Jae Chang" userId="886d5175-8769-4946-920e-866bf9151013" providerId="ADAL" clId="{9F8C89CD-3378-4DB4-AE65-4D43E5CC7FD5}" dt="2024-02-17T08:13:48.905" v="3585" actId="5793"/>
          <ac:spMkLst>
            <pc:docMk/>
            <pc:sldMk cId="1332902376" sldId="275"/>
            <ac:spMk id="9219" creationId="{D826955D-4D5B-6357-162F-072876A2F768}"/>
          </ac:spMkLst>
        </pc:spChg>
        <pc:picChg chg="del">
          <ac:chgData name="Dr. Hyung Jae Chang" userId="886d5175-8769-4946-920e-866bf9151013" providerId="ADAL" clId="{9F8C89CD-3378-4DB4-AE65-4D43E5CC7FD5}" dt="2024-02-17T08:06:04.811" v="3093" actId="478"/>
          <ac:picMkLst>
            <pc:docMk/>
            <pc:sldMk cId="1332902376" sldId="275"/>
            <ac:picMk id="3" creationId="{18216619-0BF3-AF83-A2A5-54DD3B6E514B}"/>
          </ac:picMkLst>
        </pc:picChg>
        <pc:picChg chg="add mod">
          <ac:chgData name="Dr. Hyung Jae Chang" userId="886d5175-8769-4946-920e-866bf9151013" providerId="ADAL" clId="{9F8C89CD-3378-4DB4-AE65-4D43E5CC7FD5}" dt="2024-02-17T08:09:08.249" v="3336" actId="1036"/>
          <ac:picMkLst>
            <pc:docMk/>
            <pc:sldMk cId="1332902376" sldId="275"/>
            <ac:picMk id="4" creationId="{6CF5516E-ACDB-4455-7B67-434F82AE9060}"/>
          </ac:picMkLst>
        </pc:picChg>
        <pc:picChg chg="del">
          <ac:chgData name="Dr. Hyung Jae Chang" userId="886d5175-8769-4946-920e-866bf9151013" providerId="ADAL" clId="{9F8C89CD-3378-4DB4-AE65-4D43E5CC7FD5}" dt="2024-02-17T08:06:05.335" v="3094" actId="478"/>
          <ac:picMkLst>
            <pc:docMk/>
            <pc:sldMk cId="1332902376" sldId="275"/>
            <ac:picMk id="7" creationId="{E9BCC129-7BE8-7138-39D0-FE2D7B0AEABE}"/>
          </ac:picMkLst>
        </pc:picChg>
        <pc:picChg chg="add mod">
          <ac:chgData name="Dr. Hyung Jae Chang" userId="886d5175-8769-4946-920e-866bf9151013" providerId="ADAL" clId="{9F8C89CD-3378-4DB4-AE65-4D43E5CC7FD5}" dt="2024-02-17T08:09:24.376" v="3340" actId="1076"/>
          <ac:picMkLst>
            <pc:docMk/>
            <pc:sldMk cId="1332902376" sldId="275"/>
            <ac:picMk id="8" creationId="{0ACE9F53-6B59-726B-0E47-F250378E3846}"/>
          </ac:picMkLst>
        </pc:picChg>
        <pc:picChg chg="add mod">
          <ac:chgData name="Dr. Hyung Jae Chang" userId="886d5175-8769-4946-920e-866bf9151013" providerId="ADAL" clId="{9F8C89CD-3378-4DB4-AE65-4D43E5CC7FD5}" dt="2024-02-17T08:11:11.908" v="3413" actId="1036"/>
          <ac:picMkLst>
            <pc:docMk/>
            <pc:sldMk cId="1332902376" sldId="275"/>
            <ac:picMk id="12" creationId="{85BDB8BB-377E-B7F8-6FBD-8D2EA540E250}"/>
          </ac:picMkLst>
        </pc:picChg>
        <pc:picChg chg="add mod">
          <ac:chgData name="Dr. Hyung Jae Chang" userId="886d5175-8769-4946-920e-866bf9151013" providerId="ADAL" clId="{9F8C89CD-3378-4DB4-AE65-4D43E5CC7FD5}" dt="2024-02-17T08:13:55.389" v="3591" actId="1076"/>
          <ac:picMkLst>
            <pc:docMk/>
            <pc:sldMk cId="1332902376" sldId="275"/>
            <ac:picMk id="14" creationId="{F5A10153-18DC-D729-7868-FB13D18D93B7}"/>
          </ac:picMkLst>
        </pc:picChg>
        <pc:picChg chg="add mod">
          <ac:chgData name="Dr. Hyung Jae Chang" userId="886d5175-8769-4946-920e-866bf9151013" providerId="ADAL" clId="{9F8C89CD-3378-4DB4-AE65-4D43E5CC7FD5}" dt="2024-02-17T08:14:09.181" v="3592"/>
          <ac:picMkLst>
            <pc:docMk/>
            <pc:sldMk cId="1332902376" sldId="275"/>
            <ac:picMk id="15" creationId="{E5C98506-3E14-0E9B-AEEB-9D74DBB2A389}"/>
          </ac:picMkLst>
        </pc:pic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2153751701" sldId="275"/>
        </pc:sldMkLst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376537013" sldId="276"/>
        </pc:sldMkLst>
      </pc:sldChg>
      <pc:sldChg chg="addSp delSp modSp add mod">
        <pc:chgData name="Dr. Hyung Jae Chang" userId="886d5175-8769-4946-920e-866bf9151013" providerId="ADAL" clId="{9F8C89CD-3378-4DB4-AE65-4D43E5CC7FD5}" dt="2024-02-17T08:18:27.032" v="3888" actId="1076"/>
        <pc:sldMkLst>
          <pc:docMk/>
          <pc:sldMk cId="3788156716" sldId="276"/>
        </pc:sldMkLst>
        <pc:spChg chg="mod">
          <ac:chgData name="Dr. Hyung Jae Chang" userId="886d5175-8769-4946-920e-866bf9151013" providerId="ADAL" clId="{9F8C89CD-3378-4DB4-AE65-4D43E5CC7FD5}" dt="2024-02-17T08:14:16.567" v="3601" actId="20577"/>
          <ac:spMkLst>
            <pc:docMk/>
            <pc:sldMk cId="3788156716" sldId="276"/>
            <ac:spMk id="9218" creationId="{DCCD4D15-C3E6-8C18-C2FD-BAF5C872589C}"/>
          </ac:spMkLst>
        </pc:spChg>
        <pc:spChg chg="mod">
          <ac:chgData name="Dr. Hyung Jae Chang" userId="886d5175-8769-4946-920e-866bf9151013" providerId="ADAL" clId="{9F8C89CD-3378-4DB4-AE65-4D43E5CC7FD5}" dt="2024-02-17T08:18:13.165" v="3886" actId="20577"/>
          <ac:spMkLst>
            <pc:docMk/>
            <pc:sldMk cId="3788156716" sldId="276"/>
            <ac:spMk id="9219" creationId="{51E19CA1-B823-8B7A-9D11-5BD6AE309165}"/>
          </ac:spMkLst>
        </pc:spChg>
        <pc:picChg chg="add mod">
          <ac:chgData name="Dr. Hyung Jae Chang" userId="886d5175-8769-4946-920e-866bf9151013" providerId="ADAL" clId="{9F8C89CD-3378-4DB4-AE65-4D43E5CC7FD5}" dt="2024-02-17T08:15:52.988" v="3670" actId="14100"/>
          <ac:picMkLst>
            <pc:docMk/>
            <pc:sldMk cId="3788156716" sldId="276"/>
            <ac:picMk id="3" creationId="{FD6D2CE3-4A22-0193-469F-6B8FD14CBF8E}"/>
          </ac:picMkLst>
        </pc:picChg>
        <pc:picChg chg="del">
          <ac:chgData name="Dr. Hyung Jae Chang" userId="886d5175-8769-4946-920e-866bf9151013" providerId="ADAL" clId="{9F8C89CD-3378-4DB4-AE65-4D43E5CC7FD5}" dt="2024-02-17T08:14:21.019" v="3605" actId="478"/>
          <ac:picMkLst>
            <pc:docMk/>
            <pc:sldMk cId="3788156716" sldId="276"/>
            <ac:picMk id="4" creationId="{BEE5EE4C-D659-2D6B-A923-889AC6FF686E}"/>
          </ac:picMkLst>
        </pc:picChg>
        <pc:picChg chg="add mod">
          <ac:chgData name="Dr. Hyung Jae Chang" userId="886d5175-8769-4946-920e-866bf9151013" providerId="ADAL" clId="{9F8C89CD-3378-4DB4-AE65-4D43E5CC7FD5}" dt="2024-02-17T08:15:56.790" v="3673" actId="1076"/>
          <ac:picMkLst>
            <pc:docMk/>
            <pc:sldMk cId="3788156716" sldId="276"/>
            <ac:picMk id="7" creationId="{7768DDAA-4982-E736-3684-F3FFE109C952}"/>
          </ac:picMkLst>
        </pc:picChg>
        <pc:picChg chg="del">
          <ac:chgData name="Dr. Hyung Jae Chang" userId="886d5175-8769-4946-920e-866bf9151013" providerId="ADAL" clId="{9F8C89CD-3378-4DB4-AE65-4D43E5CC7FD5}" dt="2024-02-17T08:14:20.419" v="3604" actId="478"/>
          <ac:picMkLst>
            <pc:docMk/>
            <pc:sldMk cId="3788156716" sldId="276"/>
            <ac:picMk id="8" creationId="{F281CE1F-95AF-179D-0203-C10C179BD204}"/>
          </ac:picMkLst>
        </pc:picChg>
        <pc:picChg chg="add mod">
          <ac:chgData name="Dr. Hyung Jae Chang" userId="886d5175-8769-4946-920e-866bf9151013" providerId="ADAL" clId="{9F8C89CD-3378-4DB4-AE65-4D43E5CC7FD5}" dt="2024-02-17T08:16:01.284" v="3676" actId="1076"/>
          <ac:picMkLst>
            <pc:docMk/>
            <pc:sldMk cId="3788156716" sldId="276"/>
            <ac:picMk id="10" creationId="{4333A287-93AE-4847-E413-3B433FAB3A2C}"/>
          </ac:picMkLst>
        </pc:picChg>
        <pc:picChg chg="del">
          <ac:chgData name="Dr. Hyung Jae Chang" userId="886d5175-8769-4946-920e-866bf9151013" providerId="ADAL" clId="{9F8C89CD-3378-4DB4-AE65-4D43E5CC7FD5}" dt="2024-02-17T08:14:19.949" v="3603" actId="478"/>
          <ac:picMkLst>
            <pc:docMk/>
            <pc:sldMk cId="3788156716" sldId="276"/>
            <ac:picMk id="12" creationId="{2CC4E4B8-6976-D9CD-5D80-51BD18442859}"/>
          </ac:picMkLst>
        </pc:picChg>
        <pc:picChg chg="add mod">
          <ac:chgData name="Dr. Hyung Jae Chang" userId="886d5175-8769-4946-920e-866bf9151013" providerId="ADAL" clId="{9F8C89CD-3378-4DB4-AE65-4D43E5CC7FD5}" dt="2024-02-17T08:17:52.480" v="3822" actId="14100"/>
          <ac:picMkLst>
            <pc:docMk/>
            <pc:sldMk cId="3788156716" sldId="276"/>
            <ac:picMk id="13" creationId="{8906CB55-E9AA-E72D-0972-2B416AFE4018}"/>
          </ac:picMkLst>
        </pc:picChg>
        <pc:picChg chg="del">
          <ac:chgData name="Dr. Hyung Jae Chang" userId="886d5175-8769-4946-920e-866bf9151013" providerId="ADAL" clId="{9F8C89CD-3378-4DB4-AE65-4D43E5CC7FD5}" dt="2024-02-17T08:14:19.106" v="3602" actId="478"/>
          <ac:picMkLst>
            <pc:docMk/>
            <pc:sldMk cId="3788156716" sldId="276"/>
            <ac:picMk id="14" creationId="{A16C3F12-F051-33B0-FDDF-6D643EB94BAB}"/>
          </ac:picMkLst>
        </pc:picChg>
        <pc:picChg chg="add mod">
          <ac:chgData name="Dr. Hyung Jae Chang" userId="886d5175-8769-4946-920e-866bf9151013" providerId="ADAL" clId="{9F8C89CD-3378-4DB4-AE65-4D43E5CC7FD5}" dt="2024-02-17T08:17:49.319" v="3821" actId="14100"/>
          <ac:picMkLst>
            <pc:docMk/>
            <pc:sldMk cId="3788156716" sldId="276"/>
            <ac:picMk id="16" creationId="{BB196358-5E76-F0E3-E672-FF8FC2174FD7}"/>
          </ac:picMkLst>
        </pc:picChg>
        <pc:picChg chg="add mod">
          <ac:chgData name="Dr. Hyung Jae Chang" userId="886d5175-8769-4946-920e-866bf9151013" providerId="ADAL" clId="{9F8C89CD-3378-4DB4-AE65-4D43E5CC7FD5}" dt="2024-02-17T08:18:27.032" v="3888" actId="1076"/>
          <ac:picMkLst>
            <pc:docMk/>
            <pc:sldMk cId="3788156716" sldId="276"/>
            <ac:picMk id="18" creationId="{E2CF63AE-8F4F-81EF-C62F-E0F54F111C25}"/>
          </ac:picMkLst>
        </pc:picChg>
      </pc:sldChg>
      <pc:sldChg chg="del">
        <pc:chgData name="Dr. Hyung Jae Chang" userId="886d5175-8769-4946-920e-866bf9151013" providerId="ADAL" clId="{9F8C89CD-3378-4DB4-AE65-4D43E5CC7FD5}" dt="2024-02-16T16:14:13.289" v="0" actId="47"/>
        <pc:sldMkLst>
          <pc:docMk/>
          <pc:sldMk cId="3142231852" sldId="277"/>
        </pc:sldMkLst>
      </pc:sldChg>
      <pc:sldChg chg="addSp delSp modSp add mod">
        <pc:chgData name="Dr. Hyung Jae Chang" userId="886d5175-8769-4946-920e-866bf9151013" providerId="ADAL" clId="{9F8C89CD-3378-4DB4-AE65-4D43E5CC7FD5}" dt="2024-02-17T08:20:39.413" v="4141" actId="1076"/>
        <pc:sldMkLst>
          <pc:docMk/>
          <pc:sldMk cId="3428837472" sldId="277"/>
        </pc:sldMkLst>
        <pc:spChg chg="mod">
          <ac:chgData name="Dr. Hyung Jae Chang" userId="886d5175-8769-4946-920e-866bf9151013" providerId="ADAL" clId="{9F8C89CD-3378-4DB4-AE65-4D43E5CC7FD5}" dt="2024-02-17T08:20:25.070" v="4139" actId="20577"/>
          <ac:spMkLst>
            <pc:docMk/>
            <pc:sldMk cId="3428837472" sldId="277"/>
            <ac:spMk id="9219" creationId="{E42D0D52-0F93-2012-E0B4-FC528E4429F3}"/>
          </ac:spMkLst>
        </pc:spChg>
        <pc:picChg chg="del">
          <ac:chgData name="Dr. Hyung Jae Chang" userId="886d5175-8769-4946-920e-866bf9151013" providerId="ADAL" clId="{9F8C89CD-3378-4DB4-AE65-4D43E5CC7FD5}" dt="2024-02-17T08:18:38.363" v="3890" actId="478"/>
          <ac:picMkLst>
            <pc:docMk/>
            <pc:sldMk cId="3428837472" sldId="277"/>
            <ac:picMk id="3" creationId="{E16E7D73-6536-E5AB-F878-D90546FFDD75}"/>
          </ac:picMkLst>
        </pc:picChg>
        <pc:picChg chg="add mod">
          <ac:chgData name="Dr. Hyung Jae Chang" userId="886d5175-8769-4946-920e-866bf9151013" providerId="ADAL" clId="{9F8C89CD-3378-4DB4-AE65-4D43E5CC7FD5}" dt="2024-02-17T08:20:39.413" v="4141" actId="1076"/>
          <ac:picMkLst>
            <pc:docMk/>
            <pc:sldMk cId="3428837472" sldId="277"/>
            <ac:picMk id="4" creationId="{7F4DC774-71B4-6154-BC94-E0C7E804A444}"/>
          </ac:picMkLst>
        </pc:picChg>
        <pc:picChg chg="del">
          <ac:chgData name="Dr. Hyung Jae Chang" userId="886d5175-8769-4946-920e-866bf9151013" providerId="ADAL" clId="{9F8C89CD-3378-4DB4-AE65-4D43E5CC7FD5}" dt="2024-02-17T08:18:38.813" v="3891" actId="478"/>
          <ac:picMkLst>
            <pc:docMk/>
            <pc:sldMk cId="3428837472" sldId="277"/>
            <ac:picMk id="7" creationId="{CAA2A8C7-86D2-B8C9-FDE4-D2F6E821F2AF}"/>
          </ac:picMkLst>
        </pc:picChg>
        <pc:picChg chg="del">
          <ac:chgData name="Dr. Hyung Jae Chang" userId="886d5175-8769-4946-920e-866bf9151013" providerId="ADAL" clId="{9F8C89CD-3378-4DB4-AE65-4D43E5CC7FD5}" dt="2024-02-17T08:18:39.203" v="3892" actId="478"/>
          <ac:picMkLst>
            <pc:docMk/>
            <pc:sldMk cId="3428837472" sldId="277"/>
            <ac:picMk id="10" creationId="{D3F830A1-1327-ED64-5BF4-D90FB3671DA0}"/>
          </ac:picMkLst>
        </pc:picChg>
        <pc:picChg chg="del">
          <ac:chgData name="Dr. Hyung Jae Chang" userId="886d5175-8769-4946-920e-866bf9151013" providerId="ADAL" clId="{9F8C89CD-3378-4DB4-AE65-4D43E5CC7FD5}" dt="2024-02-17T08:18:40.403" v="3894" actId="478"/>
          <ac:picMkLst>
            <pc:docMk/>
            <pc:sldMk cId="3428837472" sldId="277"/>
            <ac:picMk id="13" creationId="{1155035C-D2F7-4BA3-64BF-EE485CE7BD70}"/>
          </ac:picMkLst>
        </pc:picChg>
        <pc:picChg chg="del">
          <ac:chgData name="Dr. Hyung Jae Chang" userId="886d5175-8769-4946-920e-866bf9151013" providerId="ADAL" clId="{9F8C89CD-3378-4DB4-AE65-4D43E5CC7FD5}" dt="2024-02-17T08:18:39.659" v="3893" actId="478"/>
          <ac:picMkLst>
            <pc:docMk/>
            <pc:sldMk cId="3428837472" sldId="277"/>
            <ac:picMk id="16" creationId="{94B7B739-9755-450B-957B-FCC8BD330E9E}"/>
          </ac:picMkLst>
        </pc:picChg>
        <pc:picChg chg="del">
          <ac:chgData name="Dr. Hyung Jae Chang" userId="886d5175-8769-4946-920e-866bf9151013" providerId="ADAL" clId="{9F8C89CD-3378-4DB4-AE65-4D43E5CC7FD5}" dt="2024-02-17T08:18:40.790" v="3895" actId="478"/>
          <ac:picMkLst>
            <pc:docMk/>
            <pc:sldMk cId="3428837472" sldId="277"/>
            <ac:picMk id="18" creationId="{A5E78ADA-B113-BAAF-0AD9-D71C62D9DABF}"/>
          </ac:picMkLst>
        </pc:picChg>
      </pc:sldChg>
      <pc:sldChg chg="addSp delSp modSp add mod">
        <pc:chgData name="Dr. Hyung Jae Chang" userId="886d5175-8769-4946-920e-866bf9151013" providerId="ADAL" clId="{9F8C89CD-3378-4DB4-AE65-4D43E5CC7FD5}" dt="2024-02-17T08:25:56.668" v="4302" actId="1076"/>
        <pc:sldMkLst>
          <pc:docMk/>
          <pc:sldMk cId="1330706356" sldId="278"/>
        </pc:sldMkLst>
        <pc:spChg chg="mod">
          <ac:chgData name="Dr. Hyung Jae Chang" userId="886d5175-8769-4946-920e-866bf9151013" providerId="ADAL" clId="{9F8C89CD-3378-4DB4-AE65-4D43E5CC7FD5}" dt="2024-02-17T08:25:53.854" v="4301" actId="20577"/>
          <ac:spMkLst>
            <pc:docMk/>
            <pc:sldMk cId="1330706356" sldId="278"/>
            <ac:spMk id="9219" creationId="{06E0E17C-D31A-99AD-7398-B1DD82297735}"/>
          </ac:spMkLst>
        </pc:spChg>
        <pc:picChg chg="add mod">
          <ac:chgData name="Dr. Hyung Jae Chang" userId="886d5175-8769-4946-920e-866bf9151013" providerId="ADAL" clId="{9F8C89CD-3378-4DB4-AE65-4D43E5CC7FD5}" dt="2024-02-17T08:25:56.668" v="4302" actId="1076"/>
          <ac:picMkLst>
            <pc:docMk/>
            <pc:sldMk cId="1330706356" sldId="278"/>
            <ac:picMk id="3" creationId="{705C231C-7A23-9299-A880-0DCE348F9CB3}"/>
          </ac:picMkLst>
        </pc:picChg>
        <pc:picChg chg="del">
          <ac:chgData name="Dr. Hyung Jae Chang" userId="886d5175-8769-4946-920e-866bf9151013" providerId="ADAL" clId="{9F8C89CD-3378-4DB4-AE65-4D43E5CC7FD5}" dt="2024-02-17T08:20:54.406" v="4143" actId="478"/>
          <ac:picMkLst>
            <pc:docMk/>
            <pc:sldMk cId="1330706356" sldId="278"/>
            <ac:picMk id="4" creationId="{E28DD43B-F665-305C-4E85-54DB2A0C321C}"/>
          </ac:picMkLst>
        </pc:picChg>
      </pc:sldChg>
      <pc:sldChg chg="addSp delSp modSp add mod">
        <pc:chgData name="Dr. Hyung Jae Chang" userId="886d5175-8769-4946-920e-866bf9151013" providerId="ADAL" clId="{9F8C89CD-3378-4DB4-AE65-4D43E5CC7FD5}" dt="2024-02-17T08:27:54.712" v="4343" actId="1076"/>
        <pc:sldMkLst>
          <pc:docMk/>
          <pc:sldMk cId="3845401259" sldId="279"/>
        </pc:sldMkLst>
        <pc:spChg chg="mod">
          <ac:chgData name="Dr. Hyung Jae Chang" userId="886d5175-8769-4946-920e-866bf9151013" providerId="ADAL" clId="{9F8C89CD-3378-4DB4-AE65-4D43E5CC7FD5}" dt="2024-02-17T08:27:30.894" v="4337" actId="1035"/>
          <ac:spMkLst>
            <pc:docMk/>
            <pc:sldMk cId="3845401259" sldId="279"/>
            <ac:spMk id="9218" creationId="{B302216C-6667-6AF1-7EFE-45FDB47CDA9C}"/>
          </ac:spMkLst>
        </pc:spChg>
        <pc:spChg chg="del mod">
          <ac:chgData name="Dr. Hyung Jae Chang" userId="886d5175-8769-4946-920e-866bf9151013" providerId="ADAL" clId="{9F8C89CD-3378-4DB4-AE65-4D43E5CC7FD5}" dt="2024-02-17T08:26:49.772" v="4322" actId="22"/>
          <ac:spMkLst>
            <pc:docMk/>
            <pc:sldMk cId="3845401259" sldId="279"/>
            <ac:spMk id="9219" creationId="{2DF32C7C-1F27-FB7F-CA9F-5F303C7FD409}"/>
          </ac:spMkLst>
        </pc:spChg>
        <pc:picChg chg="del">
          <ac:chgData name="Dr. Hyung Jae Chang" userId="886d5175-8769-4946-920e-866bf9151013" providerId="ADAL" clId="{9F8C89CD-3378-4DB4-AE65-4D43E5CC7FD5}" dt="2024-02-17T08:26:20.696" v="4320" actId="478"/>
          <ac:picMkLst>
            <pc:docMk/>
            <pc:sldMk cId="3845401259" sldId="279"/>
            <ac:picMk id="3" creationId="{4886EDFA-4C67-30F4-3A3B-BC188E335A75}"/>
          </ac:picMkLst>
        </pc:picChg>
        <pc:picChg chg="add mod ord">
          <ac:chgData name="Dr. Hyung Jae Chang" userId="886d5175-8769-4946-920e-866bf9151013" providerId="ADAL" clId="{9F8C89CD-3378-4DB4-AE65-4D43E5CC7FD5}" dt="2024-02-17T08:27:28.383" v="4334" actId="1076"/>
          <ac:picMkLst>
            <pc:docMk/>
            <pc:sldMk cId="3845401259" sldId="279"/>
            <ac:picMk id="4" creationId="{14A08B0B-576C-A383-719B-B146A508BC96}"/>
          </ac:picMkLst>
        </pc:picChg>
        <pc:picChg chg="add mod">
          <ac:chgData name="Dr. Hyung Jae Chang" userId="886d5175-8769-4946-920e-866bf9151013" providerId="ADAL" clId="{9F8C89CD-3378-4DB4-AE65-4D43E5CC7FD5}" dt="2024-02-17T08:27:26.583" v="4333" actId="1076"/>
          <ac:picMkLst>
            <pc:docMk/>
            <pc:sldMk cId="3845401259" sldId="279"/>
            <ac:picMk id="7" creationId="{A6282266-55B5-7306-6838-57F78CADB926}"/>
          </ac:picMkLst>
        </pc:picChg>
        <pc:picChg chg="add mod">
          <ac:chgData name="Dr. Hyung Jae Chang" userId="886d5175-8769-4946-920e-866bf9151013" providerId="ADAL" clId="{9F8C89CD-3378-4DB4-AE65-4D43E5CC7FD5}" dt="2024-02-17T08:27:54.712" v="4343" actId="1076"/>
          <ac:picMkLst>
            <pc:docMk/>
            <pc:sldMk cId="3845401259" sldId="279"/>
            <ac:picMk id="9" creationId="{47F317E9-830B-1D37-1923-ABF3295BCB42}"/>
          </ac:picMkLst>
        </pc:picChg>
      </pc:sldChg>
    </pc:docChg>
  </pc:docChgLst>
  <pc:docChgLst>
    <pc:chgData name="Dr. Hyung Jae Chang" userId="886d5175-8769-4946-920e-866bf9151013" providerId="ADAL" clId="{47A86521-C1D6-43EB-8ED3-E0A2A11740ED}"/>
    <pc:docChg chg="delSld modSld">
      <pc:chgData name="Dr. Hyung Jae Chang" userId="886d5175-8769-4946-920e-866bf9151013" providerId="ADAL" clId="{47A86521-C1D6-43EB-8ED3-E0A2A11740ED}" dt="2024-03-15T02:21:47.254" v="211" actId="47"/>
      <pc:docMkLst>
        <pc:docMk/>
      </pc:docMkLst>
      <pc:sldChg chg="modSp mod">
        <pc:chgData name="Dr. Hyung Jae Chang" userId="886d5175-8769-4946-920e-866bf9151013" providerId="ADAL" clId="{47A86521-C1D6-43EB-8ED3-E0A2A11740ED}" dt="2024-03-13T10:40:18.836" v="3" actId="1035"/>
        <pc:sldMkLst>
          <pc:docMk/>
          <pc:sldMk cId="0" sldId="258"/>
        </pc:sldMkLst>
        <pc:spChg chg="mod">
          <ac:chgData name="Dr. Hyung Jae Chang" userId="886d5175-8769-4946-920e-866bf9151013" providerId="ADAL" clId="{47A86521-C1D6-43EB-8ED3-E0A2A11740ED}" dt="2024-03-13T10:40:17.452" v="1" actId="1035"/>
          <ac:spMkLst>
            <pc:docMk/>
            <pc:sldMk cId="0" sldId="258"/>
            <ac:spMk id="9219" creationId="{00000000-0000-0000-0000-000000000000}"/>
          </ac:spMkLst>
        </pc:spChg>
        <pc:picChg chg="mod">
          <ac:chgData name="Dr. Hyung Jae Chang" userId="886d5175-8769-4946-920e-866bf9151013" providerId="ADAL" clId="{47A86521-C1D6-43EB-8ED3-E0A2A11740ED}" dt="2024-03-13T10:40:18.836" v="3" actId="1035"/>
          <ac:picMkLst>
            <pc:docMk/>
            <pc:sldMk cId="0" sldId="258"/>
            <ac:picMk id="3" creationId="{F6315554-8989-F357-8F49-709E08382DC4}"/>
          </ac:picMkLst>
        </pc:picChg>
      </pc:sldChg>
      <pc:sldChg chg="modSp mod">
        <pc:chgData name="Dr. Hyung Jae Chang" userId="886d5175-8769-4946-920e-866bf9151013" providerId="ADAL" clId="{47A86521-C1D6-43EB-8ED3-E0A2A11740ED}" dt="2024-03-13T10:44:01.673" v="4" actId="1036"/>
        <pc:sldMkLst>
          <pc:docMk/>
          <pc:sldMk cId="2859600655" sldId="259"/>
        </pc:sldMkLst>
        <pc:picChg chg="mod">
          <ac:chgData name="Dr. Hyung Jae Chang" userId="886d5175-8769-4946-920e-866bf9151013" providerId="ADAL" clId="{47A86521-C1D6-43EB-8ED3-E0A2A11740ED}" dt="2024-03-13T10:44:01.673" v="4" actId="1036"/>
          <ac:picMkLst>
            <pc:docMk/>
            <pc:sldMk cId="2859600655" sldId="259"/>
            <ac:picMk id="3" creationId="{15665781-593A-3CC3-5592-24A4CB022DE7}"/>
          </ac:picMkLst>
        </pc:picChg>
      </pc:sldChg>
      <pc:sldChg chg="modSp mod">
        <pc:chgData name="Dr. Hyung Jae Chang" userId="886d5175-8769-4946-920e-866bf9151013" providerId="ADAL" clId="{47A86521-C1D6-43EB-8ED3-E0A2A11740ED}" dt="2024-03-15T02:19:19.242" v="210" actId="20577"/>
        <pc:sldMkLst>
          <pc:docMk/>
          <pc:sldMk cId="1946161314" sldId="261"/>
        </pc:sldMkLst>
        <pc:spChg chg="mod">
          <ac:chgData name="Dr. Hyung Jae Chang" userId="886d5175-8769-4946-920e-866bf9151013" providerId="ADAL" clId="{47A86521-C1D6-43EB-8ED3-E0A2A11740ED}" dt="2024-03-15T02:19:19.242" v="210" actId="20577"/>
          <ac:spMkLst>
            <pc:docMk/>
            <pc:sldMk cId="1946161314" sldId="261"/>
            <ac:spMk id="9219" creationId="{495B551F-3398-D61F-CCEF-B01ADDA37CF3}"/>
          </ac:spMkLst>
        </pc:spChg>
      </pc:sldChg>
      <pc:sldChg chg="del">
        <pc:chgData name="Dr. Hyung Jae Chang" userId="886d5175-8769-4946-920e-866bf9151013" providerId="ADAL" clId="{47A86521-C1D6-43EB-8ED3-E0A2A11740ED}" dt="2024-03-15T02:21:47.254" v="211" actId="47"/>
        <pc:sldMkLst>
          <pc:docMk/>
          <pc:sldMk cId="2878760517" sldId="262"/>
        </pc:sldMkLst>
      </pc:sldChg>
    </pc:docChg>
  </pc:docChgLst>
  <pc:docChgLst>
    <pc:chgData name="Dr. Hyung Jae Chang" userId="886d5175-8769-4946-920e-866bf9151013" providerId="ADAL" clId="{F79CBC0A-167E-422C-B82A-F90F11A129CC}"/>
    <pc:docChg chg="undo custSel addSld delSld modSld sldOrd">
      <pc:chgData name="Dr. Hyung Jae Chang" userId="886d5175-8769-4946-920e-866bf9151013" providerId="ADAL" clId="{F79CBC0A-167E-422C-B82A-F90F11A129CC}" dt="2024-02-15T14:20:03.952" v="12552" actId="1036"/>
      <pc:docMkLst>
        <pc:docMk/>
      </pc:docMkLst>
      <pc:sldChg chg="modSp mod">
        <pc:chgData name="Dr. Hyung Jae Chang" userId="886d5175-8769-4946-920e-866bf9151013" providerId="ADAL" clId="{F79CBC0A-167E-422C-B82A-F90F11A129CC}" dt="2024-02-12T10:49:18.997" v="53" actId="20577"/>
        <pc:sldMkLst>
          <pc:docMk/>
          <pc:sldMk cId="0" sldId="256"/>
        </pc:sldMkLst>
        <pc:spChg chg="mod">
          <ac:chgData name="Dr. Hyung Jae Chang" userId="886d5175-8769-4946-920e-866bf9151013" providerId="ADAL" clId="{F79CBC0A-167E-422C-B82A-F90F11A129CC}" dt="2024-02-12T10:49:18.997" v="53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 modSp mod">
        <pc:chgData name="Dr. Hyung Jae Chang" userId="886d5175-8769-4946-920e-866bf9151013" providerId="ADAL" clId="{F79CBC0A-167E-422C-B82A-F90F11A129CC}" dt="2024-02-12T10:53:22.850" v="300" actId="5793"/>
        <pc:sldMkLst>
          <pc:docMk/>
          <pc:sldMk cId="0" sldId="258"/>
        </pc:sldMkLst>
        <pc:spChg chg="del">
          <ac:chgData name="Dr. Hyung Jae Chang" userId="886d5175-8769-4946-920e-866bf9151013" providerId="ADAL" clId="{F79CBC0A-167E-422C-B82A-F90F11A129CC}" dt="2024-02-12T10:49:26.176" v="55" actId="478"/>
          <ac:spMkLst>
            <pc:docMk/>
            <pc:sldMk cId="0" sldId="258"/>
            <ac:spMk id="8" creationId="{6FEA2B94-7288-964C-39F1-C226FB469B15}"/>
          </ac:spMkLst>
        </pc:spChg>
        <pc:spChg chg="del">
          <ac:chgData name="Dr. Hyung Jae Chang" userId="886d5175-8769-4946-920e-866bf9151013" providerId="ADAL" clId="{F79CBC0A-167E-422C-B82A-F90F11A129CC}" dt="2024-02-12T10:49:26.176" v="55" actId="478"/>
          <ac:spMkLst>
            <pc:docMk/>
            <pc:sldMk cId="0" sldId="258"/>
            <ac:spMk id="9" creationId="{5A71389B-1F38-5EC7-9038-B0F3D604994A}"/>
          </ac:spMkLst>
        </pc:spChg>
        <pc:spChg chg="del">
          <ac:chgData name="Dr. Hyung Jae Chang" userId="886d5175-8769-4946-920e-866bf9151013" providerId="ADAL" clId="{F79CBC0A-167E-422C-B82A-F90F11A129CC}" dt="2024-02-12T10:49:26.176" v="55" actId="478"/>
          <ac:spMkLst>
            <pc:docMk/>
            <pc:sldMk cId="0" sldId="258"/>
            <ac:spMk id="10" creationId="{AC753C18-349D-4868-07A6-36502824BFCE}"/>
          </ac:spMkLst>
        </pc:spChg>
        <pc:spChg chg="mod">
          <ac:chgData name="Dr. Hyung Jae Chang" userId="886d5175-8769-4946-920e-866bf9151013" providerId="ADAL" clId="{F79CBC0A-167E-422C-B82A-F90F11A129CC}" dt="2024-02-12T10:49:39.600" v="80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F79CBC0A-167E-422C-B82A-F90F11A129CC}" dt="2024-02-12T10:53:22.850" v="300" actId="5793"/>
          <ac:spMkLst>
            <pc:docMk/>
            <pc:sldMk cId="0" sldId="258"/>
            <ac:spMk id="9219" creationId="{00000000-0000-0000-0000-000000000000}"/>
          </ac:spMkLst>
        </pc:spChg>
        <pc:picChg chg="del">
          <ac:chgData name="Dr. Hyung Jae Chang" userId="886d5175-8769-4946-920e-866bf9151013" providerId="ADAL" clId="{F79CBC0A-167E-422C-B82A-F90F11A129CC}" dt="2024-02-12T10:49:26.176" v="55" actId="478"/>
          <ac:picMkLst>
            <pc:docMk/>
            <pc:sldMk cId="0" sldId="258"/>
            <ac:picMk id="4" creationId="{D5FF85DE-81E6-EE46-14E3-89A0EB0F1F13}"/>
          </ac:picMkLst>
        </pc:picChg>
        <pc:picChg chg="del">
          <ac:chgData name="Dr. Hyung Jae Chang" userId="886d5175-8769-4946-920e-866bf9151013" providerId="ADAL" clId="{F79CBC0A-167E-422C-B82A-F90F11A129CC}" dt="2024-02-12T10:49:26.176" v="55" actId="478"/>
          <ac:picMkLst>
            <pc:docMk/>
            <pc:sldMk cId="0" sldId="258"/>
            <ac:picMk id="7" creationId="{1B0EBBCB-444F-00C2-CDA4-8C146626B7DF}"/>
          </ac:picMkLst>
        </pc:picChg>
      </pc:sldChg>
      <pc:sldChg chg="addSp modSp add mod">
        <pc:chgData name="Dr. Hyung Jae Chang" userId="886d5175-8769-4946-920e-866bf9151013" providerId="ADAL" clId="{F79CBC0A-167E-422C-B82A-F90F11A129CC}" dt="2024-02-12T10:57:33.078" v="360" actId="1076"/>
        <pc:sldMkLst>
          <pc:docMk/>
          <pc:sldMk cId="1785101457" sldId="259"/>
        </pc:sldMkLst>
        <pc:spChg chg="mod">
          <ac:chgData name="Dr. Hyung Jae Chang" userId="886d5175-8769-4946-920e-866bf9151013" providerId="ADAL" clId="{F79CBC0A-167E-422C-B82A-F90F11A129CC}" dt="2024-02-12T10:53:51.921" v="333" actId="20577"/>
          <ac:spMkLst>
            <pc:docMk/>
            <pc:sldMk cId="1785101457" sldId="259"/>
            <ac:spMk id="9218" creationId="{82FC6E9D-D9C8-45FA-D92F-F9A4AF4C6AAA}"/>
          </ac:spMkLst>
        </pc:spChg>
        <pc:spChg chg="mod">
          <ac:chgData name="Dr. Hyung Jae Chang" userId="886d5175-8769-4946-920e-866bf9151013" providerId="ADAL" clId="{F79CBC0A-167E-422C-B82A-F90F11A129CC}" dt="2024-02-12T10:56:51.803" v="355" actId="6549"/>
          <ac:spMkLst>
            <pc:docMk/>
            <pc:sldMk cId="1785101457" sldId="259"/>
            <ac:spMk id="9219" creationId="{88B80917-F684-546F-2D23-C369CE82713E}"/>
          </ac:spMkLst>
        </pc:spChg>
        <pc:picChg chg="add mod">
          <ac:chgData name="Dr. Hyung Jae Chang" userId="886d5175-8769-4946-920e-866bf9151013" providerId="ADAL" clId="{F79CBC0A-167E-422C-B82A-F90F11A129CC}" dt="2024-02-12T10:57:21.572" v="358" actId="1076"/>
          <ac:picMkLst>
            <pc:docMk/>
            <pc:sldMk cId="1785101457" sldId="259"/>
            <ac:picMk id="3" creationId="{E0B48AF3-4E98-5500-444C-71FB3F32058B}"/>
          </ac:picMkLst>
        </pc:picChg>
        <pc:picChg chg="add mod">
          <ac:chgData name="Dr. Hyung Jae Chang" userId="886d5175-8769-4946-920e-866bf9151013" providerId="ADAL" clId="{F79CBC0A-167E-422C-B82A-F90F11A129CC}" dt="2024-02-12T10:57:33.078" v="360" actId="1076"/>
          <ac:picMkLst>
            <pc:docMk/>
            <pc:sldMk cId="1785101457" sldId="259"/>
            <ac:picMk id="6" creationId="{4A7F7D4D-03EC-F91B-1279-DDF2D5478CEE}"/>
          </ac:picMkLst>
        </pc:picChg>
      </pc:sldChg>
      <pc:sldChg chg="addSp modSp add mod">
        <pc:chgData name="Dr. Hyung Jae Chang" userId="886d5175-8769-4946-920e-866bf9151013" providerId="ADAL" clId="{F79CBC0A-167E-422C-B82A-F90F11A129CC}" dt="2024-02-13T14:38:46.356" v="4814" actId="1076"/>
        <pc:sldMkLst>
          <pc:docMk/>
          <pc:sldMk cId="825604746" sldId="260"/>
        </pc:sldMkLst>
        <pc:spChg chg="add mod">
          <ac:chgData name="Dr. Hyung Jae Chang" userId="886d5175-8769-4946-920e-866bf9151013" providerId="ADAL" clId="{F79CBC0A-167E-422C-B82A-F90F11A129CC}" dt="2024-02-13T14:38:43.857" v="4813" actId="1076"/>
          <ac:spMkLst>
            <pc:docMk/>
            <pc:sldMk cId="825604746" sldId="260"/>
            <ac:spMk id="2" creationId="{FB7D121F-E1E6-F3C8-AF5E-EEFA4590DF59}"/>
          </ac:spMkLst>
        </pc:spChg>
        <pc:spChg chg="add mod">
          <ac:chgData name="Dr. Hyung Jae Chang" userId="886d5175-8769-4946-920e-866bf9151013" providerId="ADAL" clId="{F79CBC0A-167E-422C-B82A-F90F11A129CC}" dt="2024-02-13T14:38:46.356" v="4814" actId="1076"/>
          <ac:spMkLst>
            <pc:docMk/>
            <pc:sldMk cId="825604746" sldId="260"/>
            <ac:spMk id="3" creationId="{FE626BFB-8018-9A77-F2A1-70D6572C531C}"/>
          </ac:spMkLst>
        </pc:spChg>
        <pc:spChg chg="add mod">
          <ac:chgData name="Dr. Hyung Jae Chang" userId="886d5175-8769-4946-920e-866bf9151013" providerId="ADAL" clId="{F79CBC0A-167E-422C-B82A-F90F11A129CC}" dt="2024-02-13T14:38:40.164" v="4812" actId="1076"/>
          <ac:spMkLst>
            <pc:docMk/>
            <pc:sldMk cId="825604746" sldId="260"/>
            <ac:spMk id="4" creationId="{C700FF79-BA75-E872-9568-D88185598D34}"/>
          </ac:spMkLst>
        </pc:spChg>
        <pc:spChg chg="mod">
          <ac:chgData name="Dr. Hyung Jae Chang" userId="886d5175-8769-4946-920e-866bf9151013" providerId="ADAL" clId="{F79CBC0A-167E-422C-B82A-F90F11A129CC}" dt="2024-02-13T14:38:19.519" v="4801" actId="20577"/>
          <ac:spMkLst>
            <pc:docMk/>
            <pc:sldMk cId="825604746" sldId="260"/>
            <ac:spMk id="9218" creationId="{9A297031-D039-D2C6-3781-10D025D62A14}"/>
          </ac:spMkLst>
        </pc:spChg>
        <pc:spChg chg="mod">
          <ac:chgData name="Dr. Hyung Jae Chang" userId="886d5175-8769-4946-920e-866bf9151013" providerId="ADAL" clId="{F79CBC0A-167E-422C-B82A-F90F11A129CC}" dt="2024-02-13T14:38:35.686" v="4811" actId="6549"/>
          <ac:spMkLst>
            <pc:docMk/>
            <pc:sldMk cId="825604746" sldId="260"/>
            <ac:spMk id="9219" creationId="{EAADCCED-D723-C28F-006B-58BC0BA1D10B}"/>
          </ac:spMkLst>
        </pc:spChg>
      </pc:sldChg>
      <pc:sldChg chg="addSp delSp modSp add mod">
        <pc:chgData name="Dr. Hyung Jae Chang" userId="886d5175-8769-4946-920e-866bf9151013" providerId="ADAL" clId="{F79CBC0A-167E-422C-B82A-F90F11A129CC}" dt="2024-02-13T14:38:56.317" v="4829" actId="20577"/>
        <pc:sldMkLst>
          <pc:docMk/>
          <pc:sldMk cId="235567398" sldId="261"/>
        </pc:sldMkLst>
        <pc:spChg chg="del">
          <ac:chgData name="Dr. Hyung Jae Chang" userId="886d5175-8769-4946-920e-866bf9151013" providerId="ADAL" clId="{F79CBC0A-167E-422C-B82A-F90F11A129CC}" dt="2024-02-12T11:14:51.627" v="964" actId="478"/>
          <ac:spMkLst>
            <pc:docMk/>
            <pc:sldMk cId="235567398" sldId="261"/>
            <ac:spMk id="2" creationId="{9FB0BB3E-F3F9-54D1-0D13-0AD8493FB0C1}"/>
          </ac:spMkLst>
        </pc:spChg>
        <pc:spChg chg="del">
          <ac:chgData name="Dr. Hyung Jae Chang" userId="886d5175-8769-4946-920e-866bf9151013" providerId="ADAL" clId="{F79CBC0A-167E-422C-B82A-F90F11A129CC}" dt="2024-02-12T11:14:50.431" v="963" actId="478"/>
          <ac:spMkLst>
            <pc:docMk/>
            <pc:sldMk cId="235567398" sldId="261"/>
            <ac:spMk id="3" creationId="{D8FD4521-6AE3-E4A3-2025-8AE9B2228BFB}"/>
          </ac:spMkLst>
        </pc:spChg>
        <pc:spChg chg="mod">
          <ac:chgData name="Dr. Hyung Jae Chang" userId="886d5175-8769-4946-920e-866bf9151013" providerId="ADAL" clId="{F79CBC0A-167E-422C-B82A-F90F11A129CC}" dt="2024-02-13T14:38:56.317" v="4829" actId="20577"/>
          <ac:spMkLst>
            <pc:docMk/>
            <pc:sldMk cId="235567398" sldId="261"/>
            <ac:spMk id="9218" creationId="{25D550C5-C96D-E91D-FD0E-8054C6E63C68}"/>
          </ac:spMkLst>
        </pc:spChg>
        <pc:spChg chg="mod">
          <ac:chgData name="Dr. Hyung Jae Chang" userId="886d5175-8769-4946-920e-866bf9151013" providerId="ADAL" clId="{F79CBC0A-167E-422C-B82A-F90F11A129CC}" dt="2024-02-12T11:18:20.493" v="997" actId="20577"/>
          <ac:spMkLst>
            <pc:docMk/>
            <pc:sldMk cId="235567398" sldId="261"/>
            <ac:spMk id="9219" creationId="{8D5D3AE7-05C2-6B7E-613D-6CA142F03926}"/>
          </ac:spMkLst>
        </pc:spChg>
        <pc:picChg chg="add mod">
          <ac:chgData name="Dr. Hyung Jae Chang" userId="886d5175-8769-4946-920e-866bf9151013" providerId="ADAL" clId="{F79CBC0A-167E-422C-B82A-F90F11A129CC}" dt="2024-02-12T11:16:59.825" v="992" actId="1036"/>
          <ac:picMkLst>
            <pc:docMk/>
            <pc:sldMk cId="235567398" sldId="261"/>
            <ac:picMk id="6" creationId="{373C9668-9414-8601-7E4C-19C9652355AC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3T14:39:07.689" v="4830"/>
        <pc:sldMkLst>
          <pc:docMk/>
          <pc:sldMk cId="2999215073" sldId="262"/>
        </pc:sldMkLst>
        <pc:spChg chg="add mod">
          <ac:chgData name="Dr. Hyung Jae Chang" userId="886d5175-8769-4946-920e-866bf9151013" providerId="ADAL" clId="{F79CBC0A-167E-422C-B82A-F90F11A129CC}" dt="2024-02-12T11:19:34.600" v="1035" actId="1035"/>
          <ac:spMkLst>
            <pc:docMk/>
            <pc:sldMk cId="2999215073" sldId="262"/>
            <ac:spMk id="4" creationId="{FF82B6B0-6F9E-1A8B-1A28-75A6F6992DA5}"/>
          </ac:spMkLst>
        </pc:spChg>
        <pc:spChg chg="add mod">
          <ac:chgData name="Dr. Hyung Jae Chang" userId="886d5175-8769-4946-920e-866bf9151013" providerId="ADAL" clId="{F79CBC0A-167E-422C-B82A-F90F11A129CC}" dt="2024-02-12T11:19:45.871" v="1042" actId="14100"/>
          <ac:spMkLst>
            <pc:docMk/>
            <pc:sldMk cId="2999215073" sldId="262"/>
            <ac:spMk id="7" creationId="{4286B38D-F846-1A23-8C8C-04F9F8EC8D1D}"/>
          </ac:spMkLst>
        </pc:spChg>
        <pc:spChg chg="add mod">
          <ac:chgData name="Dr. Hyung Jae Chang" userId="886d5175-8769-4946-920e-866bf9151013" providerId="ADAL" clId="{F79CBC0A-167E-422C-B82A-F90F11A129CC}" dt="2024-02-12T11:20:48.356" v="1061" actId="1076"/>
          <ac:spMkLst>
            <pc:docMk/>
            <pc:sldMk cId="2999215073" sldId="262"/>
            <ac:spMk id="8" creationId="{54473BD5-4AC1-26BA-D091-E49661CC5E36}"/>
          </ac:spMkLst>
        </pc:spChg>
        <pc:spChg chg="add mod">
          <ac:chgData name="Dr. Hyung Jae Chang" userId="886d5175-8769-4946-920e-866bf9151013" providerId="ADAL" clId="{F79CBC0A-167E-422C-B82A-F90F11A129CC}" dt="2024-02-12T11:20:58.044" v="1068" actId="20577"/>
          <ac:spMkLst>
            <pc:docMk/>
            <pc:sldMk cId="2999215073" sldId="262"/>
            <ac:spMk id="9" creationId="{A72D7CEC-A58C-606D-1C3C-EDB3ED97408E}"/>
          </ac:spMkLst>
        </pc:spChg>
        <pc:spChg chg="mod">
          <ac:chgData name="Dr. Hyung Jae Chang" userId="886d5175-8769-4946-920e-866bf9151013" providerId="ADAL" clId="{F79CBC0A-167E-422C-B82A-F90F11A129CC}" dt="2024-02-13T14:39:07.689" v="4830"/>
          <ac:spMkLst>
            <pc:docMk/>
            <pc:sldMk cId="2999215073" sldId="262"/>
            <ac:spMk id="9218" creationId="{35AC4C5F-9D73-9355-6168-85DB85AF2CAF}"/>
          </ac:spMkLst>
        </pc:spChg>
        <pc:spChg chg="mod">
          <ac:chgData name="Dr. Hyung Jae Chang" userId="886d5175-8769-4946-920e-866bf9151013" providerId="ADAL" clId="{F79CBC0A-167E-422C-B82A-F90F11A129CC}" dt="2024-02-12T11:18:47.123" v="1018" actId="1035"/>
          <ac:spMkLst>
            <pc:docMk/>
            <pc:sldMk cId="2999215073" sldId="262"/>
            <ac:spMk id="9219" creationId="{DA1EE302-5EAB-798A-AF25-979CDD657167}"/>
          </ac:spMkLst>
        </pc:spChg>
        <pc:picChg chg="add mod">
          <ac:chgData name="Dr. Hyung Jae Chang" userId="886d5175-8769-4946-920e-866bf9151013" providerId="ADAL" clId="{F79CBC0A-167E-422C-B82A-F90F11A129CC}" dt="2024-02-12T11:18:51.263" v="1020" actId="14100"/>
          <ac:picMkLst>
            <pc:docMk/>
            <pc:sldMk cId="2999215073" sldId="262"/>
            <ac:picMk id="3" creationId="{7BAF7579-142F-876D-9AC6-6B5A12F0A93E}"/>
          </ac:picMkLst>
        </pc:picChg>
        <pc:picChg chg="del">
          <ac:chgData name="Dr. Hyung Jae Chang" userId="886d5175-8769-4946-920e-866bf9151013" providerId="ADAL" clId="{F79CBC0A-167E-422C-B82A-F90F11A129CC}" dt="2024-02-12T11:18:22.328" v="998" actId="478"/>
          <ac:picMkLst>
            <pc:docMk/>
            <pc:sldMk cId="2999215073" sldId="262"/>
            <ac:picMk id="6" creationId="{D4B971C6-289B-9C2C-558D-AB1330592C05}"/>
          </ac:picMkLst>
        </pc:picChg>
        <pc:cxnChg chg="add mod">
          <ac:chgData name="Dr. Hyung Jae Chang" userId="886d5175-8769-4946-920e-866bf9151013" providerId="ADAL" clId="{F79CBC0A-167E-422C-B82A-F90F11A129CC}" dt="2024-02-12T11:21:13.458" v="1071" actId="208"/>
          <ac:cxnSpMkLst>
            <pc:docMk/>
            <pc:sldMk cId="2999215073" sldId="262"/>
            <ac:cxnSpMk id="11" creationId="{BFBC979E-87B7-2783-C881-9C11C49666B7}"/>
          </ac:cxnSpMkLst>
        </pc:cxnChg>
        <pc:cxnChg chg="add mod">
          <ac:chgData name="Dr. Hyung Jae Chang" userId="886d5175-8769-4946-920e-866bf9151013" providerId="ADAL" clId="{F79CBC0A-167E-422C-B82A-F90F11A129CC}" dt="2024-02-12T11:21:19.060" v="1074" actId="14100"/>
          <ac:cxnSpMkLst>
            <pc:docMk/>
            <pc:sldMk cId="2999215073" sldId="262"/>
            <ac:cxnSpMk id="12" creationId="{AEA9C429-8C21-FDD2-AD88-83D586FF2CF6}"/>
          </ac:cxnSpMkLst>
        </pc:cxnChg>
      </pc:sldChg>
      <pc:sldChg chg="addSp delSp modSp add mod">
        <pc:chgData name="Dr. Hyung Jae Chang" userId="886d5175-8769-4946-920e-866bf9151013" providerId="ADAL" clId="{F79CBC0A-167E-422C-B82A-F90F11A129CC}" dt="2024-02-13T14:40:57.067" v="4868" actId="1035"/>
        <pc:sldMkLst>
          <pc:docMk/>
          <pc:sldMk cId="3215572969" sldId="263"/>
        </pc:sldMkLst>
        <pc:spChg chg="mod">
          <ac:chgData name="Dr. Hyung Jae Chang" userId="886d5175-8769-4946-920e-866bf9151013" providerId="ADAL" clId="{F79CBC0A-167E-422C-B82A-F90F11A129CC}" dt="2024-02-13T14:39:12.215" v="4831"/>
          <ac:spMkLst>
            <pc:docMk/>
            <pc:sldMk cId="3215572969" sldId="263"/>
            <ac:spMk id="9218" creationId="{2D30C151-AA6C-928C-5178-B47B75D7C303}"/>
          </ac:spMkLst>
        </pc:spChg>
        <pc:spChg chg="mod">
          <ac:chgData name="Dr. Hyung Jae Chang" userId="886d5175-8769-4946-920e-866bf9151013" providerId="ADAL" clId="{F79CBC0A-167E-422C-B82A-F90F11A129CC}" dt="2024-02-13T14:40:49.258" v="4862" actId="6549"/>
          <ac:spMkLst>
            <pc:docMk/>
            <pc:sldMk cId="3215572969" sldId="263"/>
            <ac:spMk id="9219" creationId="{4D93E97E-A44B-0DA9-04DA-346D2A00D6F8}"/>
          </ac:spMkLst>
        </pc:spChg>
        <pc:picChg chg="add mod">
          <ac:chgData name="Dr. Hyung Jae Chang" userId="886d5175-8769-4946-920e-866bf9151013" providerId="ADAL" clId="{F79CBC0A-167E-422C-B82A-F90F11A129CC}" dt="2024-02-13T14:40:57.067" v="4868" actId="1035"/>
          <ac:picMkLst>
            <pc:docMk/>
            <pc:sldMk cId="3215572969" sldId="263"/>
            <ac:picMk id="3" creationId="{CC879BDD-9D17-CB74-88DC-B027DDBBC864}"/>
          </ac:picMkLst>
        </pc:picChg>
        <pc:picChg chg="del">
          <ac:chgData name="Dr. Hyung Jae Chang" userId="886d5175-8769-4946-920e-866bf9151013" providerId="ADAL" clId="{F79CBC0A-167E-422C-B82A-F90F11A129CC}" dt="2024-02-12T11:29:44.003" v="1076" actId="478"/>
          <ac:picMkLst>
            <pc:docMk/>
            <pc:sldMk cId="3215572969" sldId="263"/>
            <ac:picMk id="6" creationId="{016C2763-FC97-9800-643C-0200026A9A1D}"/>
          </ac:picMkLst>
        </pc:picChg>
        <pc:picChg chg="add mod">
          <ac:chgData name="Dr. Hyung Jae Chang" userId="886d5175-8769-4946-920e-866bf9151013" providerId="ADAL" clId="{F79CBC0A-167E-422C-B82A-F90F11A129CC}" dt="2024-02-13T14:40:57.067" v="4868" actId="1035"/>
          <ac:picMkLst>
            <pc:docMk/>
            <pc:sldMk cId="3215572969" sldId="263"/>
            <ac:picMk id="7" creationId="{0127A28F-95FE-15FB-0339-E0BC40C59E68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3T14:39:17.398" v="4832"/>
        <pc:sldMkLst>
          <pc:docMk/>
          <pc:sldMk cId="1258215596" sldId="264"/>
        </pc:sldMkLst>
        <pc:spChg chg="mod">
          <ac:chgData name="Dr. Hyung Jae Chang" userId="886d5175-8769-4946-920e-866bf9151013" providerId="ADAL" clId="{F79CBC0A-167E-422C-B82A-F90F11A129CC}" dt="2024-02-13T14:39:17.398" v="4832"/>
          <ac:spMkLst>
            <pc:docMk/>
            <pc:sldMk cId="1258215596" sldId="264"/>
            <ac:spMk id="9218" creationId="{69A31853-C3DA-281E-5E52-E2AE1577A713}"/>
          </ac:spMkLst>
        </pc:spChg>
        <pc:spChg chg="mod">
          <ac:chgData name="Dr. Hyung Jae Chang" userId="886d5175-8769-4946-920e-866bf9151013" providerId="ADAL" clId="{F79CBC0A-167E-422C-B82A-F90F11A129CC}" dt="2024-02-12T15:30:19.402" v="2343" actId="20577"/>
          <ac:spMkLst>
            <pc:docMk/>
            <pc:sldMk cId="1258215596" sldId="264"/>
            <ac:spMk id="9219" creationId="{3E092E17-7DFF-762F-0F85-4B5A58D1AF65}"/>
          </ac:spMkLst>
        </pc:spChg>
        <pc:picChg chg="add mod">
          <ac:chgData name="Dr. Hyung Jae Chang" userId="886d5175-8769-4946-920e-866bf9151013" providerId="ADAL" clId="{F79CBC0A-167E-422C-B82A-F90F11A129CC}" dt="2024-02-12T15:30:26.749" v="2346" actId="14100"/>
          <ac:picMkLst>
            <pc:docMk/>
            <pc:sldMk cId="1258215596" sldId="264"/>
            <ac:picMk id="2" creationId="{69CA68A5-E17F-E4C7-641C-7E05CD778420}"/>
          </ac:picMkLst>
        </pc:picChg>
        <pc:picChg chg="del">
          <ac:chgData name="Dr. Hyung Jae Chang" userId="886d5175-8769-4946-920e-866bf9151013" providerId="ADAL" clId="{F79CBC0A-167E-422C-B82A-F90F11A129CC}" dt="2024-02-12T15:29:17.560" v="2258" actId="478"/>
          <ac:picMkLst>
            <pc:docMk/>
            <pc:sldMk cId="1258215596" sldId="264"/>
            <ac:picMk id="3" creationId="{EAD281D5-92E1-DAB4-E37A-3A4FBE2B6462}"/>
          </ac:picMkLst>
        </pc:picChg>
        <pc:picChg chg="add mod">
          <ac:chgData name="Dr. Hyung Jae Chang" userId="886d5175-8769-4946-920e-866bf9151013" providerId="ADAL" clId="{F79CBC0A-167E-422C-B82A-F90F11A129CC}" dt="2024-02-13T13:31:57.070" v="2348" actId="1076"/>
          <ac:picMkLst>
            <pc:docMk/>
            <pc:sldMk cId="1258215596" sldId="264"/>
            <ac:picMk id="4" creationId="{9F2965AC-38DA-202F-2D1C-8F5C50599509}"/>
          </ac:picMkLst>
        </pc:picChg>
        <pc:picChg chg="del">
          <ac:chgData name="Dr. Hyung Jae Chang" userId="886d5175-8769-4946-920e-866bf9151013" providerId="ADAL" clId="{F79CBC0A-167E-422C-B82A-F90F11A129CC}" dt="2024-02-12T15:29:18.595" v="2259" actId="478"/>
          <ac:picMkLst>
            <pc:docMk/>
            <pc:sldMk cId="1258215596" sldId="264"/>
            <ac:picMk id="7" creationId="{B0D8713B-9C8E-F909-9AFC-04D9605759B1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3T14:41:26.007" v="4869"/>
        <pc:sldMkLst>
          <pc:docMk/>
          <pc:sldMk cId="2486211382" sldId="265"/>
        </pc:sldMkLst>
        <pc:spChg chg="mod">
          <ac:chgData name="Dr. Hyung Jae Chang" userId="886d5175-8769-4946-920e-866bf9151013" providerId="ADAL" clId="{F79CBC0A-167E-422C-B82A-F90F11A129CC}" dt="2024-02-13T14:41:26.007" v="4869"/>
          <ac:spMkLst>
            <pc:docMk/>
            <pc:sldMk cId="2486211382" sldId="265"/>
            <ac:spMk id="9218" creationId="{935BC4EC-216A-8424-CE64-81320B259A32}"/>
          </ac:spMkLst>
        </pc:spChg>
        <pc:spChg chg="mod">
          <ac:chgData name="Dr. Hyung Jae Chang" userId="886d5175-8769-4946-920e-866bf9151013" providerId="ADAL" clId="{F79CBC0A-167E-422C-B82A-F90F11A129CC}" dt="2024-02-13T13:38:39.593" v="2675" actId="58"/>
          <ac:spMkLst>
            <pc:docMk/>
            <pc:sldMk cId="2486211382" sldId="265"/>
            <ac:spMk id="9219" creationId="{70B6118B-275F-D50F-7D0F-9A25A13E4B5F}"/>
          </ac:spMkLst>
        </pc:spChg>
        <pc:picChg chg="del">
          <ac:chgData name="Dr. Hyung Jae Chang" userId="886d5175-8769-4946-920e-866bf9151013" providerId="ADAL" clId="{F79CBC0A-167E-422C-B82A-F90F11A129CC}" dt="2024-02-13T13:34:13.644" v="2371" actId="478"/>
          <ac:picMkLst>
            <pc:docMk/>
            <pc:sldMk cId="2486211382" sldId="265"/>
            <ac:picMk id="3" creationId="{4968A321-1FE0-7E69-B04C-105AC56FE5F2}"/>
          </ac:picMkLst>
        </pc:picChg>
        <pc:picChg chg="add mod">
          <ac:chgData name="Dr. Hyung Jae Chang" userId="886d5175-8769-4946-920e-866bf9151013" providerId="ADAL" clId="{F79CBC0A-167E-422C-B82A-F90F11A129CC}" dt="2024-02-13T13:36:29.620" v="2483" actId="1076"/>
          <ac:picMkLst>
            <pc:docMk/>
            <pc:sldMk cId="2486211382" sldId="265"/>
            <ac:picMk id="4" creationId="{9FAB3822-1BE1-BBF8-DE89-91D46D58A1CD}"/>
          </ac:picMkLst>
        </pc:picChg>
        <pc:picChg chg="del">
          <ac:chgData name="Dr. Hyung Jae Chang" userId="886d5175-8769-4946-920e-866bf9151013" providerId="ADAL" clId="{F79CBC0A-167E-422C-B82A-F90F11A129CC}" dt="2024-02-13T13:34:14.410" v="2372" actId="478"/>
          <ac:picMkLst>
            <pc:docMk/>
            <pc:sldMk cId="2486211382" sldId="265"/>
            <ac:picMk id="7" creationId="{DE18ED52-003A-3596-02C9-B18BDA247DD8}"/>
          </ac:picMkLst>
        </pc:picChg>
        <pc:picChg chg="add mod">
          <ac:chgData name="Dr. Hyung Jae Chang" userId="886d5175-8769-4946-920e-866bf9151013" providerId="ADAL" clId="{F79CBC0A-167E-422C-B82A-F90F11A129CC}" dt="2024-02-13T13:38:03.479" v="2591" actId="1076"/>
          <ac:picMkLst>
            <pc:docMk/>
            <pc:sldMk cId="2486211382" sldId="265"/>
            <ac:picMk id="8" creationId="{DEA70D07-E3EA-6F1D-BB2F-B5873B60553B}"/>
          </ac:picMkLst>
        </pc:picChg>
        <pc:picChg chg="add mod">
          <ac:chgData name="Dr. Hyung Jae Chang" userId="886d5175-8769-4946-920e-866bf9151013" providerId="ADAL" clId="{F79CBC0A-167E-422C-B82A-F90F11A129CC}" dt="2024-02-13T13:39:25.521" v="2679" actId="1076"/>
          <ac:picMkLst>
            <pc:docMk/>
            <pc:sldMk cId="2486211382" sldId="265"/>
            <ac:picMk id="10" creationId="{FDE1AA6E-D2E6-F16A-5B95-63BCED76D6C5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3T14:41:29.030" v="4870"/>
        <pc:sldMkLst>
          <pc:docMk/>
          <pc:sldMk cId="2652003968" sldId="266"/>
        </pc:sldMkLst>
        <pc:spChg chg="mod">
          <ac:chgData name="Dr. Hyung Jae Chang" userId="886d5175-8769-4946-920e-866bf9151013" providerId="ADAL" clId="{F79CBC0A-167E-422C-B82A-F90F11A129CC}" dt="2024-02-13T14:41:29.030" v="4870"/>
          <ac:spMkLst>
            <pc:docMk/>
            <pc:sldMk cId="2652003968" sldId="266"/>
            <ac:spMk id="9218" creationId="{963C0E23-F070-44C3-4024-AC67652DFA48}"/>
          </ac:spMkLst>
        </pc:spChg>
        <pc:spChg chg="mod">
          <ac:chgData name="Dr. Hyung Jae Chang" userId="886d5175-8769-4946-920e-866bf9151013" providerId="ADAL" clId="{F79CBC0A-167E-422C-B82A-F90F11A129CC}" dt="2024-02-13T13:40:25.418" v="2896" actId="20577"/>
          <ac:spMkLst>
            <pc:docMk/>
            <pc:sldMk cId="2652003968" sldId="266"/>
            <ac:spMk id="9219" creationId="{737CACB1-D114-E914-1663-15F2ED42278B}"/>
          </ac:spMkLst>
        </pc:spChg>
        <pc:picChg chg="add mod">
          <ac:chgData name="Dr. Hyung Jae Chang" userId="886d5175-8769-4946-920e-866bf9151013" providerId="ADAL" clId="{F79CBC0A-167E-422C-B82A-F90F11A129CC}" dt="2024-02-13T13:40:46.435" v="2900" actId="1076"/>
          <ac:picMkLst>
            <pc:docMk/>
            <pc:sldMk cId="2652003968" sldId="266"/>
            <ac:picMk id="3" creationId="{82D202A2-F2A2-BE2A-59E6-5DC044ED5791}"/>
          </ac:picMkLst>
        </pc:picChg>
        <pc:picChg chg="del">
          <ac:chgData name="Dr. Hyung Jae Chang" userId="886d5175-8769-4946-920e-866bf9151013" providerId="ADAL" clId="{F79CBC0A-167E-422C-B82A-F90F11A129CC}" dt="2024-02-13T13:39:37.453" v="2683" actId="478"/>
          <ac:picMkLst>
            <pc:docMk/>
            <pc:sldMk cId="2652003968" sldId="266"/>
            <ac:picMk id="4" creationId="{DF4BE2C7-5006-600E-DC1A-131FA4694CDD}"/>
          </ac:picMkLst>
        </pc:picChg>
        <pc:picChg chg="del">
          <ac:chgData name="Dr. Hyung Jae Chang" userId="886d5175-8769-4946-920e-866bf9151013" providerId="ADAL" clId="{F79CBC0A-167E-422C-B82A-F90F11A129CC}" dt="2024-02-13T13:39:36.768" v="2682" actId="478"/>
          <ac:picMkLst>
            <pc:docMk/>
            <pc:sldMk cId="2652003968" sldId="266"/>
            <ac:picMk id="8" creationId="{7AB75C1E-D2E8-DA22-80A5-4F0C0F99D8F7}"/>
          </ac:picMkLst>
        </pc:picChg>
        <pc:picChg chg="del">
          <ac:chgData name="Dr. Hyung Jae Chang" userId="886d5175-8769-4946-920e-866bf9151013" providerId="ADAL" clId="{F79CBC0A-167E-422C-B82A-F90F11A129CC}" dt="2024-02-13T13:39:35.563" v="2681" actId="478"/>
          <ac:picMkLst>
            <pc:docMk/>
            <pc:sldMk cId="2652003968" sldId="266"/>
            <ac:picMk id="10" creationId="{49F45BE2-1628-938A-C5C0-D1B84854E448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3T14:41:55.113" v="4885" actId="1076"/>
        <pc:sldMkLst>
          <pc:docMk/>
          <pc:sldMk cId="1937113887" sldId="267"/>
        </pc:sldMkLst>
        <pc:spChg chg="mod">
          <ac:chgData name="Dr. Hyung Jae Chang" userId="886d5175-8769-4946-920e-866bf9151013" providerId="ADAL" clId="{F79CBC0A-167E-422C-B82A-F90F11A129CC}" dt="2024-02-13T14:41:40.299" v="4880" actId="20577"/>
          <ac:spMkLst>
            <pc:docMk/>
            <pc:sldMk cId="1937113887" sldId="267"/>
            <ac:spMk id="9218" creationId="{74AEA233-FFBE-A083-E682-31924C701F59}"/>
          </ac:spMkLst>
        </pc:spChg>
        <pc:spChg chg="mod">
          <ac:chgData name="Dr. Hyung Jae Chang" userId="886d5175-8769-4946-920e-866bf9151013" providerId="ADAL" clId="{F79CBC0A-167E-422C-B82A-F90F11A129CC}" dt="2024-02-13T14:41:52.681" v="4884" actId="255"/>
          <ac:spMkLst>
            <pc:docMk/>
            <pc:sldMk cId="1937113887" sldId="267"/>
            <ac:spMk id="9219" creationId="{2602628E-D1FA-246A-60F5-220B83B69BB0}"/>
          </ac:spMkLst>
        </pc:spChg>
        <pc:picChg chg="del">
          <ac:chgData name="Dr. Hyung Jae Chang" userId="886d5175-8769-4946-920e-866bf9151013" providerId="ADAL" clId="{F79CBC0A-167E-422C-B82A-F90F11A129CC}" dt="2024-02-13T13:40:57.257" v="2902" actId="478"/>
          <ac:picMkLst>
            <pc:docMk/>
            <pc:sldMk cId="1937113887" sldId="267"/>
            <ac:picMk id="3" creationId="{123524AE-BC0B-5E2D-031C-517CFF363F74}"/>
          </ac:picMkLst>
        </pc:picChg>
        <pc:picChg chg="add mod">
          <ac:chgData name="Dr. Hyung Jae Chang" userId="886d5175-8769-4946-920e-866bf9151013" providerId="ADAL" clId="{F79CBC0A-167E-422C-B82A-F90F11A129CC}" dt="2024-02-13T14:41:55.113" v="4885" actId="1076"/>
          <ac:picMkLst>
            <pc:docMk/>
            <pc:sldMk cId="1937113887" sldId="267"/>
            <ac:picMk id="4" creationId="{6ED15352-3F8D-AE94-1E99-33074AF8C333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3T14:42:24.912" v="4893" actId="1076"/>
        <pc:sldMkLst>
          <pc:docMk/>
          <pc:sldMk cId="3403623564" sldId="268"/>
        </pc:sldMkLst>
        <pc:spChg chg="add mod">
          <ac:chgData name="Dr. Hyung Jae Chang" userId="886d5175-8769-4946-920e-866bf9151013" providerId="ADAL" clId="{F79CBC0A-167E-422C-B82A-F90F11A129CC}" dt="2024-02-13T14:42:17.862" v="4890" actId="1076"/>
          <ac:spMkLst>
            <pc:docMk/>
            <pc:sldMk cId="3403623564" sldId="268"/>
            <ac:spMk id="2" creationId="{FC169BE8-5B85-6C86-FF36-1DCECE791A10}"/>
          </ac:spMkLst>
        </pc:spChg>
        <pc:spChg chg="mod">
          <ac:chgData name="Dr. Hyung Jae Chang" userId="886d5175-8769-4946-920e-866bf9151013" providerId="ADAL" clId="{F79CBC0A-167E-422C-B82A-F90F11A129CC}" dt="2024-02-13T14:42:09.079" v="4887" actId="20577"/>
          <ac:spMkLst>
            <pc:docMk/>
            <pc:sldMk cId="3403623564" sldId="268"/>
            <ac:spMk id="9218" creationId="{9360AE72-8566-2D8F-77B4-3AE078A9606A}"/>
          </ac:spMkLst>
        </pc:spChg>
        <pc:spChg chg="mod">
          <ac:chgData name="Dr. Hyung Jae Chang" userId="886d5175-8769-4946-920e-866bf9151013" providerId="ADAL" clId="{F79CBC0A-167E-422C-B82A-F90F11A129CC}" dt="2024-02-13T14:42:13.183" v="4889" actId="20577"/>
          <ac:spMkLst>
            <pc:docMk/>
            <pc:sldMk cId="3403623564" sldId="268"/>
            <ac:spMk id="9219" creationId="{0E07A8AB-B9A4-D4F0-D8FE-10F3997DAADC}"/>
          </ac:spMkLst>
        </pc:spChg>
        <pc:picChg chg="add mod">
          <ac:chgData name="Dr. Hyung Jae Chang" userId="886d5175-8769-4946-920e-866bf9151013" providerId="ADAL" clId="{F79CBC0A-167E-422C-B82A-F90F11A129CC}" dt="2024-02-13T14:42:24.912" v="4893" actId="1076"/>
          <ac:picMkLst>
            <pc:docMk/>
            <pc:sldMk cId="3403623564" sldId="268"/>
            <ac:picMk id="3" creationId="{31444C73-4983-E8A8-616A-3AC919FB3276}"/>
          </ac:picMkLst>
        </pc:picChg>
        <pc:picChg chg="del">
          <ac:chgData name="Dr. Hyung Jae Chang" userId="886d5175-8769-4946-920e-866bf9151013" providerId="ADAL" clId="{F79CBC0A-167E-422C-B82A-F90F11A129CC}" dt="2024-02-13T13:54:02.053" v="3292" actId="478"/>
          <ac:picMkLst>
            <pc:docMk/>
            <pc:sldMk cId="3403623564" sldId="268"/>
            <ac:picMk id="4" creationId="{E2A9C2A8-6126-A392-716C-95F2CDD8E1FA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3T14:43:10.764" v="4922" actId="14100"/>
        <pc:sldMkLst>
          <pc:docMk/>
          <pc:sldMk cId="2712303052" sldId="269"/>
        </pc:sldMkLst>
        <pc:spChg chg="mod">
          <ac:chgData name="Dr. Hyung Jae Chang" userId="886d5175-8769-4946-920e-866bf9151013" providerId="ADAL" clId="{F79CBC0A-167E-422C-B82A-F90F11A129CC}" dt="2024-02-13T14:42:37.939" v="4906" actId="20577"/>
          <ac:spMkLst>
            <pc:docMk/>
            <pc:sldMk cId="2712303052" sldId="269"/>
            <ac:spMk id="9218" creationId="{5E99967B-BD69-060C-A046-FB0F9E8AC4B7}"/>
          </ac:spMkLst>
        </pc:spChg>
        <pc:spChg chg="mod">
          <ac:chgData name="Dr. Hyung Jae Chang" userId="886d5175-8769-4946-920e-866bf9151013" providerId="ADAL" clId="{F79CBC0A-167E-422C-B82A-F90F11A129CC}" dt="2024-02-13T14:42:58.128" v="4917" actId="255"/>
          <ac:spMkLst>
            <pc:docMk/>
            <pc:sldMk cId="2712303052" sldId="269"/>
            <ac:spMk id="9219" creationId="{F0933657-3D7B-F9F2-1114-79BF92141AD9}"/>
          </ac:spMkLst>
        </pc:spChg>
        <pc:picChg chg="add mod">
          <ac:chgData name="Dr. Hyung Jae Chang" userId="886d5175-8769-4946-920e-866bf9151013" providerId="ADAL" clId="{F79CBC0A-167E-422C-B82A-F90F11A129CC}" dt="2024-02-13T14:43:08.240" v="4921" actId="14100"/>
          <ac:picMkLst>
            <pc:docMk/>
            <pc:sldMk cId="2712303052" sldId="269"/>
            <ac:picMk id="3" creationId="{EDA84CD3-0C88-AA7A-68A4-0906352B50AF}"/>
          </ac:picMkLst>
        </pc:picChg>
        <pc:picChg chg="del">
          <ac:chgData name="Dr. Hyung Jae Chang" userId="886d5175-8769-4946-920e-866bf9151013" providerId="ADAL" clId="{F79CBC0A-167E-422C-B82A-F90F11A129CC}" dt="2024-02-13T13:58:36.268" v="3493" actId="478"/>
          <ac:picMkLst>
            <pc:docMk/>
            <pc:sldMk cId="2712303052" sldId="269"/>
            <ac:picMk id="4" creationId="{313DFA01-9165-29BE-7EB4-8F5E47EFA78E}"/>
          </ac:picMkLst>
        </pc:picChg>
        <pc:picChg chg="add mod">
          <ac:chgData name="Dr. Hyung Jae Chang" userId="886d5175-8769-4946-920e-866bf9151013" providerId="ADAL" clId="{F79CBC0A-167E-422C-B82A-F90F11A129CC}" dt="2024-02-13T14:43:10.764" v="4922" actId="14100"/>
          <ac:picMkLst>
            <pc:docMk/>
            <pc:sldMk cId="2712303052" sldId="269"/>
            <ac:picMk id="7" creationId="{F65DAAFF-C477-6643-AA84-D5B75F4A3AA5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3T14:43:34.409" v="4941" actId="14"/>
        <pc:sldMkLst>
          <pc:docMk/>
          <pc:sldMk cId="2268781009" sldId="270"/>
        </pc:sldMkLst>
        <pc:spChg chg="mod">
          <ac:chgData name="Dr. Hyung Jae Chang" userId="886d5175-8769-4946-920e-866bf9151013" providerId="ADAL" clId="{F79CBC0A-167E-422C-B82A-F90F11A129CC}" dt="2024-02-13T14:43:25.093" v="4937" actId="20577"/>
          <ac:spMkLst>
            <pc:docMk/>
            <pc:sldMk cId="2268781009" sldId="270"/>
            <ac:spMk id="9218" creationId="{43A052B8-BDE5-734C-31D1-AC036BBEB57A}"/>
          </ac:spMkLst>
        </pc:spChg>
        <pc:spChg chg="mod">
          <ac:chgData name="Dr. Hyung Jae Chang" userId="886d5175-8769-4946-920e-866bf9151013" providerId="ADAL" clId="{F79CBC0A-167E-422C-B82A-F90F11A129CC}" dt="2024-02-13T14:43:34.409" v="4941" actId="14"/>
          <ac:spMkLst>
            <pc:docMk/>
            <pc:sldMk cId="2268781009" sldId="270"/>
            <ac:spMk id="9219" creationId="{37058972-D954-9E02-E583-2AF1A5266238}"/>
          </ac:spMkLst>
        </pc:spChg>
        <pc:picChg chg="del">
          <ac:chgData name="Dr. Hyung Jae Chang" userId="886d5175-8769-4946-920e-866bf9151013" providerId="ADAL" clId="{F79CBC0A-167E-422C-B82A-F90F11A129CC}" dt="2024-02-13T14:11:43.809" v="3804" actId="478"/>
          <ac:picMkLst>
            <pc:docMk/>
            <pc:sldMk cId="2268781009" sldId="270"/>
            <ac:picMk id="3" creationId="{54405F6D-F22D-3904-79C8-40F007DBE7BF}"/>
          </ac:picMkLst>
        </pc:picChg>
        <pc:picChg chg="add mod">
          <ac:chgData name="Dr. Hyung Jae Chang" userId="886d5175-8769-4946-920e-866bf9151013" providerId="ADAL" clId="{F79CBC0A-167E-422C-B82A-F90F11A129CC}" dt="2024-02-13T14:14:16.085" v="4057" actId="1076"/>
          <ac:picMkLst>
            <pc:docMk/>
            <pc:sldMk cId="2268781009" sldId="270"/>
            <ac:picMk id="4" creationId="{02AF70F9-22A2-3F5D-BFE4-E60917D9FCAB}"/>
          </ac:picMkLst>
        </pc:picChg>
        <pc:picChg chg="del">
          <ac:chgData name="Dr. Hyung Jae Chang" userId="886d5175-8769-4946-920e-866bf9151013" providerId="ADAL" clId="{F79CBC0A-167E-422C-B82A-F90F11A129CC}" dt="2024-02-13T14:11:43.324" v="3803" actId="478"/>
          <ac:picMkLst>
            <pc:docMk/>
            <pc:sldMk cId="2268781009" sldId="270"/>
            <ac:picMk id="7" creationId="{355DB349-25DF-0AF3-3999-E214BD0C2DFF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3T14:44:06.839" v="4966" actId="14100"/>
        <pc:sldMkLst>
          <pc:docMk/>
          <pc:sldMk cId="40572939" sldId="271"/>
        </pc:sldMkLst>
        <pc:spChg chg="mod">
          <ac:chgData name="Dr. Hyung Jae Chang" userId="886d5175-8769-4946-920e-866bf9151013" providerId="ADAL" clId="{F79CBC0A-167E-422C-B82A-F90F11A129CC}" dt="2024-02-13T14:43:47.662" v="4955" actId="20577"/>
          <ac:spMkLst>
            <pc:docMk/>
            <pc:sldMk cId="40572939" sldId="271"/>
            <ac:spMk id="9218" creationId="{0A210606-C200-18E6-A5C7-D18CC7F6288F}"/>
          </ac:spMkLst>
        </pc:spChg>
        <pc:spChg chg="mod">
          <ac:chgData name="Dr. Hyung Jae Chang" userId="886d5175-8769-4946-920e-866bf9151013" providerId="ADAL" clId="{F79CBC0A-167E-422C-B82A-F90F11A129CC}" dt="2024-02-13T14:44:03.845" v="4964" actId="6549"/>
          <ac:spMkLst>
            <pc:docMk/>
            <pc:sldMk cId="40572939" sldId="271"/>
            <ac:spMk id="9219" creationId="{B7137F90-6721-3BC2-D85F-5CEBA75EFF30}"/>
          </ac:spMkLst>
        </pc:spChg>
        <pc:picChg chg="add mod">
          <ac:chgData name="Dr. Hyung Jae Chang" userId="886d5175-8769-4946-920e-866bf9151013" providerId="ADAL" clId="{F79CBC0A-167E-422C-B82A-F90F11A129CC}" dt="2024-02-13T14:44:06.839" v="4966" actId="14100"/>
          <ac:picMkLst>
            <pc:docMk/>
            <pc:sldMk cId="40572939" sldId="271"/>
            <ac:picMk id="3" creationId="{B51DDE50-6127-AFFC-2DD4-3F804265FC4A}"/>
          </ac:picMkLst>
        </pc:picChg>
        <pc:picChg chg="del">
          <ac:chgData name="Dr. Hyung Jae Chang" userId="886d5175-8769-4946-920e-866bf9151013" providerId="ADAL" clId="{F79CBC0A-167E-422C-B82A-F90F11A129CC}" dt="2024-02-13T14:14:36.094" v="4059" actId="478"/>
          <ac:picMkLst>
            <pc:docMk/>
            <pc:sldMk cId="40572939" sldId="271"/>
            <ac:picMk id="4" creationId="{2AA41A37-8AF6-322B-4D71-1F07D598E202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3T14:44:52.262" v="4976" actId="1035"/>
        <pc:sldMkLst>
          <pc:docMk/>
          <pc:sldMk cId="16160223" sldId="272"/>
        </pc:sldMkLst>
        <pc:spChg chg="mod">
          <ac:chgData name="Dr. Hyung Jae Chang" userId="886d5175-8769-4946-920e-866bf9151013" providerId="ADAL" clId="{F79CBC0A-167E-422C-B82A-F90F11A129CC}" dt="2024-02-13T14:44:42.014" v="4969" actId="1076"/>
          <ac:spMkLst>
            <pc:docMk/>
            <pc:sldMk cId="16160223" sldId="272"/>
            <ac:spMk id="9218" creationId="{11CC44DD-92F9-DBD5-4F82-C70708740FAC}"/>
          </ac:spMkLst>
        </pc:spChg>
        <pc:spChg chg="mod">
          <ac:chgData name="Dr. Hyung Jae Chang" userId="886d5175-8769-4946-920e-866bf9151013" providerId="ADAL" clId="{F79CBC0A-167E-422C-B82A-F90F11A129CC}" dt="2024-02-13T14:44:52.262" v="4976" actId="1035"/>
          <ac:spMkLst>
            <pc:docMk/>
            <pc:sldMk cId="16160223" sldId="272"/>
            <ac:spMk id="9219" creationId="{C5EFA496-869B-CB09-192A-6C8415C8D87E}"/>
          </ac:spMkLst>
        </pc:spChg>
        <pc:picChg chg="del">
          <ac:chgData name="Dr. Hyung Jae Chang" userId="886d5175-8769-4946-920e-866bf9151013" providerId="ADAL" clId="{F79CBC0A-167E-422C-B82A-F90F11A129CC}" dt="2024-02-13T14:29:25.588" v="4538" actId="478"/>
          <ac:picMkLst>
            <pc:docMk/>
            <pc:sldMk cId="16160223" sldId="272"/>
            <ac:picMk id="3" creationId="{DF80FB6D-C237-78D4-065D-31E62920AD1C}"/>
          </ac:picMkLst>
        </pc:picChg>
        <pc:picChg chg="add mod">
          <ac:chgData name="Dr. Hyung Jae Chang" userId="886d5175-8769-4946-920e-866bf9151013" providerId="ADAL" clId="{F79CBC0A-167E-422C-B82A-F90F11A129CC}" dt="2024-02-13T14:32:24.767" v="4792" actId="14100"/>
          <ac:picMkLst>
            <pc:docMk/>
            <pc:sldMk cId="16160223" sldId="272"/>
            <ac:picMk id="4" creationId="{B2839591-B590-0D89-B4D7-04D1010D5762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3T14:59:24.275" v="5766" actId="22"/>
        <pc:sldMkLst>
          <pc:docMk/>
          <pc:sldMk cId="2122278771" sldId="273"/>
        </pc:sldMkLst>
        <pc:spChg chg="mod">
          <ac:chgData name="Dr. Hyung Jae Chang" userId="886d5175-8769-4946-920e-866bf9151013" providerId="ADAL" clId="{F79CBC0A-167E-422C-B82A-F90F11A129CC}" dt="2024-02-13T14:49:16.812" v="5001" actId="20577"/>
          <ac:spMkLst>
            <pc:docMk/>
            <pc:sldMk cId="2122278771" sldId="273"/>
            <ac:spMk id="9218" creationId="{AE43F6B4-3AE8-BA74-61EE-E7001C1F06BE}"/>
          </ac:spMkLst>
        </pc:spChg>
        <pc:spChg chg="mod">
          <ac:chgData name="Dr. Hyung Jae Chang" userId="886d5175-8769-4946-920e-866bf9151013" providerId="ADAL" clId="{F79CBC0A-167E-422C-B82A-F90F11A129CC}" dt="2024-02-13T14:57:38.497" v="5764" actId="313"/>
          <ac:spMkLst>
            <pc:docMk/>
            <pc:sldMk cId="2122278771" sldId="273"/>
            <ac:spMk id="9219" creationId="{C1A2414A-391E-A458-F749-D1585BB3EE2D}"/>
          </ac:spMkLst>
        </pc:spChg>
        <pc:picChg chg="add mod">
          <ac:chgData name="Dr. Hyung Jae Chang" userId="886d5175-8769-4946-920e-866bf9151013" providerId="ADAL" clId="{F79CBC0A-167E-422C-B82A-F90F11A129CC}" dt="2024-02-13T14:57:06.372" v="5686" actId="1038"/>
          <ac:picMkLst>
            <pc:docMk/>
            <pc:sldMk cId="2122278771" sldId="273"/>
            <ac:picMk id="3" creationId="{41CBB3FE-7F4E-4D88-9C1E-D41C05A47066}"/>
          </ac:picMkLst>
        </pc:picChg>
        <pc:picChg chg="del">
          <ac:chgData name="Dr. Hyung Jae Chang" userId="886d5175-8769-4946-920e-866bf9151013" providerId="ADAL" clId="{F79CBC0A-167E-422C-B82A-F90F11A129CC}" dt="2024-02-13T14:37:57.986" v="4794" actId="478"/>
          <ac:picMkLst>
            <pc:docMk/>
            <pc:sldMk cId="2122278771" sldId="273"/>
            <ac:picMk id="4" creationId="{BDD97E53-019C-19FA-C9E3-D867F39868CC}"/>
          </ac:picMkLst>
        </pc:picChg>
        <pc:picChg chg="add del">
          <ac:chgData name="Dr. Hyung Jae Chang" userId="886d5175-8769-4946-920e-866bf9151013" providerId="ADAL" clId="{F79CBC0A-167E-422C-B82A-F90F11A129CC}" dt="2024-02-13T14:59:24.275" v="5766" actId="22"/>
          <ac:picMkLst>
            <pc:docMk/>
            <pc:sldMk cId="2122278771" sldId="273"/>
            <ac:picMk id="7" creationId="{D03ECF0E-C5BC-64BF-74E5-A8C1BDEEBE81}"/>
          </ac:picMkLst>
        </pc:picChg>
      </pc:sldChg>
      <pc:sldChg chg="delSp modSp add mod">
        <pc:chgData name="Dr. Hyung Jae Chang" userId="886d5175-8769-4946-920e-866bf9151013" providerId="ADAL" clId="{F79CBC0A-167E-422C-B82A-F90F11A129CC}" dt="2024-02-13T15:09:43.612" v="6413" actId="20577"/>
        <pc:sldMkLst>
          <pc:docMk/>
          <pc:sldMk cId="1384864889" sldId="274"/>
        </pc:sldMkLst>
        <pc:spChg chg="mod">
          <ac:chgData name="Dr. Hyung Jae Chang" userId="886d5175-8769-4946-920e-866bf9151013" providerId="ADAL" clId="{F79CBC0A-167E-422C-B82A-F90F11A129CC}" dt="2024-02-13T14:59:38.643" v="5777" actId="20577"/>
          <ac:spMkLst>
            <pc:docMk/>
            <pc:sldMk cId="1384864889" sldId="274"/>
            <ac:spMk id="9218" creationId="{59D42A31-44A3-CFEC-BF48-DEEA925D458C}"/>
          </ac:spMkLst>
        </pc:spChg>
        <pc:spChg chg="mod">
          <ac:chgData name="Dr. Hyung Jae Chang" userId="886d5175-8769-4946-920e-866bf9151013" providerId="ADAL" clId="{F79CBC0A-167E-422C-B82A-F90F11A129CC}" dt="2024-02-13T15:09:43.612" v="6413" actId="20577"/>
          <ac:spMkLst>
            <pc:docMk/>
            <pc:sldMk cId="1384864889" sldId="274"/>
            <ac:spMk id="9219" creationId="{48F269DB-B7F4-9D22-45A9-F9CAD98E8D66}"/>
          </ac:spMkLst>
        </pc:spChg>
        <pc:picChg chg="del">
          <ac:chgData name="Dr. Hyung Jae Chang" userId="886d5175-8769-4946-920e-866bf9151013" providerId="ADAL" clId="{F79CBC0A-167E-422C-B82A-F90F11A129CC}" dt="2024-02-13T14:59:28.432" v="5768" actId="478"/>
          <ac:picMkLst>
            <pc:docMk/>
            <pc:sldMk cId="1384864889" sldId="274"/>
            <ac:picMk id="3" creationId="{3F098AF5-3DB6-EEC1-3566-C9E2131B3957}"/>
          </ac:picMkLst>
        </pc:picChg>
      </pc:sldChg>
      <pc:sldChg chg="addSp modSp add mod">
        <pc:chgData name="Dr. Hyung Jae Chang" userId="886d5175-8769-4946-920e-866bf9151013" providerId="ADAL" clId="{F79CBC0A-167E-422C-B82A-F90F11A129CC}" dt="2024-02-13T15:07:15.590" v="6196" actId="1035"/>
        <pc:sldMkLst>
          <pc:docMk/>
          <pc:sldMk cId="1045643089" sldId="275"/>
        </pc:sldMkLst>
        <pc:spChg chg="mod">
          <ac:chgData name="Dr. Hyung Jae Chang" userId="886d5175-8769-4946-920e-866bf9151013" providerId="ADAL" clId="{F79CBC0A-167E-422C-B82A-F90F11A129CC}" dt="2024-02-13T15:07:15.590" v="6196" actId="1035"/>
          <ac:spMkLst>
            <pc:docMk/>
            <pc:sldMk cId="1045643089" sldId="275"/>
            <ac:spMk id="9218" creationId="{D1B16936-E70F-83D5-25F4-5F8716E2AD93}"/>
          </ac:spMkLst>
        </pc:spChg>
        <pc:spChg chg="mod">
          <ac:chgData name="Dr. Hyung Jae Chang" userId="886d5175-8769-4946-920e-866bf9151013" providerId="ADAL" clId="{F79CBC0A-167E-422C-B82A-F90F11A129CC}" dt="2024-02-13T15:06:55.391" v="6191" actId="6549"/>
          <ac:spMkLst>
            <pc:docMk/>
            <pc:sldMk cId="1045643089" sldId="275"/>
            <ac:spMk id="9219" creationId="{2BFFF58F-B609-DB8E-E0A5-C17A1C5E4C60}"/>
          </ac:spMkLst>
        </pc:spChg>
        <pc:picChg chg="add mod">
          <ac:chgData name="Dr. Hyung Jae Chang" userId="886d5175-8769-4946-920e-866bf9151013" providerId="ADAL" clId="{F79CBC0A-167E-422C-B82A-F90F11A129CC}" dt="2024-02-13T15:07:13.190" v="6194" actId="1076"/>
          <ac:picMkLst>
            <pc:docMk/>
            <pc:sldMk cId="1045643089" sldId="275"/>
            <ac:picMk id="3" creationId="{31CF8257-8ABE-9986-08A9-B91D52A62F1A}"/>
          </ac:picMkLst>
        </pc:picChg>
      </pc:sldChg>
      <pc:sldChg chg="modSp mod">
        <pc:chgData name="Dr. Hyung Jae Chang" userId="886d5175-8769-4946-920e-866bf9151013" providerId="ADAL" clId="{F79CBC0A-167E-422C-B82A-F90F11A129CC}" dt="2024-02-14T12:27:10.464" v="7284" actId="20577"/>
        <pc:sldMkLst>
          <pc:docMk/>
          <pc:sldMk cId="340201131" sldId="276"/>
        </pc:sldMkLst>
        <pc:spChg chg="mod">
          <ac:chgData name="Dr. Hyung Jae Chang" userId="886d5175-8769-4946-920e-866bf9151013" providerId="ADAL" clId="{F79CBC0A-167E-422C-B82A-F90F11A129CC}" dt="2024-02-14T12:26:32.267" v="7241" actId="1035"/>
          <ac:spMkLst>
            <pc:docMk/>
            <pc:sldMk cId="340201131" sldId="276"/>
            <ac:spMk id="9218" creationId="{C9CACB40-4DA6-2430-B7EC-99CEAFBD4638}"/>
          </ac:spMkLst>
        </pc:spChg>
        <pc:spChg chg="mod">
          <ac:chgData name="Dr. Hyung Jae Chang" userId="886d5175-8769-4946-920e-866bf9151013" providerId="ADAL" clId="{F79CBC0A-167E-422C-B82A-F90F11A129CC}" dt="2024-02-14T12:27:10.464" v="7284" actId="20577"/>
          <ac:spMkLst>
            <pc:docMk/>
            <pc:sldMk cId="340201131" sldId="276"/>
            <ac:spMk id="9219" creationId="{CDC5BD81-9460-CAC6-36B0-BE6B676D5454}"/>
          </ac:spMkLst>
        </pc:spChg>
      </pc:sldChg>
      <pc:sldChg chg="addSp delSp modSp add mod">
        <pc:chgData name="Dr. Hyung Jae Chang" userId="886d5175-8769-4946-920e-866bf9151013" providerId="ADAL" clId="{F79CBC0A-167E-422C-B82A-F90F11A129CC}" dt="2024-02-14T12:32:55.693" v="7359" actId="14100"/>
        <pc:sldMkLst>
          <pc:docMk/>
          <pc:sldMk cId="2294162888" sldId="277"/>
        </pc:sldMkLst>
        <pc:spChg chg="mod">
          <ac:chgData name="Dr. Hyung Jae Chang" userId="886d5175-8769-4946-920e-866bf9151013" providerId="ADAL" clId="{F79CBC0A-167E-422C-B82A-F90F11A129CC}" dt="2024-02-14T12:27:30.116" v="7312" actId="20577"/>
          <ac:spMkLst>
            <pc:docMk/>
            <pc:sldMk cId="2294162888" sldId="277"/>
            <ac:spMk id="9218" creationId="{CD931ECA-3D7C-DE6C-30E8-620143406694}"/>
          </ac:spMkLst>
        </pc:spChg>
        <pc:spChg chg="mod">
          <ac:chgData name="Dr. Hyung Jae Chang" userId="886d5175-8769-4946-920e-866bf9151013" providerId="ADAL" clId="{F79CBC0A-167E-422C-B82A-F90F11A129CC}" dt="2024-02-14T12:28:53.677" v="7348" actId="20577"/>
          <ac:spMkLst>
            <pc:docMk/>
            <pc:sldMk cId="2294162888" sldId="277"/>
            <ac:spMk id="9219" creationId="{14E88ADD-25CE-1714-A068-E0B4B236C408}"/>
          </ac:spMkLst>
        </pc:spChg>
        <pc:picChg chg="add del mod">
          <ac:chgData name="Dr. Hyung Jae Chang" userId="886d5175-8769-4946-920e-866bf9151013" providerId="ADAL" clId="{F79CBC0A-167E-422C-B82A-F90F11A129CC}" dt="2024-02-14T12:28:10.456" v="7331" actId="22"/>
          <ac:picMkLst>
            <pc:docMk/>
            <pc:sldMk cId="2294162888" sldId="277"/>
            <ac:picMk id="3" creationId="{036790CB-802F-3C1F-509A-FCDAF2621091}"/>
          </ac:picMkLst>
        </pc:picChg>
        <pc:picChg chg="add mod">
          <ac:chgData name="Dr. Hyung Jae Chang" userId="886d5175-8769-4946-920e-866bf9151013" providerId="ADAL" clId="{F79CBC0A-167E-422C-B82A-F90F11A129CC}" dt="2024-02-14T12:28:21.317" v="7334" actId="14100"/>
          <ac:picMkLst>
            <pc:docMk/>
            <pc:sldMk cId="2294162888" sldId="277"/>
            <ac:picMk id="6" creationId="{8D2FD7FD-8AEF-20CB-6C82-72345FFB9C26}"/>
          </ac:picMkLst>
        </pc:picChg>
        <pc:picChg chg="add mod">
          <ac:chgData name="Dr. Hyung Jae Chang" userId="886d5175-8769-4946-920e-866bf9151013" providerId="ADAL" clId="{F79CBC0A-167E-422C-B82A-F90F11A129CC}" dt="2024-02-14T12:32:45.255" v="7356" actId="1076"/>
          <ac:picMkLst>
            <pc:docMk/>
            <pc:sldMk cId="2294162888" sldId="277"/>
            <ac:picMk id="8" creationId="{166B324B-3228-4897-42B7-5257130F88AD}"/>
          </ac:picMkLst>
        </pc:picChg>
        <pc:picChg chg="add mod">
          <ac:chgData name="Dr. Hyung Jae Chang" userId="886d5175-8769-4946-920e-866bf9151013" providerId="ADAL" clId="{F79CBC0A-167E-422C-B82A-F90F11A129CC}" dt="2024-02-14T12:32:41.439" v="7354" actId="1076"/>
          <ac:picMkLst>
            <pc:docMk/>
            <pc:sldMk cId="2294162888" sldId="277"/>
            <ac:picMk id="10" creationId="{2A4D0BD2-FB8C-9CE2-33B6-304D74F2FC35}"/>
          </ac:picMkLst>
        </pc:picChg>
        <pc:picChg chg="add mod">
          <ac:chgData name="Dr. Hyung Jae Chang" userId="886d5175-8769-4946-920e-866bf9151013" providerId="ADAL" clId="{F79CBC0A-167E-422C-B82A-F90F11A129CC}" dt="2024-02-14T12:32:55.693" v="7359" actId="14100"/>
          <ac:picMkLst>
            <pc:docMk/>
            <pc:sldMk cId="2294162888" sldId="277"/>
            <ac:picMk id="12" creationId="{89D505E7-39FF-1F71-5561-5771511EDAD3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4T12:37:51.051" v="7674" actId="20577"/>
        <pc:sldMkLst>
          <pc:docMk/>
          <pc:sldMk cId="1608784813" sldId="278"/>
        </pc:sldMkLst>
        <pc:spChg chg="add mod">
          <ac:chgData name="Dr. Hyung Jae Chang" userId="886d5175-8769-4946-920e-866bf9151013" providerId="ADAL" clId="{F79CBC0A-167E-422C-B82A-F90F11A129CC}" dt="2024-02-14T12:35:11.823" v="7562" actId="1076"/>
          <ac:spMkLst>
            <pc:docMk/>
            <pc:sldMk cId="1608784813" sldId="278"/>
            <ac:spMk id="4" creationId="{B39B8E19-F119-DB52-1B05-60DABF4FE47D}"/>
          </ac:spMkLst>
        </pc:spChg>
        <pc:spChg chg="add mod">
          <ac:chgData name="Dr. Hyung Jae Chang" userId="886d5175-8769-4946-920e-866bf9151013" providerId="ADAL" clId="{F79CBC0A-167E-422C-B82A-F90F11A129CC}" dt="2024-02-14T12:37:51.051" v="7674" actId="20577"/>
          <ac:spMkLst>
            <pc:docMk/>
            <pc:sldMk cId="1608784813" sldId="278"/>
            <ac:spMk id="11" creationId="{2DAE6271-762B-A765-1086-416434BC7AE9}"/>
          </ac:spMkLst>
        </pc:spChg>
        <pc:spChg chg="mod">
          <ac:chgData name="Dr. Hyung Jae Chang" userId="886d5175-8769-4946-920e-866bf9151013" providerId="ADAL" clId="{F79CBC0A-167E-422C-B82A-F90F11A129CC}" dt="2024-02-14T12:33:11.761" v="7370" actId="20577"/>
          <ac:spMkLst>
            <pc:docMk/>
            <pc:sldMk cId="1608784813" sldId="278"/>
            <ac:spMk id="9218" creationId="{9387D630-34FA-62C0-C04D-23F84C9B8C1E}"/>
          </ac:spMkLst>
        </pc:spChg>
        <pc:spChg chg="mod">
          <ac:chgData name="Dr. Hyung Jae Chang" userId="886d5175-8769-4946-920e-866bf9151013" providerId="ADAL" clId="{F79CBC0A-167E-422C-B82A-F90F11A129CC}" dt="2024-02-14T12:35:03.978" v="7560" actId="20577"/>
          <ac:spMkLst>
            <pc:docMk/>
            <pc:sldMk cId="1608784813" sldId="278"/>
            <ac:spMk id="9219" creationId="{1F3661B7-8BBD-523A-07C3-AA067C9AAC19}"/>
          </ac:spMkLst>
        </pc:spChg>
        <pc:picChg chg="add mod">
          <ac:chgData name="Dr. Hyung Jae Chang" userId="886d5175-8769-4946-920e-866bf9151013" providerId="ADAL" clId="{F79CBC0A-167E-422C-B82A-F90F11A129CC}" dt="2024-02-14T12:34:07.502" v="7450" actId="1076"/>
          <ac:picMkLst>
            <pc:docMk/>
            <pc:sldMk cId="1608784813" sldId="278"/>
            <ac:picMk id="3" creationId="{7CF8126A-4ECD-E25A-1BDD-A7AF36F5432E}"/>
          </ac:picMkLst>
        </pc:picChg>
        <pc:picChg chg="del">
          <ac:chgData name="Dr. Hyung Jae Chang" userId="886d5175-8769-4946-920e-866bf9151013" providerId="ADAL" clId="{F79CBC0A-167E-422C-B82A-F90F11A129CC}" dt="2024-02-14T12:33:13.997" v="7371" actId="478"/>
          <ac:picMkLst>
            <pc:docMk/>
            <pc:sldMk cId="1608784813" sldId="278"/>
            <ac:picMk id="6" creationId="{2E711B18-0F44-D7F8-6B43-82F5263DE324}"/>
          </ac:picMkLst>
        </pc:picChg>
        <pc:picChg chg="del">
          <ac:chgData name="Dr. Hyung Jae Chang" userId="886d5175-8769-4946-920e-866bf9151013" providerId="ADAL" clId="{F79CBC0A-167E-422C-B82A-F90F11A129CC}" dt="2024-02-14T12:33:14.609" v="7372" actId="478"/>
          <ac:picMkLst>
            <pc:docMk/>
            <pc:sldMk cId="1608784813" sldId="278"/>
            <ac:picMk id="8" creationId="{6AEC7859-33EA-6000-5DF9-6EC220F14BA2}"/>
          </ac:picMkLst>
        </pc:picChg>
        <pc:picChg chg="add mod">
          <ac:chgData name="Dr. Hyung Jae Chang" userId="886d5175-8769-4946-920e-866bf9151013" providerId="ADAL" clId="{F79CBC0A-167E-422C-B82A-F90F11A129CC}" dt="2024-02-14T12:36:28.039" v="7567" actId="1076"/>
          <ac:picMkLst>
            <pc:docMk/>
            <pc:sldMk cId="1608784813" sldId="278"/>
            <ac:picMk id="9" creationId="{F1E81803-A139-CD74-AD99-C40AD51DDF09}"/>
          </ac:picMkLst>
        </pc:picChg>
        <pc:picChg chg="del">
          <ac:chgData name="Dr. Hyung Jae Chang" userId="886d5175-8769-4946-920e-866bf9151013" providerId="ADAL" clId="{F79CBC0A-167E-422C-B82A-F90F11A129CC}" dt="2024-02-14T12:33:14.992" v="7373" actId="478"/>
          <ac:picMkLst>
            <pc:docMk/>
            <pc:sldMk cId="1608784813" sldId="278"/>
            <ac:picMk id="10" creationId="{E89531B9-C47B-A5C6-22C1-4A62446FEA76}"/>
          </ac:picMkLst>
        </pc:picChg>
        <pc:picChg chg="del">
          <ac:chgData name="Dr. Hyung Jae Chang" userId="886d5175-8769-4946-920e-866bf9151013" providerId="ADAL" clId="{F79CBC0A-167E-422C-B82A-F90F11A129CC}" dt="2024-02-14T12:33:16.193" v="7374" actId="478"/>
          <ac:picMkLst>
            <pc:docMk/>
            <pc:sldMk cId="1608784813" sldId="278"/>
            <ac:picMk id="12" creationId="{A0A553E9-A015-0A5D-96ED-4805BF0207F4}"/>
          </ac:picMkLst>
        </pc:picChg>
      </pc:sldChg>
      <pc:sldChg chg="delSp modSp add del mod">
        <pc:chgData name="Dr. Hyung Jae Chang" userId="886d5175-8769-4946-920e-866bf9151013" providerId="ADAL" clId="{F79CBC0A-167E-422C-B82A-F90F11A129CC}" dt="2024-02-14T12:38:20.128" v="7691" actId="47"/>
        <pc:sldMkLst>
          <pc:docMk/>
          <pc:sldMk cId="405723525" sldId="279"/>
        </pc:sldMkLst>
        <pc:spChg chg="del">
          <ac:chgData name="Dr. Hyung Jae Chang" userId="886d5175-8769-4946-920e-866bf9151013" providerId="ADAL" clId="{F79CBC0A-167E-422C-B82A-F90F11A129CC}" dt="2024-02-14T12:38:08.350" v="7688" actId="478"/>
          <ac:spMkLst>
            <pc:docMk/>
            <pc:sldMk cId="405723525" sldId="279"/>
            <ac:spMk id="4" creationId="{FE850B5A-9EB9-9C46-42F2-2371EB4E6E90}"/>
          </ac:spMkLst>
        </pc:spChg>
        <pc:spChg chg="del">
          <ac:chgData name="Dr. Hyung Jae Chang" userId="886d5175-8769-4946-920e-866bf9151013" providerId="ADAL" clId="{F79CBC0A-167E-422C-B82A-F90F11A129CC}" dt="2024-02-14T12:38:12.309" v="7689" actId="478"/>
          <ac:spMkLst>
            <pc:docMk/>
            <pc:sldMk cId="405723525" sldId="279"/>
            <ac:spMk id="11" creationId="{7EDA51AE-20F1-1A92-4386-C7C9E3AF2663}"/>
          </ac:spMkLst>
        </pc:spChg>
        <pc:spChg chg="mod">
          <ac:chgData name="Dr. Hyung Jae Chang" userId="886d5175-8769-4946-920e-866bf9151013" providerId="ADAL" clId="{F79CBC0A-167E-422C-B82A-F90F11A129CC}" dt="2024-02-14T12:38:05.290" v="7685" actId="20577"/>
          <ac:spMkLst>
            <pc:docMk/>
            <pc:sldMk cId="405723525" sldId="279"/>
            <ac:spMk id="9218" creationId="{F8E908DB-63A4-B07D-CFC7-2C441C2DF52E}"/>
          </ac:spMkLst>
        </pc:spChg>
        <pc:picChg chg="del">
          <ac:chgData name="Dr. Hyung Jae Chang" userId="886d5175-8769-4946-920e-866bf9151013" providerId="ADAL" clId="{F79CBC0A-167E-422C-B82A-F90F11A129CC}" dt="2024-02-14T12:38:06.935" v="7686" actId="478"/>
          <ac:picMkLst>
            <pc:docMk/>
            <pc:sldMk cId="405723525" sldId="279"/>
            <ac:picMk id="3" creationId="{D9B397B8-2A62-69BB-8C41-B553DDF50148}"/>
          </ac:picMkLst>
        </pc:picChg>
        <pc:picChg chg="del">
          <ac:chgData name="Dr. Hyung Jae Chang" userId="886d5175-8769-4946-920e-866bf9151013" providerId="ADAL" clId="{F79CBC0A-167E-422C-B82A-F90F11A129CC}" dt="2024-02-14T12:38:07.585" v="7687" actId="478"/>
          <ac:picMkLst>
            <pc:docMk/>
            <pc:sldMk cId="405723525" sldId="279"/>
            <ac:picMk id="9" creationId="{557DDB2B-0DDF-8704-3BE8-576EB2F973A0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4T12:38:44.414" v="7708" actId="1076"/>
        <pc:sldMkLst>
          <pc:docMk/>
          <pc:sldMk cId="1612905087" sldId="280"/>
        </pc:sldMkLst>
        <pc:spChg chg="del">
          <ac:chgData name="Dr. Hyung Jae Chang" userId="886d5175-8769-4946-920e-866bf9151013" providerId="ADAL" clId="{F79CBC0A-167E-422C-B82A-F90F11A129CC}" dt="2024-02-14T12:38:24.158" v="7694" actId="478"/>
          <ac:spMkLst>
            <pc:docMk/>
            <pc:sldMk cId="1612905087" sldId="280"/>
            <ac:spMk id="4" creationId="{719ECF74-8417-E029-5380-D30FF4A9A831}"/>
          </ac:spMkLst>
        </pc:spChg>
        <pc:spChg chg="del">
          <ac:chgData name="Dr. Hyung Jae Chang" userId="886d5175-8769-4946-920e-866bf9151013" providerId="ADAL" clId="{F79CBC0A-167E-422C-B82A-F90F11A129CC}" dt="2024-02-14T12:38:25.174" v="7695" actId="478"/>
          <ac:spMkLst>
            <pc:docMk/>
            <pc:sldMk cId="1612905087" sldId="280"/>
            <ac:spMk id="11" creationId="{73364577-B2CD-3F75-5915-EB283EAACEE1}"/>
          </ac:spMkLst>
        </pc:spChg>
        <pc:spChg chg="mod">
          <ac:chgData name="Dr. Hyung Jae Chang" userId="886d5175-8769-4946-920e-866bf9151013" providerId="ADAL" clId="{F79CBC0A-167E-422C-B82A-F90F11A129CC}" dt="2024-02-14T12:38:30.021" v="7704" actId="20577"/>
          <ac:spMkLst>
            <pc:docMk/>
            <pc:sldMk cId="1612905087" sldId="280"/>
            <ac:spMk id="9219" creationId="{B278E078-A5B5-8015-4251-2E01D1DF5755}"/>
          </ac:spMkLst>
        </pc:spChg>
        <pc:picChg chg="del">
          <ac:chgData name="Dr. Hyung Jae Chang" userId="886d5175-8769-4946-920e-866bf9151013" providerId="ADAL" clId="{F79CBC0A-167E-422C-B82A-F90F11A129CC}" dt="2024-02-14T12:38:22.255" v="7692" actId="478"/>
          <ac:picMkLst>
            <pc:docMk/>
            <pc:sldMk cId="1612905087" sldId="280"/>
            <ac:picMk id="3" creationId="{995B4ED1-8E4D-970E-F5BD-9AEB0FE35772}"/>
          </ac:picMkLst>
        </pc:picChg>
        <pc:picChg chg="add mod">
          <ac:chgData name="Dr. Hyung Jae Chang" userId="886d5175-8769-4946-920e-866bf9151013" providerId="ADAL" clId="{F79CBC0A-167E-422C-B82A-F90F11A129CC}" dt="2024-02-14T12:38:44.414" v="7708" actId="1076"/>
          <ac:picMkLst>
            <pc:docMk/>
            <pc:sldMk cId="1612905087" sldId="280"/>
            <ac:picMk id="6" creationId="{384BE7AA-DBC1-27FA-5B99-5281DABED0B2}"/>
          </ac:picMkLst>
        </pc:picChg>
        <pc:picChg chg="del">
          <ac:chgData name="Dr. Hyung Jae Chang" userId="886d5175-8769-4946-920e-866bf9151013" providerId="ADAL" clId="{F79CBC0A-167E-422C-B82A-F90F11A129CC}" dt="2024-02-14T12:38:22.908" v="7693" actId="478"/>
          <ac:picMkLst>
            <pc:docMk/>
            <pc:sldMk cId="1612905087" sldId="280"/>
            <ac:picMk id="9" creationId="{68BD7FF0-5873-7F05-3C11-B060113FD435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4T12:48:56.536" v="7937" actId="6549"/>
        <pc:sldMkLst>
          <pc:docMk/>
          <pc:sldMk cId="1310994929" sldId="281"/>
        </pc:sldMkLst>
        <pc:spChg chg="mod">
          <ac:chgData name="Dr. Hyung Jae Chang" userId="886d5175-8769-4946-920e-866bf9151013" providerId="ADAL" clId="{F79CBC0A-167E-422C-B82A-F90F11A129CC}" dt="2024-02-14T12:39:00.025" v="7753" actId="20577"/>
          <ac:spMkLst>
            <pc:docMk/>
            <pc:sldMk cId="1310994929" sldId="281"/>
            <ac:spMk id="9218" creationId="{7793E3B6-E457-74EF-FC22-36FEB27A809E}"/>
          </ac:spMkLst>
        </pc:spChg>
        <pc:spChg chg="mod">
          <ac:chgData name="Dr. Hyung Jae Chang" userId="886d5175-8769-4946-920e-866bf9151013" providerId="ADAL" clId="{F79CBC0A-167E-422C-B82A-F90F11A129CC}" dt="2024-02-14T12:48:56.536" v="7937" actId="6549"/>
          <ac:spMkLst>
            <pc:docMk/>
            <pc:sldMk cId="1310994929" sldId="281"/>
            <ac:spMk id="9219" creationId="{00ACEA33-9D4F-C926-E9BD-D80B55394709}"/>
          </ac:spMkLst>
        </pc:spChg>
        <pc:picChg chg="add mod">
          <ac:chgData name="Dr. Hyung Jae Chang" userId="886d5175-8769-4946-920e-866bf9151013" providerId="ADAL" clId="{F79CBC0A-167E-422C-B82A-F90F11A129CC}" dt="2024-02-14T12:48:53.232" v="7936" actId="1076"/>
          <ac:picMkLst>
            <pc:docMk/>
            <pc:sldMk cId="1310994929" sldId="281"/>
            <ac:picMk id="2" creationId="{4CC55BB6-9E0B-3BA4-7666-0942F3B4D722}"/>
          </ac:picMkLst>
        </pc:picChg>
        <pc:picChg chg="del">
          <ac:chgData name="Dr. Hyung Jae Chang" userId="886d5175-8769-4946-920e-866bf9151013" providerId="ADAL" clId="{F79CBC0A-167E-422C-B82A-F90F11A129CC}" dt="2024-02-14T12:39:01.454" v="7754" actId="478"/>
          <ac:picMkLst>
            <pc:docMk/>
            <pc:sldMk cId="1310994929" sldId="281"/>
            <ac:picMk id="6" creationId="{F54B4AED-2971-9926-EFF7-680135BC64D4}"/>
          </ac:picMkLst>
        </pc:picChg>
      </pc:sldChg>
      <pc:sldChg chg="modSp add mod">
        <pc:chgData name="Dr. Hyung Jae Chang" userId="886d5175-8769-4946-920e-866bf9151013" providerId="ADAL" clId="{F79CBC0A-167E-422C-B82A-F90F11A129CC}" dt="2024-02-14T12:53:50.789" v="8485" actId="207"/>
        <pc:sldMkLst>
          <pc:docMk/>
          <pc:sldMk cId="14623218" sldId="282"/>
        </pc:sldMkLst>
        <pc:spChg chg="mod">
          <ac:chgData name="Dr. Hyung Jae Chang" userId="886d5175-8769-4946-920e-866bf9151013" providerId="ADAL" clId="{F79CBC0A-167E-422C-B82A-F90F11A129CC}" dt="2024-02-14T12:48:37.409" v="7928" actId="20577"/>
          <ac:spMkLst>
            <pc:docMk/>
            <pc:sldMk cId="14623218" sldId="282"/>
            <ac:spMk id="9218" creationId="{A0ADF0A1-F01F-B2F6-44D4-09B5902EB4FD}"/>
          </ac:spMkLst>
        </pc:spChg>
        <pc:spChg chg="mod">
          <ac:chgData name="Dr. Hyung Jae Chang" userId="886d5175-8769-4946-920e-866bf9151013" providerId="ADAL" clId="{F79CBC0A-167E-422C-B82A-F90F11A129CC}" dt="2024-02-14T12:53:50.789" v="8485" actId="207"/>
          <ac:spMkLst>
            <pc:docMk/>
            <pc:sldMk cId="14623218" sldId="282"/>
            <ac:spMk id="9219" creationId="{D3C5E6F9-5F4A-EC54-E1F9-E4C27727A31D}"/>
          </ac:spMkLst>
        </pc:spChg>
      </pc:sldChg>
      <pc:sldChg chg="modSp add mod">
        <pc:chgData name="Dr. Hyung Jae Chang" userId="886d5175-8769-4946-920e-866bf9151013" providerId="ADAL" clId="{F79CBC0A-167E-422C-B82A-F90F11A129CC}" dt="2024-02-14T12:57:23.428" v="8737" actId="20577"/>
        <pc:sldMkLst>
          <pc:docMk/>
          <pc:sldMk cId="4228293099" sldId="283"/>
        </pc:sldMkLst>
        <pc:spChg chg="mod">
          <ac:chgData name="Dr. Hyung Jae Chang" userId="886d5175-8769-4946-920e-866bf9151013" providerId="ADAL" clId="{F79CBC0A-167E-422C-B82A-F90F11A129CC}" dt="2024-02-14T12:57:23.428" v="8737" actId="20577"/>
          <ac:spMkLst>
            <pc:docMk/>
            <pc:sldMk cId="4228293099" sldId="283"/>
            <ac:spMk id="9218" creationId="{4A91EB62-179E-4AC0-7F79-E8EBBBA97BA8}"/>
          </ac:spMkLst>
        </pc:spChg>
        <pc:spChg chg="mod">
          <ac:chgData name="Dr. Hyung Jae Chang" userId="886d5175-8769-4946-920e-866bf9151013" providerId="ADAL" clId="{F79CBC0A-167E-422C-B82A-F90F11A129CC}" dt="2024-02-14T12:57:20.344" v="8732" actId="6549"/>
          <ac:spMkLst>
            <pc:docMk/>
            <pc:sldMk cId="4228293099" sldId="283"/>
            <ac:spMk id="9219" creationId="{617BA22C-E116-ED71-631D-1B328BAF7337}"/>
          </ac:spMkLst>
        </pc:spChg>
      </pc:sldChg>
      <pc:sldChg chg="addSp modSp add mod">
        <pc:chgData name="Dr. Hyung Jae Chang" userId="886d5175-8769-4946-920e-866bf9151013" providerId="ADAL" clId="{F79CBC0A-167E-422C-B82A-F90F11A129CC}" dt="2024-02-14T12:58:10.933" v="8834" actId="1076"/>
        <pc:sldMkLst>
          <pc:docMk/>
          <pc:sldMk cId="425260228" sldId="284"/>
        </pc:sldMkLst>
        <pc:spChg chg="mod">
          <ac:chgData name="Dr. Hyung Jae Chang" userId="886d5175-8769-4946-920e-866bf9151013" providerId="ADAL" clId="{F79CBC0A-167E-422C-B82A-F90F11A129CC}" dt="2024-02-14T12:57:31.084" v="8757" actId="20577"/>
          <ac:spMkLst>
            <pc:docMk/>
            <pc:sldMk cId="425260228" sldId="284"/>
            <ac:spMk id="9218" creationId="{00933D34-1D43-E17D-A34A-437231DC7020}"/>
          </ac:spMkLst>
        </pc:spChg>
        <pc:spChg chg="mod">
          <ac:chgData name="Dr. Hyung Jae Chang" userId="886d5175-8769-4946-920e-866bf9151013" providerId="ADAL" clId="{F79CBC0A-167E-422C-B82A-F90F11A129CC}" dt="2024-02-14T12:58:06.062" v="8831" actId="20577"/>
          <ac:spMkLst>
            <pc:docMk/>
            <pc:sldMk cId="425260228" sldId="284"/>
            <ac:spMk id="9219" creationId="{A5E61883-DB40-5EFD-A616-9A46EB54ABF0}"/>
          </ac:spMkLst>
        </pc:spChg>
        <pc:picChg chg="add mod">
          <ac:chgData name="Dr. Hyung Jae Chang" userId="886d5175-8769-4946-920e-866bf9151013" providerId="ADAL" clId="{F79CBC0A-167E-422C-B82A-F90F11A129CC}" dt="2024-02-14T12:58:10.933" v="8834" actId="1076"/>
          <ac:picMkLst>
            <pc:docMk/>
            <pc:sldMk cId="425260228" sldId="284"/>
            <ac:picMk id="3" creationId="{C2CAE870-396E-7FD3-98D6-1F8B749EAFC4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4T13:06:15.415" v="9604" actId="113"/>
        <pc:sldMkLst>
          <pc:docMk/>
          <pc:sldMk cId="2448899038" sldId="285"/>
        </pc:sldMkLst>
        <pc:spChg chg="add del">
          <ac:chgData name="Dr. Hyung Jae Chang" userId="886d5175-8769-4946-920e-866bf9151013" providerId="ADAL" clId="{F79CBC0A-167E-422C-B82A-F90F11A129CC}" dt="2024-02-14T13:00:12.029" v="9027" actId="11529"/>
          <ac:spMkLst>
            <pc:docMk/>
            <pc:sldMk cId="2448899038" sldId="285"/>
            <ac:spMk id="8" creationId="{B8FD365B-32EF-7AF1-7DC7-6A71A75C5323}"/>
          </ac:spMkLst>
        </pc:spChg>
        <pc:spChg chg="add del mod">
          <ac:chgData name="Dr. Hyung Jae Chang" userId="886d5175-8769-4946-920e-866bf9151013" providerId="ADAL" clId="{F79CBC0A-167E-422C-B82A-F90F11A129CC}" dt="2024-02-14T13:00:25.410" v="9031" actId="11529"/>
          <ac:spMkLst>
            <pc:docMk/>
            <pc:sldMk cId="2448899038" sldId="285"/>
            <ac:spMk id="9" creationId="{C2C78885-7E76-010E-1560-B2927CB7723C}"/>
          </ac:spMkLst>
        </pc:spChg>
        <pc:spChg chg="add mod">
          <ac:chgData name="Dr. Hyung Jae Chang" userId="886d5175-8769-4946-920e-866bf9151013" providerId="ADAL" clId="{F79CBC0A-167E-422C-B82A-F90F11A129CC}" dt="2024-02-14T13:06:03.634" v="9599" actId="1035"/>
          <ac:spMkLst>
            <pc:docMk/>
            <pc:sldMk cId="2448899038" sldId="285"/>
            <ac:spMk id="10" creationId="{3F4162B9-329A-559F-20E9-88D1F985B402}"/>
          </ac:spMkLst>
        </pc:spChg>
        <pc:spChg chg="mod">
          <ac:chgData name="Dr. Hyung Jae Chang" userId="886d5175-8769-4946-920e-866bf9151013" providerId="ADAL" clId="{F79CBC0A-167E-422C-B82A-F90F11A129CC}" dt="2024-02-14T13:06:08.116" v="9602" actId="1035"/>
          <ac:spMkLst>
            <pc:docMk/>
            <pc:sldMk cId="2448899038" sldId="285"/>
            <ac:spMk id="9218" creationId="{9DE9C252-B5B4-CE58-0754-64AFA7FF5622}"/>
          </ac:spMkLst>
        </pc:spChg>
        <pc:spChg chg="mod">
          <ac:chgData name="Dr. Hyung Jae Chang" userId="886d5175-8769-4946-920e-866bf9151013" providerId="ADAL" clId="{F79CBC0A-167E-422C-B82A-F90F11A129CC}" dt="2024-02-14T13:06:15.415" v="9604" actId="113"/>
          <ac:spMkLst>
            <pc:docMk/>
            <pc:sldMk cId="2448899038" sldId="285"/>
            <ac:spMk id="9219" creationId="{FA7A0940-C4D3-994D-4E67-33D55E3FAEA6}"/>
          </ac:spMkLst>
        </pc:spChg>
        <pc:picChg chg="del">
          <ac:chgData name="Dr. Hyung Jae Chang" userId="886d5175-8769-4946-920e-866bf9151013" providerId="ADAL" clId="{F79CBC0A-167E-422C-B82A-F90F11A129CC}" dt="2024-02-14T12:58:24.703" v="8860" actId="478"/>
          <ac:picMkLst>
            <pc:docMk/>
            <pc:sldMk cId="2448899038" sldId="285"/>
            <ac:picMk id="3" creationId="{DE589816-1EFF-6753-5691-A9A1A17FF28A}"/>
          </ac:picMkLst>
        </pc:picChg>
        <pc:picChg chg="add mod">
          <ac:chgData name="Dr. Hyung Jae Chang" userId="886d5175-8769-4946-920e-866bf9151013" providerId="ADAL" clId="{F79CBC0A-167E-422C-B82A-F90F11A129CC}" dt="2024-02-14T13:06:03.634" v="9599" actId="1035"/>
          <ac:picMkLst>
            <pc:docMk/>
            <pc:sldMk cId="2448899038" sldId="285"/>
            <ac:picMk id="4" creationId="{B8538342-40B2-83D8-2FDF-489CB2AB707C}"/>
          </ac:picMkLst>
        </pc:picChg>
        <pc:picChg chg="add mod">
          <ac:chgData name="Dr. Hyung Jae Chang" userId="886d5175-8769-4946-920e-866bf9151013" providerId="ADAL" clId="{F79CBC0A-167E-422C-B82A-F90F11A129CC}" dt="2024-02-14T13:06:03.634" v="9599" actId="1035"/>
          <ac:picMkLst>
            <pc:docMk/>
            <pc:sldMk cId="2448899038" sldId="285"/>
            <ac:picMk id="7" creationId="{BE1FB723-F3B8-A89B-A178-1FD0F1DA0D29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4T13:15:31.322" v="9697" actId="20577"/>
        <pc:sldMkLst>
          <pc:docMk/>
          <pc:sldMk cId="1170540131" sldId="286"/>
        </pc:sldMkLst>
        <pc:spChg chg="del">
          <ac:chgData name="Dr. Hyung Jae Chang" userId="886d5175-8769-4946-920e-866bf9151013" providerId="ADAL" clId="{F79CBC0A-167E-422C-B82A-F90F11A129CC}" dt="2024-02-14T13:06:45.601" v="9607" actId="478"/>
          <ac:spMkLst>
            <pc:docMk/>
            <pc:sldMk cId="1170540131" sldId="286"/>
            <ac:spMk id="10" creationId="{01A9CADD-35B9-32D2-E5F0-90B10FD3F392}"/>
          </ac:spMkLst>
        </pc:spChg>
        <pc:spChg chg="mod">
          <ac:chgData name="Dr. Hyung Jae Chang" userId="886d5175-8769-4946-920e-866bf9151013" providerId="ADAL" clId="{F79CBC0A-167E-422C-B82A-F90F11A129CC}" dt="2024-02-14T13:15:31.322" v="9697" actId="20577"/>
          <ac:spMkLst>
            <pc:docMk/>
            <pc:sldMk cId="1170540131" sldId="286"/>
            <ac:spMk id="9218" creationId="{B2F1FB46-AC24-C46A-AEC0-27B575ED17B0}"/>
          </ac:spMkLst>
        </pc:spChg>
        <pc:spChg chg="add del mod">
          <ac:chgData name="Dr. Hyung Jae Chang" userId="886d5175-8769-4946-920e-866bf9151013" providerId="ADAL" clId="{F79CBC0A-167E-422C-B82A-F90F11A129CC}" dt="2024-02-14T13:07:49.611" v="9679" actId="113"/>
          <ac:spMkLst>
            <pc:docMk/>
            <pc:sldMk cId="1170540131" sldId="286"/>
            <ac:spMk id="9219" creationId="{93404E81-75EB-94DE-70E7-A4B2ADA7978D}"/>
          </ac:spMkLst>
        </pc:spChg>
        <pc:picChg chg="add del mod ord">
          <ac:chgData name="Dr. Hyung Jae Chang" userId="886d5175-8769-4946-920e-866bf9151013" providerId="ADAL" clId="{F79CBC0A-167E-422C-B82A-F90F11A129CC}" dt="2024-02-14T13:07:16.711" v="9618" actId="22"/>
          <ac:picMkLst>
            <pc:docMk/>
            <pc:sldMk cId="1170540131" sldId="286"/>
            <ac:picMk id="3" creationId="{BE028857-DCE6-CCB9-1649-DBFC61037871}"/>
          </ac:picMkLst>
        </pc:picChg>
        <pc:picChg chg="del">
          <ac:chgData name="Dr. Hyung Jae Chang" userId="886d5175-8769-4946-920e-866bf9151013" providerId="ADAL" clId="{F79CBC0A-167E-422C-B82A-F90F11A129CC}" dt="2024-02-14T13:06:44.971" v="9606" actId="478"/>
          <ac:picMkLst>
            <pc:docMk/>
            <pc:sldMk cId="1170540131" sldId="286"/>
            <ac:picMk id="4" creationId="{9E087887-20F3-05DE-6E93-2AD7FC1B4D9C}"/>
          </ac:picMkLst>
        </pc:picChg>
        <pc:picChg chg="del">
          <ac:chgData name="Dr. Hyung Jae Chang" userId="886d5175-8769-4946-920e-866bf9151013" providerId="ADAL" clId="{F79CBC0A-167E-422C-B82A-F90F11A129CC}" dt="2024-02-14T13:06:46.036" v="9608" actId="478"/>
          <ac:picMkLst>
            <pc:docMk/>
            <pc:sldMk cId="1170540131" sldId="286"/>
            <ac:picMk id="7" creationId="{7C36969A-565D-5D07-C90C-4DC641A15602}"/>
          </ac:picMkLst>
        </pc:picChg>
        <pc:picChg chg="add mod">
          <ac:chgData name="Dr. Hyung Jae Chang" userId="886d5175-8769-4946-920e-866bf9151013" providerId="ADAL" clId="{F79CBC0A-167E-422C-B82A-F90F11A129CC}" dt="2024-02-14T13:15:22.572" v="9688" actId="1076"/>
          <ac:picMkLst>
            <pc:docMk/>
            <pc:sldMk cId="1170540131" sldId="286"/>
            <ac:picMk id="8" creationId="{939D7CD4-FCF1-6BB8-4391-08881D821701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4T13:16:56.120" v="9824" actId="1076"/>
        <pc:sldMkLst>
          <pc:docMk/>
          <pc:sldMk cId="1451933789" sldId="287"/>
        </pc:sldMkLst>
        <pc:spChg chg="add mod">
          <ac:chgData name="Dr. Hyung Jae Chang" userId="886d5175-8769-4946-920e-866bf9151013" providerId="ADAL" clId="{F79CBC0A-167E-422C-B82A-F90F11A129CC}" dt="2024-02-14T13:16:56.120" v="9824" actId="1076"/>
          <ac:spMkLst>
            <pc:docMk/>
            <pc:sldMk cId="1451933789" sldId="287"/>
            <ac:spMk id="7" creationId="{69A9ED05-0CB5-7022-09D0-5F21E6FE3DD5}"/>
          </ac:spMkLst>
        </pc:spChg>
        <pc:spChg chg="mod">
          <ac:chgData name="Dr. Hyung Jae Chang" userId="886d5175-8769-4946-920e-866bf9151013" providerId="ADAL" clId="{F79CBC0A-167E-422C-B82A-F90F11A129CC}" dt="2024-02-14T13:15:40.908" v="9704" actId="20577"/>
          <ac:spMkLst>
            <pc:docMk/>
            <pc:sldMk cId="1451933789" sldId="287"/>
            <ac:spMk id="9218" creationId="{D558BF9A-73E7-6719-5F42-042739365D13}"/>
          </ac:spMkLst>
        </pc:spChg>
        <pc:spChg chg="mod">
          <ac:chgData name="Dr. Hyung Jae Chang" userId="886d5175-8769-4946-920e-866bf9151013" providerId="ADAL" clId="{F79CBC0A-167E-422C-B82A-F90F11A129CC}" dt="2024-02-14T13:16:18.500" v="9814" actId="20577"/>
          <ac:spMkLst>
            <pc:docMk/>
            <pc:sldMk cId="1451933789" sldId="287"/>
            <ac:spMk id="9219" creationId="{6C6476A3-DC01-3C20-0BF3-ABE1A987F894}"/>
          </ac:spMkLst>
        </pc:spChg>
        <pc:picChg chg="add mod">
          <ac:chgData name="Dr. Hyung Jae Chang" userId="886d5175-8769-4946-920e-866bf9151013" providerId="ADAL" clId="{F79CBC0A-167E-422C-B82A-F90F11A129CC}" dt="2024-02-14T13:16:40.395" v="9818" actId="1076"/>
          <ac:picMkLst>
            <pc:docMk/>
            <pc:sldMk cId="1451933789" sldId="287"/>
            <ac:picMk id="3" creationId="{3C985ED1-537B-373C-B761-BC7FC08898AD}"/>
          </ac:picMkLst>
        </pc:picChg>
        <pc:picChg chg="add mod">
          <ac:chgData name="Dr. Hyung Jae Chang" userId="886d5175-8769-4946-920e-866bf9151013" providerId="ADAL" clId="{F79CBC0A-167E-422C-B82A-F90F11A129CC}" dt="2024-02-14T13:16:50.548" v="9822" actId="1076"/>
          <ac:picMkLst>
            <pc:docMk/>
            <pc:sldMk cId="1451933789" sldId="287"/>
            <ac:picMk id="6" creationId="{C53C7D81-CCFF-393D-9CDF-EBFE80D8AE64}"/>
          </ac:picMkLst>
        </pc:picChg>
        <pc:picChg chg="del">
          <ac:chgData name="Dr. Hyung Jae Chang" userId="886d5175-8769-4946-920e-866bf9151013" providerId="ADAL" clId="{F79CBC0A-167E-422C-B82A-F90F11A129CC}" dt="2024-02-14T13:16:07.927" v="9797" actId="478"/>
          <ac:picMkLst>
            <pc:docMk/>
            <pc:sldMk cId="1451933789" sldId="287"/>
            <ac:picMk id="8" creationId="{786CF084-57AA-76C9-9D3C-2FE2F85E5833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4T13:17:51.469" v="9910" actId="20577"/>
        <pc:sldMkLst>
          <pc:docMk/>
          <pc:sldMk cId="241197361" sldId="288"/>
        </pc:sldMkLst>
        <pc:spChg chg="del">
          <ac:chgData name="Dr. Hyung Jae Chang" userId="886d5175-8769-4946-920e-866bf9151013" providerId="ADAL" clId="{F79CBC0A-167E-422C-B82A-F90F11A129CC}" dt="2024-02-14T13:17:19.406" v="9837" actId="478"/>
          <ac:spMkLst>
            <pc:docMk/>
            <pc:sldMk cId="241197361" sldId="288"/>
            <ac:spMk id="7" creationId="{0478876F-A4B7-4308-747E-BFF2EBF40EBA}"/>
          </ac:spMkLst>
        </pc:spChg>
        <pc:spChg chg="mod">
          <ac:chgData name="Dr. Hyung Jae Chang" userId="886d5175-8769-4946-920e-866bf9151013" providerId="ADAL" clId="{F79CBC0A-167E-422C-B82A-F90F11A129CC}" dt="2024-02-14T13:17:15.215" v="9835" actId="20577"/>
          <ac:spMkLst>
            <pc:docMk/>
            <pc:sldMk cId="241197361" sldId="288"/>
            <ac:spMk id="9218" creationId="{B122425F-BC50-4070-E88E-9F660D131666}"/>
          </ac:spMkLst>
        </pc:spChg>
        <pc:spChg chg="mod">
          <ac:chgData name="Dr. Hyung Jae Chang" userId="886d5175-8769-4946-920e-866bf9151013" providerId="ADAL" clId="{F79CBC0A-167E-422C-B82A-F90F11A129CC}" dt="2024-02-14T13:17:51.469" v="9910" actId="20577"/>
          <ac:spMkLst>
            <pc:docMk/>
            <pc:sldMk cId="241197361" sldId="288"/>
            <ac:spMk id="9219" creationId="{00D8048A-0443-5FAE-28BF-08EF4D83720E}"/>
          </ac:spMkLst>
        </pc:spChg>
        <pc:picChg chg="del">
          <ac:chgData name="Dr. Hyung Jae Chang" userId="886d5175-8769-4946-920e-866bf9151013" providerId="ADAL" clId="{F79CBC0A-167E-422C-B82A-F90F11A129CC}" dt="2024-02-14T13:17:18.371" v="9836" actId="478"/>
          <ac:picMkLst>
            <pc:docMk/>
            <pc:sldMk cId="241197361" sldId="288"/>
            <ac:picMk id="3" creationId="{178F851E-6285-0C77-648A-95B11B4B7A2A}"/>
          </ac:picMkLst>
        </pc:picChg>
        <pc:picChg chg="add mod">
          <ac:chgData name="Dr. Hyung Jae Chang" userId="886d5175-8769-4946-920e-866bf9151013" providerId="ADAL" clId="{F79CBC0A-167E-422C-B82A-F90F11A129CC}" dt="2024-02-14T13:17:49.229" v="9908" actId="1076"/>
          <ac:picMkLst>
            <pc:docMk/>
            <pc:sldMk cId="241197361" sldId="288"/>
            <ac:picMk id="4" creationId="{1AD9D42B-F37C-172D-D235-882425F3E84C}"/>
          </ac:picMkLst>
        </pc:picChg>
        <pc:picChg chg="del">
          <ac:chgData name="Dr. Hyung Jae Chang" userId="886d5175-8769-4946-920e-866bf9151013" providerId="ADAL" clId="{F79CBC0A-167E-422C-B82A-F90F11A129CC}" dt="2024-02-14T13:17:19.844" v="9838" actId="478"/>
          <ac:picMkLst>
            <pc:docMk/>
            <pc:sldMk cId="241197361" sldId="288"/>
            <ac:picMk id="6" creationId="{3628F445-6760-97B9-C636-F23D5AACFC0B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5T11:28:33.680" v="10018" actId="6549"/>
        <pc:sldMkLst>
          <pc:docMk/>
          <pc:sldMk cId="4037613552" sldId="289"/>
        </pc:sldMkLst>
        <pc:spChg chg="del">
          <ac:chgData name="Dr. Hyung Jae Chang" userId="886d5175-8769-4946-920e-866bf9151013" providerId="ADAL" clId="{F79CBC0A-167E-422C-B82A-F90F11A129CC}" dt="2024-02-14T13:18:34.107" v="9913" actId="478"/>
          <ac:spMkLst>
            <pc:docMk/>
            <pc:sldMk cId="4037613552" sldId="289"/>
            <ac:spMk id="7" creationId="{787BE812-B5A4-93BD-57C6-7C775113E124}"/>
          </ac:spMkLst>
        </pc:spChg>
        <pc:spChg chg="mod">
          <ac:chgData name="Dr. Hyung Jae Chang" userId="886d5175-8769-4946-920e-866bf9151013" providerId="ADAL" clId="{F79CBC0A-167E-422C-B82A-F90F11A129CC}" dt="2024-02-14T13:18:41.051" v="9937" actId="20577"/>
          <ac:spMkLst>
            <pc:docMk/>
            <pc:sldMk cId="4037613552" sldId="289"/>
            <ac:spMk id="9218" creationId="{783AFCA7-165C-ED68-CD23-22819F48DA94}"/>
          </ac:spMkLst>
        </pc:spChg>
        <pc:spChg chg="mod">
          <ac:chgData name="Dr. Hyung Jae Chang" userId="886d5175-8769-4946-920e-866bf9151013" providerId="ADAL" clId="{F79CBC0A-167E-422C-B82A-F90F11A129CC}" dt="2024-02-15T11:28:33.680" v="10018" actId="6549"/>
          <ac:spMkLst>
            <pc:docMk/>
            <pc:sldMk cId="4037613552" sldId="289"/>
            <ac:spMk id="9219" creationId="{EFEF25CB-A77E-9DAA-62B8-475966CD7241}"/>
          </ac:spMkLst>
        </pc:spChg>
        <pc:picChg chg="add del mod">
          <ac:chgData name="Dr. Hyung Jae Chang" userId="886d5175-8769-4946-920e-866bf9151013" providerId="ADAL" clId="{F79CBC0A-167E-422C-B82A-F90F11A129CC}" dt="2024-02-15T11:28:32.356" v="10017" actId="478"/>
          <ac:picMkLst>
            <pc:docMk/>
            <pc:sldMk cId="4037613552" sldId="289"/>
            <ac:picMk id="3" creationId="{34FAA0B9-885E-7BA9-C118-63FAE6708892}"/>
          </ac:picMkLst>
        </pc:picChg>
        <pc:picChg chg="del">
          <ac:chgData name="Dr. Hyung Jae Chang" userId="886d5175-8769-4946-920e-866bf9151013" providerId="ADAL" clId="{F79CBC0A-167E-422C-B82A-F90F11A129CC}" dt="2024-02-14T13:18:33.329" v="9912" actId="478"/>
          <ac:picMkLst>
            <pc:docMk/>
            <pc:sldMk cId="4037613552" sldId="289"/>
            <ac:picMk id="3" creationId="{8AFD591A-60E3-38E0-1FD4-5020E2183BE9}"/>
          </ac:picMkLst>
        </pc:picChg>
        <pc:picChg chg="del">
          <ac:chgData name="Dr. Hyung Jae Chang" userId="886d5175-8769-4946-920e-866bf9151013" providerId="ADAL" clId="{F79CBC0A-167E-422C-B82A-F90F11A129CC}" dt="2024-02-14T13:18:34.535" v="9914" actId="478"/>
          <ac:picMkLst>
            <pc:docMk/>
            <pc:sldMk cId="4037613552" sldId="289"/>
            <ac:picMk id="6" creationId="{702C877D-7ABF-FEA0-3CA7-1A5C5FEDF774}"/>
          </ac:picMkLst>
        </pc:picChg>
      </pc:sldChg>
      <pc:sldChg chg="addSp modSp add mod">
        <pc:chgData name="Dr. Hyung Jae Chang" userId="886d5175-8769-4946-920e-866bf9151013" providerId="ADAL" clId="{F79CBC0A-167E-422C-B82A-F90F11A129CC}" dt="2024-02-15T12:14:35.884" v="10190" actId="14100"/>
        <pc:sldMkLst>
          <pc:docMk/>
          <pc:sldMk cId="2009710786" sldId="290"/>
        </pc:sldMkLst>
        <pc:spChg chg="mod">
          <ac:chgData name="Dr. Hyung Jae Chang" userId="886d5175-8769-4946-920e-866bf9151013" providerId="ADAL" clId="{F79CBC0A-167E-422C-B82A-F90F11A129CC}" dt="2024-02-15T11:28:23.753" v="10014" actId="20577"/>
          <ac:spMkLst>
            <pc:docMk/>
            <pc:sldMk cId="2009710786" sldId="290"/>
            <ac:spMk id="9218" creationId="{57B0EF35-EFA9-2454-1D65-73A226CBFB54}"/>
          </ac:spMkLst>
        </pc:spChg>
        <pc:spChg chg="mod">
          <ac:chgData name="Dr. Hyung Jae Chang" userId="886d5175-8769-4946-920e-866bf9151013" providerId="ADAL" clId="{F79CBC0A-167E-422C-B82A-F90F11A129CC}" dt="2024-02-15T12:14:27.106" v="10187" actId="20577"/>
          <ac:spMkLst>
            <pc:docMk/>
            <pc:sldMk cId="2009710786" sldId="290"/>
            <ac:spMk id="9219" creationId="{7D2C045D-D66D-93D2-1BCC-1E3360A7E9A0}"/>
          </ac:spMkLst>
        </pc:spChg>
        <pc:picChg chg="mod">
          <ac:chgData name="Dr. Hyung Jae Chang" userId="886d5175-8769-4946-920e-866bf9151013" providerId="ADAL" clId="{F79CBC0A-167E-422C-B82A-F90F11A129CC}" dt="2024-02-15T11:28:30.929" v="10016" actId="1076"/>
          <ac:picMkLst>
            <pc:docMk/>
            <pc:sldMk cId="2009710786" sldId="290"/>
            <ac:picMk id="3" creationId="{C181D6C4-BB09-54E9-D8A8-F9B762287BB1}"/>
          </ac:picMkLst>
        </pc:picChg>
        <pc:picChg chg="add mod">
          <ac:chgData name="Dr. Hyung Jae Chang" userId="886d5175-8769-4946-920e-866bf9151013" providerId="ADAL" clId="{F79CBC0A-167E-422C-B82A-F90F11A129CC}" dt="2024-02-15T11:29:16.052" v="10078" actId="1076"/>
          <ac:picMkLst>
            <pc:docMk/>
            <pc:sldMk cId="2009710786" sldId="290"/>
            <ac:picMk id="4" creationId="{4039A9D2-D164-9B63-63D5-0E050E80BA2C}"/>
          </ac:picMkLst>
        </pc:picChg>
        <pc:picChg chg="add mod">
          <ac:chgData name="Dr. Hyung Jae Chang" userId="886d5175-8769-4946-920e-866bf9151013" providerId="ADAL" clId="{F79CBC0A-167E-422C-B82A-F90F11A129CC}" dt="2024-02-15T12:14:35.884" v="10190" actId="14100"/>
          <ac:picMkLst>
            <pc:docMk/>
            <pc:sldMk cId="2009710786" sldId="290"/>
            <ac:picMk id="6" creationId="{14814870-0227-EC52-DF63-850501F867BB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5T12:18:30.967" v="10421" actId="20577"/>
        <pc:sldMkLst>
          <pc:docMk/>
          <pc:sldMk cId="709685469" sldId="291"/>
        </pc:sldMkLst>
        <pc:spChg chg="mod">
          <ac:chgData name="Dr. Hyung Jae Chang" userId="886d5175-8769-4946-920e-866bf9151013" providerId="ADAL" clId="{F79CBC0A-167E-422C-B82A-F90F11A129CC}" dt="2024-02-15T12:18:30.967" v="10421" actId="20577"/>
          <ac:spMkLst>
            <pc:docMk/>
            <pc:sldMk cId="709685469" sldId="291"/>
            <ac:spMk id="9218" creationId="{552C336C-7520-F963-6D0B-BDF879DBC880}"/>
          </ac:spMkLst>
        </pc:spChg>
        <pc:spChg chg="mod">
          <ac:chgData name="Dr. Hyung Jae Chang" userId="886d5175-8769-4946-920e-866bf9151013" providerId="ADAL" clId="{F79CBC0A-167E-422C-B82A-F90F11A129CC}" dt="2024-02-15T12:17:45.532" v="10360" actId="5793"/>
          <ac:spMkLst>
            <pc:docMk/>
            <pc:sldMk cId="709685469" sldId="291"/>
            <ac:spMk id="9219" creationId="{26E431B7-3BE8-C0C9-0BCE-CA4933D313C0}"/>
          </ac:spMkLst>
        </pc:spChg>
        <pc:picChg chg="add mod">
          <ac:chgData name="Dr. Hyung Jae Chang" userId="886d5175-8769-4946-920e-866bf9151013" providerId="ADAL" clId="{F79CBC0A-167E-422C-B82A-F90F11A129CC}" dt="2024-02-15T12:16:44.344" v="10298" actId="1076"/>
          <ac:picMkLst>
            <pc:docMk/>
            <pc:sldMk cId="709685469" sldId="291"/>
            <ac:picMk id="2" creationId="{B7C444C5-DFCD-8668-70A3-344A2C36F47B}"/>
          </ac:picMkLst>
        </pc:picChg>
        <pc:picChg chg="del">
          <ac:chgData name="Dr. Hyung Jae Chang" userId="886d5175-8769-4946-920e-866bf9151013" providerId="ADAL" clId="{F79CBC0A-167E-422C-B82A-F90F11A129CC}" dt="2024-02-15T12:12:27.276" v="10081" actId="478"/>
          <ac:picMkLst>
            <pc:docMk/>
            <pc:sldMk cId="709685469" sldId="291"/>
            <ac:picMk id="3" creationId="{4B63720C-8A5D-1378-76B8-F1E914C31A50}"/>
          </ac:picMkLst>
        </pc:picChg>
        <pc:picChg chg="del">
          <ac:chgData name="Dr. Hyung Jae Chang" userId="886d5175-8769-4946-920e-866bf9151013" providerId="ADAL" clId="{F79CBC0A-167E-422C-B82A-F90F11A129CC}" dt="2024-02-15T12:12:26.564" v="10080" actId="478"/>
          <ac:picMkLst>
            <pc:docMk/>
            <pc:sldMk cId="709685469" sldId="291"/>
            <ac:picMk id="4" creationId="{FBEFAF7D-9871-E280-5BAC-622A2727158F}"/>
          </ac:picMkLst>
        </pc:picChg>
        <pc:picChg chg="add mod">
          <ac:chgData name="Dr. Hyung Jae Chang" userId="886d5175-8769-4946-920e-866bf9151013" providerId="ADAL" clId="{F79CBC0A-167E-422C-B82A-F90F11A129CC}" dt="2024-02-15T12:17:50.617" v="10364" actId="1076"/>
          <ac:picMkLst>
            <pc:docMk/>
            <pc:sldMk cId="709685469" sldId="291"/>
            <ac:picMk id="6" creationId="{AC7BA981-A846-F0C7-1AD1-F1BE01A92D82}"/>
          </ac:picMkLst>
        </pc:picChg>
        <pc:picChg chg="add del mod">
          <ac:chgData name="Dr. Hyung Jae Chang" userId="886d5175-8769-4946-920e-866bf9151013" providerId="ADAL" clId="{F79CBC0A-167E-422C-B82A-F90F11A129CC}" dt="2024-02-15T12:18:27.906" v="10414" actId="478"/>
          <ac:picMkLst>
            <pc:docMk/>
            <pc:sldMk cId="709685469" sldId="291"/>
            <ac:picMk id="7" creationId="{6795EDE5-787E-9465-761C-A6958F338AF9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5T12:39:29.712" v="11121" actId="1035"/>
        <pc:sldMkLst>
          <pc:docMk/>
          <pc:sldMk cId="660567549" sldId="292"/>
        </pc:sldMkLst>
        <pc:spChg chg="mod">
          <ac:chgData name="Dr. Hyung Jae Chang" userId="886d5175-8769-4946-920e-866bf9151013" providerId="ADAL" clId="{F79CBC0A-167E-422C-B82A-F90F11A129CC}" dt="2024-02-15T12:39:29.712" v="11121" actId="1035"/>
          <ac:spMkLst>
            <pc:docMk/>
            <pc:sldMk cId="660567549" sldId="292"/>
            <ac:spMk id="9218" creationId="{D23DBC80-EB5B-6339-E614-726552B04152}"/>
          </ac:spMkLst>
        </pc:spChg>
        <pc:spChg chg="mod">
          <ac:chgData name="Dr. Hyung Jae Chang" userId="886d5175-8769-4946-920e-866bf9151013" providerId="ADAL" clId="{F79CBC0A-167E-422C-B82A-F90F11A129CC}" dt="2024-02-15T12:39:24.279" v="11118" actId="20577"/>
          <ac:spMkLst>
            <pc:docMk/>
            <pc:sldMk cId="660567549" sldId="292"/>
            <ac:spMk id="9219" creationId="{DF739B37-ED25-F3BF-E4CD-F48B5FA163E8}"/>
          </ac:spMkLst>
        </pc:spChg>
        <pc:picChg chg="del">
          <ac:chgData name="Dr. Hyung Jae Chang" userId="886d5175-8769-4946-920e-866bf9151013" providerId="ADAL" clId="{F79CBC0A-167E-422C-B82A-F90F11A129CC}" dt="2024-02-15T12:18:38.272" v="10424" actId="478"/>
          <ac:picMkLst>
            <pc:docMk/>
            <pc:sldMk cId="660567549" sldId="292"/>
            <ac:picMk id="2" creationId="{A5534371-0BB0-5AE0-AAA0-E303C6EB2964}"/>
          </ac:picMkLst>
        </pc:picChg>
        <pc:picChg chg="add mod">
          <ac:chgData name="Dr. Hyung Jae Chang" userId="886d5175-8769-4946-920e-866bf9151013" providerId="ADAL" clId="{F79CBC0A-167E-422C-B82A-F90F11A129CC}" dt="2024-02-15T12:39:14.517" v="11065" actId="1076"/>
          <ac:picMkLst>
            <pc:docMk/>
            <pc:sldMk cId="660567549" sldId="292"/>
            <ac:picMk id="3" creationId="{3EDBAFF4-F478-66B4-4F41-DCEB6E500879}"/>
          </ac:picMkLst>
        </pc:picChg>
        <pc:picChg chg="del">
          <ac:chgData name="Dr. Hyung Jae Chang" userId="886d5175-8769-4946-920e-866bf9151013" providerId="ADAL" clId="{F79CBC0A-167E-422C-B82A-F90F11A129CC}" dt="2024-02-15T12:18:37.635" v="10423" actId="478"/>
          <ac:picMkLst>
            <pc:docMk/>
            <pc:sldMk cId="660567549" sldId="292"/>
            <ac:picMk id="6" creationId="{5E9293A1-6AFB-8F64-1877-DE989E29095B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5T12:42:27.636" v="11355" actId="1037"/>
        <pc:sldMkLst>
          <pc:docMk/>
          <pc:sldMk cId="2286505666" sldId="293"/>
        </pc:sldMkLst>
        <pc:spChg chg="mod">
          <ac:chgData name="Dr. Hyung Jae Chang" userId="886d5175-8769-4946-920e-866bf9151013" providerId="ADAL" clId="{F79CBC0A-167E-422C-B82A-F90F11A129CC}" dt="2024-02-15T12:39:51.356" v="11147" actId="20577"/>
          <ac:spMkLst>
            <pc:docMk/>
            <pc:sldMk cId="2286505666" sldId="293"/>
            <ac:spMk id="9218" creationId="{2BD18CBA-F95B-F962-005D-E023AAE16C19}"/>
          </ac:spMkLst>
        </pc:spChg>
        <pc:spChg chg="mod">
          <ac:chgData name="Dr. Hyung Jae Chang" userId="886d5175-8769-4946-920e-866bf9151013" providerId="ADAL" clId="{F79CBC0A-167E-422C-B82A-F90F11A129CC}" dt="2024-02-15T12:42:17.756" v="11348" actId="1035"/>
          <ac:spMkLst>
            <pc:docMk/>
            <pc:sldMk cId="2286505666" sldId="293"/>
            <ac:spMk id="9219" creationId="{31B434FD-3E61-B8CB-4253-B601A4BE41B2}"/>
          </ac:spMkLst>
        </pc:spChg>
        <pc:picChg chg="add mod">
          <ac:chgData name="Dr. Hyung Jae Chang" userId="886d5175-8769-4946-920e-866bf9151013" providerId="ADAL" clId="{F79CBC0A-167E-422C-B82A-F90F11A129CC}" dt="2024-02-15T12:42:27.636" v="11355" actId="1037"/>
          <ac:picMkLst>
            <pc:docMk/>
            <pc:sldMk cId="2286505666" sldId="293"/>
            <ac:picMk id="2" creationId="{16049E17-8D85-5F46-5320-B26C7A2DA184}"/>
          </ac:picMkLst>
        </pc:picChg>
        <pc:picChg chg="del">
          <ac:chgData name="Dr. Hyung Jae Chang" userId="886d5175-8769-4946-920e-866bf9151013" providerId="ADAL" clId="{F79CBC0A-167E-422C-B82A-F90F11A129CC}" dt="2024-02-15T12:39:40.135" v="11127" actId="478"/>
          <ac:picMkLst>
            <pc:docMk/>
            <pc:sldMk cId="2286505666" sldId="293"/>
            <ac:picMk id="3" creationId="{D1B8364E-A1A9-2327-873A-55DEFB9393D5}"/>
          </ac:picMkLst>
        </pc:picChg>
        <pc:picChg chg="add mod">
          <ac:chgData name="Dr. Hyung Jae Chang" userId="886d5175-8769-4946-920e-866bf9151013" providerId="ADAL" clId="{F79CBC0A-167E-422C-B82A-F90F11A129CC}" dt="2024-02-15T12:42:27.636" v="11355" actId="1037"/>
          <ac:picMkLst>
            <pc:docMk/>
            <pc:sldMk cId="2286505666" sldId="293"/>
            <ac:picMk id="4" creationId="{99B67C43-C03E-2954-E4B7-2946EFCC1D06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5T12:44:01.616" v="11423" actId="14100"/>
        <pc:sldMkLst>
          <pc:docMk/>
          <pc:sldMk cId="347248549" sldId="294"/>
        </pc:sldMkLst>
        <pc:spChg chg="add del mod">
          <ac:chgData name="Dr. Hyung Jae Chang" userId="886d5175-8769-4946-920e-866bf9151013" providerId="ADAL" clId="{F79CBC0A-167E-422C-B82A-F90F11A129CC}" dt="2024-02-15T12:43:24.582" v="11414" actId="22"/>
          <ac:spMkLst>
            <pc:docMk/>
            <pc:sldMk cId="347248549" sldId="294"/>
            <ac:spMk id="6" creationId="{2BC1FA55-623F-FDA9-9EDD-090A48B6B284}"/>
          </ac:spMkLst>
        </pc:spChg>
        <pc:spChg chg="mod">
          <ac:chgData name="Dr. Hyung Jae Chang" userId="886d5175-8769-4946-920e-866bf9151013" providerId="ADAL" clId="{F79CBC0A-167E-422C-B82A-F90F11A129CC}" dt="2024-02-15T12:42:51.422" v="11410" actId="20577"/>
          <ac:spMkLst>
            <pc:docMk/>
            <pc:sldMk cId="347248549" sldId="294"/>
            <ac:spMk id="9218" creationId="{A12A2565-89AE-8967-1E1E-70F3A6495E1F}"/>
          </ac:spMkLst>
        </pc:spChg>
        <pc:spChg chg="del mod">
          <ac:chgData name="Dr. Hyung Jae Chang" userId="886d5175-8769-4946-920e-866bf9151013" providerId="ADAL" clId="{F79CBC0A-167E-422C-B82A-F90F11A129CC}" dt="2024-02-15T12:43:20.955" v="11411" actId="478"/>
          <ac:spMkLst>
            <pc:docMk/>
            <pc:sldMk cId="347248549" sldId="294"/>
            <ac:spMk id="9219" creationId="{E643B5A3-D913-7F1F-2F6D-71B3FCF88BCE}"/>
          </ac:spMkLst>
        </pc:spChg>
        <pc:picChg chg="del">
          <ac:chgData name="Dr. Hyung Jae Chang" userId="886d5175-8769-4946-920e-866bf9151013" providerId="ADAL" clId="{F79CBC0A-167E-422C-B82A-F90F11A129CC}" dt="2024-02-15T12:42:41.268" v="11359" actId="478"/>
          <ac:picMkLst>
            <pc:docMk/>
            <pc:sldMk cId="347248549" sldId="294"/>
            <ac:picMk id="2" creationId="{9ADD3079-C98D-912C-BC7B-162537C15124}"/>
          </ac:picMkLst>
        </pc:picChg>
        <pc:picChg chg="del">
          <ac:chgData name="Dr. Hyung Jae Chang" userId="886d5175-8769-4946-920e-866bf9151013" providerId="ADAL" clId="{F79CBC0A-167E-422C-B82A-F90F11A129CC}" dt="2024-02-15T12:42:41.649" v="11360" actId="478"/>
          <ac:picMkLst>
            <pc:docMk/>
            <pc:sldMk cId="347248549" sldId="294"/>
            <ac:picMk id="4" creationId="{793F7AAA-A949-7E81-8C78-AE07289769F4}"/>
          </ac:picMkLst>
        </pc:picChg>
        <pc:picChg chg="add del">
          <ac:chgData name="Dr. Hyung Jae Chang" userId="886d5175-8769-4946-920e-866bf9151013" providerId="ADAL" clId="{F79CBC0A-167E-422C-B82A-F90F11A129CC}" dt="2024-02-15T12:43:23.615" v="11413" actId="22"/>
          <ac:picMkLst>
            <pc:docMk/>
            <pc:sldMk cId="347248549" sldId="294"/>
            <ac:picMk id="8" creationId="{89A56C75-7AB1-E380-285A-0807DD1159E8}"/>
          </ac:picMkLst>
        </pc:picChg>
        <pc:picChg chg="add mod ord">
          <ac:chgData name="Dr. Hyung Jae Chang" userId="886d5175-8769-4946-920e-866bf9151013" providerId="ADAL" clId="{F79CBC0A-167E-422C-B82A-F90F11A129CC}" dt="2024-02-15T12:44:01.616" v="11423" actId="14100"/>
          <ac:picMkLst>
            <pc:docMk/>
            <pc:sldMk cId="347248549" sldId="294"/>
            <ac:picMk id="10" creationId="{76024EA9-FEDB-77E2-E606-B853EA31EAA9}"/>
          </ac:picMkLst>
        </pc:picChg>
        <pc:picChg chg="add mod">
          <ac:chgData name="Dr. Hyung Jae Chang" userId="886d5175-8769-4946-920e-866bf9151013" providerId="ADAL" clId="{F79CBC0A-167E-422C-B82A-F90F11A129CC}" dt="2024-02-15T12:43:57.765" v="11422" actId="1076"/>
          <ac:picMkLst>
            <pc:docMk/>
            <pc:sldMk cId="347248549" sldId="294"/>
            <ac:picMk id="12" creationId="{C0A085F2-8E75-CD4D-35D1-A7D60094E5A2}"/>
          </ac:picMkLst>
        </pc:picChg>
      </pc:sldChg>
      <pc:sldChg chg="add del">
        <pc:chgData name="Dr. Hyung Jae Chang" userId="886d5175-8769-4946-920e-866bf9151013" providerId="ADAL" clId="{F79CBC0A-167E-422C-B82A-F90F11A129CC}" dt="2024-02-15T12:42:38.573" v="11357"/>
        <pc:sldMkLst>
          <pc:docMk/>
          <pc:sldMk cId="621723507" sldId="294"/>
        </pc:sldMkLst>
      </pc:sldChg>
      <pc:sldChg chg="addSp delSp modSp add mod">
        <pc:chgData name="Dr. Hyung Jae Chang" userId="886d5175-8769-4946-920e-866bf9151013" providerId="ADAL" clId="{F79CBC0A-167E-422C-B82A-F90F11A129CC}" dt="2024-02-15T12:44:39.232" v="11444" actId="1076"/>
        <pc:sldMkLst>
          <pc:docMk/>
          <pc:sldMk cId="33174407" sldId="295"/>
        </pc:sldMkLst>
        <pc:spChg chg="add del mod">
          <ac:chgData name="Dr. Hyung Jae Chang" userId="886d5175-8769-4946-920e-866bf9151013" providerId="ADAL" clId="{F79CBC0A-167E-422C-B82A-F90F11A129CC}" dt="2024-02-15T12:44:25.588" v="11436"/>
          <ac:spMkLst>
            <pc:docMk/>
            <pc:sldMk cId="33174407" sldId="295"/>
            <ac:spMk id="3" creationId="{DD477317-3639-E835-E609-209F85CDDCE5}"/>
          </ac:spMkLst>
        </pc:spChg>
        <pc:spChg chg="mod">
          <ac:chgData name="Dr. Hyung Jae Chang" userId="886d5175-8769-4946-920e-866bf9151013" providerId="ADAL" clId="{F79CBC0A-167E-422C-B82A-F90F11A129CC}" dt="2024-02-15T12:44:22.079" v="11435" actId="1076"/>
          <ac:spMkLst>
            <pc:docMk/>
            <pc:sldMk cId="33174407" sldId="295"/>
            <ac:spMk id="9218" creationId="{018632DB-C8B7-A869-6A19-BAD779F86790}"/>
          </ac:spMkLst>
        </pc:spChg>
        <pc:picChg chg="add mod">
          <ac:chgData name="Dr. Hyung Jae Chang" userId="886d5175-8769-4946-920e-866bf9151013" providerId="ADAL" clId="{F79CBC0A-167E-422C-B82A-F90F11A129CC}" dt="2024-02-15T12:44:39.232" v="11444" actId="1076"/>
          <ac:picMkLst>
            <pc:docMk/>
            <pc:sldMk cId="33174407" sldId="295"/>
            <ac:picMk id="4" creationId="{4D82FEC9-C397-5641-A5E7-685A4A90D199}"/>
          </ac:picMkLst>
        </pc:picChg>
        <pc:picChg chg="add mod">
          <ac:chgData name="Dr. Hyung Jae Chang" userId="886d5175-8769-4946-920e-866bf9151013" providerId="ADAL" clId="{F79CBC0A-167E-422C-B82A-F90F11A129CC}" dt="2024-02-15T12:44:37.388" v="11443" actId="1076"/>
          <ac:picMkLst>
            <pc:docMk/>
            <pc:sldMk cId="33174407" sldId="295"/>
            <ac:picMk id="6" creationId="{78C11CFB-67CC-4C50-00E3-9D762FEC99CD}"/>
          </ac:picMkLst>
        </pc:picChg>
        <pc:picChg chg="del">
          <ac:chgData name="Dr. Hyung Jae Chang" userId="886d5175-8769-4946-920e-866bf9151013" providerId="ADAL" clId="{F79CBC0A-167E-422C-B82A-F90F11A129CC}" dt="2024-02-15T12:44:14.383" v="11425" actId="478"/>
          <ac:picMkLst>
            <pc:docMk/>
            <pc:sldMk cId="33174407" sldId="295"/>
            <ac:picMk id="10" creationId="{7B410DF5-D59F-FA9C-823F-CDABD446600C}"/>
          </ac:picMkLst>
        </pc:picChg>
        <pc:picChg chg="del">
          <ac:chgData name="Dr. Hyung Jae Chang" userId="886d5175-8769-4946-920e-866bf9151013" providerId="ADAL" clId="{F79CBC0A-167E-422C-B82A-F90F11A129CC}" dt="2024-02-15T12:44:16.140" v="11426" actId="478"/>
          <ac:picMkLst>
            <pc:docMk/>
            <pc:sldMk cId="33174407" sldId="295"/>
            <ac:picMk id="12" creationId="{FCAC1B22-24A9-65D1-A038-C343A0CE3694}"/>
          </ac:picMkLst>
        </pc:picChg>
      </pc:sldChg>
      <pc:sldChg chg="addSp delSp modSp add mod ord">
        <pc:chgData name="Dr. Hyung Jae Chang" userId="886d5175-8769-4946-920e-866bf9151013" providerId="ADAL" clId="{F79CBC0A-167E-422C-B82A-F90F11A129CC}" dt="2024-02-15T14:03:18.457" v="11889" actId="1076"/>
        <pc:sldMkLst>
          <pc:docMk/>
          <pc:sldMk cId="3800430280" sldId="296"/>
        </pc:sldMkLst>
        <pc:spChg chg="add mod">
          <ac:chgData name="Dr. Hyung Jae Chang" userId="886d5175-8769-4946-920e-866bf9151013" providerId="ADAL" clId="{F79CBC0A-167E-422C-B82A-F90F11A129CC}" dt="2024-02-15T14:03:16.155" v="11886" actId="1035"/>
          <ac:spMkLst>
            <pc:docMk/>
            <pc:sldMk cId="3800430280" sldId="296"/>
            <ac:spMk id="3" creationId="{99351226-B40F-10DA-96F3-56291644B550}"/>
          </ac:spMkLst>
        </pc:spChg>
        <pc:picChg chg="del">
          <ac:chgData name="Dr. Hyung Jae Chang" userId="886d5175-8769-4946-920e-866bf9151013" providerId="ADAL" clId="{F79CBC0A-167E-422C-B82A-F90F11A129CC}" dt="2024-02-15T12:44:52.409" v="11446" actId="478"/>
          <ac:picMkLst>
            <pc:docMk/>
            <pc:sldMk cId="3800430280" sldId="296"/>
            <ac:picMk id="4" creationId="{68282869-4E73-247D-8060-5B6CD55E36AD}"/>
          </ac:picMkLst>
        </pc:picChg>
        <pc:picChg chg="del">
          <ac:chgData name="Dr. Hyung Jae Chang" userId="886d5175-8769-4946-920e-866bf9151013" providerId="ADAL" clId="{F79CBC0A-167E-422C-B82A-F90F11A129CC}" dt="2024-02-15T12:44:54.705" v="11447" actId="478"/>
          <ac:picMkLst>
            <pc:docMk/>
            <pc:sldMk cId="3800430280" sldId="296"/>
            <ac:picMk id="6" creationId="{4CF361C1-F85D-FB75-6296-4F24CAFA90DA}"/>
          </ac:picMkLst>
        </pc:picChg>
        <pc:picChg chg="add mod">
          <ac:chgData name="Dr. Hyung Jae Chang" userId="886d5175-8769-4946-920e-866bf9151013" providerId="ADAL" clId="{F79CBC0A-167E-422C-B82A-F90F11A129CC}" dt="2024-02-15T14:03:18.457" v="11889" actId="1076"/>
          <ac:picMkLst>
            <pc:docMk/>
            <pc:sldMk cId="3800430280" sldId="296"/>
            <ac:picMk id="8" creationId="{128B4DEE-407B-452D-823E-1CD0D8BE6E6A}"/>
          </ac:picMkLst>
        </pc:picChg>
      </pc:sldChg>
      <pc:sldChg chg="addSp delSp modSp add mod">
        <pc:chgData name="Dr. Hyung Jae Chang" userId="886d5175-8769-4946-920e-866bf9151013" providerId="ADAL" clId="{F79CBC0A-167E-422C-B82A-F90F11A129CC}" dt="2024-02-15T14:16:25.176" v="12204" actId="1076"/>
        <pc:sldMkLst>
          <pc:docMk/>
          <pc:sldMk cId="3311871900" sldId="297"/>
        </pc:sldMkLst>
        <pc:spChg chg="add mod">
          <ac:chgData name="Dr. Hyung Jae Chang" userId="886d5175-8769-4946-920e-866bf9151013" providerId="ADAL" clId="{F79CBC0A-167E-422C-B82A-F90F11A129CC}" dt="2024-02-15T14:15:13.347" v="12095" actId="6549"/>
          <ac:spMkLst>
            <pc:docMk/>
            <pc:sldMk cId="3311871900" sldId="297"/>
            <ac:spMk id="22" creationId="{1A94DCE0-8F0C-1228-65DC-18730EEDD645}"/>
          </ac:spMkLst>
        </pc:spChg>
        <pc:spChg chg="add del mod">
          <ac:chgData name="Dr. Hyung Jae Chang" userId="886d5175-8769-4946-920e-866bf9151013" providerId="ADAL" clId="{F79CBC0A-167E-422C-B82A-F90F11A129CC}" dt="2024-02-15T14:16:07.429" v="12197" actId="478"/>
          <ac:spMkLst>
            <pc:docMk/>
            <pc:sldMk cId="3311871900" sldId="297"/>
            <ac:spMk id="24" creationId="{9CE697AB-EC78-F9E9-FB39-BA5BC65ED4B9}"/>
          </ac:spMkLst>
        </pc:spChg>
        <pc:spChg chg="add mod">
          <ac:chgData name="Dr. Hyung Jae Chang" userId="886d5175-8769-4946-920e-866bf9151013" providerId="ADAL" clId="{F79CBC0A-167E-422C-B82A-F90F11A129CC}" dt="2024-02-15T14:16:25.176" v="12204" actId="1076"/>
          <ac:spMkLst>
            <pc:docMk/>
            <pc:sldMk cId="3311871900" sldId="297"/>
            <ac:spMk id="25" creationId="{96C066AB-A5FC-EEB5-0689-4FAA6036C286}"/>
          </ac:spMkLst>
        </pc:spChg>
        <pc:spChg chg="mod">
          <ac:chgData name="Dr. Hyung Jae Chang" userId="886d5175-8769-4946-920e-866bf9151013" providerId="ADAL" clId="{F79CBC0A-167E-422C-B82A-F90F11A129CC}" dt="2024-02-15T14:11:17.467" v="11906" actId="20577"/>
          <ac:spMkLst>
            <pc:docMk/>
            <pc:sldMk cId="3311871900" sldId="297"/>
            <ac:spMk id="9218" creationId="{A9DEB459-72D6-FFA4-B9B2-110BC121C39A}"/>
          </ac:spMkLst>
        </pc:spChg>
        <pc:spChg chg="mod">
          <ac:chgData name="Dr. Hyung Jae Chang" userId="886d5175-8769-4946-920e-866bf9151013" providerId="ADAL" clId="{F79CBC0A-167E-422C-B82A-F90F11A129CC}" dt="2024-02-15T14:14:52.041" v="12078" actId="57"/>
          <ac:spMkLst>
            <pc:docMk/>
            <pc:sldMk cId="3311871900" sldId="297"/>
            <ac:spMk id="9219" creationId="{F53D38B2-640E-0586-C93F-471B5C26A791}"/>
          </ac:spMkLst>
        </pc:spChg>
        <pc:picChg chg="del">
          <ac:chgData name="Dr. Hyung Jae Chang" userId="886d5175-8769-4946-920e-866bf9151013" providerId="ADAL" clId="{F79CBC0A-167E-422C-B82A-F90F11A129CC}" dt="2024-02-15T14:11:19.270" v="11907" actId="478"/>
          <ac:picMkLst>
            <pc:docMk/>
            <pc:sldMk cId="3311871900" sldId="297"/>
            <ac:picMk id="2" creationId="{0DE9229C-6030-8B68-4510-A07E1F7BB957}"/>
          </ac:picMkLst>
        </pc:picChg>
        <pc:picChg chg="del">
          <ac:chgData name="Dr. Hyung Jae Chang" userId="886d5175-8769-4946-920e-866bf9151013" providerId="ADAL" clId="{F79CBC0A-167E-422C-B82A-F90F11A129CC}" dt="2024-02-15T14:11:19.738" v="11908" actId="478"/>
          <ac:picMkLst>
            <pc:docMk/>
            <pc:sldMk cId="3311871900" sldId="297"/>
            <ac:picMk id="4" creationId="{2C1BDB6D-C64B-D6DE-51D7-0B10266566F2}"/>
          </ac:picMkLst>
        </pc:picChg>
        <pc:picChg chg="add mod">
          <ac:chgData name="Dr. Hyung Jae Chang" userId="886d5175-8769-4946-920e-866bf9151013" providerId="ADAL" clId="{F79CBC0A-167E-422C-B82A-F90F11A129CC}" dt="2024-02-15T14:13:38.580" v="12025" actId="1076"/>
          <ac:picMkLst>
            <pc:docMk/>
            <pc:sldMk cId="3311871900" sldId="297"/>
            <ac:picMk id="6" creationId="{68080B95-07F4-D940-60A0-F57AF1813B70}"/>
          </ac:picMkLst>
        </pc:picChg>
        <pc:picChg chg="add mod">
          <ac:chgData name="Dr. Hyung Jae Chang" userId="886d5175-8769-4946-920e-866bf9151013" providerId="ADAL" clId="{F79CBC0A-167E-422C-B82A-F90F11A129CC}" dt="2024-02-15T14:13:40.268" v="12026" actId="1076"/>
          <ac:picMkLst>
            <pc:docMk/>
            <pc:sldMk cId="3311871900" sldId="297"/>
            <ac:picMk id="8" creationId="{6826F502-72A1-2678-EE6B-E8DF2F311B2C}"/>
          </ac:picMkLst>
        </pc:picChg>
        <pc:picChg chg="add mod">
          <ac:chgData name="Dr. Hyung Jae Chang" userId="886d5175-8769-4946-920e-866bf9151013" providerId="ADAL" clId="{F79CBC0A-167E-422C-B82A-F90F11A129CC}" dt="2024-02-15T14:13:41.835" v="12027" actId="1076"/>
          <ac:picMkLst>
            <pc:docMk/>
            <pc:sldMk cId="3311871900" sldId="297"/>
            <ac:picMk id="10" creationId="{2EC2B2A3-227A-F6F9-AFE0-4D877A64706F}"/>
          </ac:picMkLst>
        </pc:picChg>
        <pc:picChg chg="add del mod">
          <ac:chgData name="Dr. Hyung Jae Chang" userId="886d5175-8769-4946-920e-866bf9151013" providerId="ADAL" clId="{F79CBC0A-167E-422C-B82A-F90F11A129CC}" dt="2024-02-15T14:16:05.347" v="12196" actId="478"/>
          <ac:picMkLst>
            <pc:docMk/>
            <pc:sldMk cId="3311871900" sldId="297"/>
            <ac:picMk id="12" creationId="{BF7B0FEB-89E9-E2FE-8E7A-B21760B1F77B}"/>
          </ac:picMkLst>
        </pc:picChg>
        <pc:cxnChg chg="add mod">
          <ac:chgData name="Dr. Hyung Jae Chang" userId="886d5175-8769-4946-920e-866bf9151013" providerId="ADAL" clId="{F79CBC0A-167E-422C-B82A-F90F11A129CC}" dt="2024-02-15T14:14:26.699" v="12038" actId="208"/>
          <ac:cxnSpMkLst>
            <pc:docMk/>
            <pc:sldMk cId="3311871900" sldId="297"/>
            <ac:cxnSpMk id="14" creationId="{4724F650-771D-FE3D-E42C-A40B3366B62B}"/>
          </ac:cxnSpMkLst>
        </pc:cxnChg>
        <pc:cxnChg chg="add mod">
          <ac:chgData name="Dr. Hyung Jae Chang" userId="886d5175-8769-4946-920e-866bf9151013" providerId="ADAL" clId="{F79CBC0A-167E-422C-B82A-F90F11A129CC}" dt="2024-02-15T14:14:26.699" v="12038" actId="208"/>
          <ac:cxnSpMkLst>
            <pc:docMk/>
            <pc:sldMk cId="3311871900" sldId="297"/>
            <ac:cxnSpMk id="15" creationId="{CC1C60DC-AA49-7CF1-F2BA-24A8B0B575CF}"/>
          </ac:cxnSpMkLst>
        </pc:cxnChg>
        <pc:cxnChg chg="add mod">
          <ac:chgData name="Dr. Hyung Jae Chang" userId="886d5175-8769-4946-920e-866bf9151013" providerId="ADAL" clId="{F79CBC0A-167E-422C-B82A-F90F11A129CC}" dt="2024-02-15T14:16:05.347" v="12196" actId="478"/>
          <ac:cxnSpMkLst>
            <pc:docMk/>
            <pc:sldMk cId="3311871900" sldId="297"/>
            <ac:cxnSpMk id="18" creationId="{3245CAD7-F49A-D103-1397-CC9BD6B1FB42}"/>
          </ac:cxnSpMkLst>
        </pc:cxnChg>
        <pc:cxnChg chg="add mod">
          <ac:chgData name="Dr. Hyung Jae Chang" userId="886d5175-8769-4946-920e-866bf9151013" providerId="ADAL" clId="{F79CBC0A-167E-422C-B82A-F90F11A129CC}" dt="2024-02-15T14:15:16.695" v="12096"/>
          <ac:cxnSpMkLst>
            <pc:docMk/>
            <pc:sldMk cId="3311871900" sldId="297"/>
            <ac:cxnSpMk id="23" creationId="{44E5D67A-1E2C-13E6-2342-BE2C8FAA51D9}"/>
          </ac:cxnSpMkLst>
        </pc:cxnChg>
      </pc:sldChg>
      <pc:sldChg chg="addSp delSp modSp add mod">
        <pc:chgData name="Dr. Hyung Jae Chang" userId="886d5175-8769-4946-920e-866bf9151013" providerId="ADAL" clId="{F79CBC0A-167E-422C-B82A-F90F11A129CC}" dt="2024-02-15T14:20:03.952" v="12552" actId="1036"/>
        <pc:sldMkLst>
          <pc:docMk/>
          <pc:sldMk cId="3723528771" sldId="298"/>
        </pc:sldMkLst>
        <pc:spChg chg="del">
          <ac:chgData name="Dr. Hyung Jae Chang" userId="886d5175-8769-4946-920e-866bf9151013" providerId="ADAL" clId="{F79CBC0A-167E-422C-B82A-F90F11A129CC}" dt="2024-02-15T14:17:04.393" v="12324" actId="478"/>
          <ac:spMkLst>
            <pc:docMk/>
            <pc:sldMk cId="3723528771" sldId="298"/>
            <ac:spMk id="22" creationId="{DAFF3F3E-C59A-C53F-B2F7-A73DD8278573}"/>
          </ac:spMkLst>
        </pc:spChg>
        <pc:spChg chg="del">
          <ac:chgData name="Dr. Hyung Jae Chang" userId="886d5175-8769-4946-920e-866bf9151013" providerId="ADAL" clId="{F79CBC0A-167E-422C-B82A-F90F11A129CC}" dt="2024-02-15T14:17:05.517" v="12325" actId="478"/>
          <ac:spMkLst>
            <pc:docMk/>
            <pc:sldMk cId="3723528771" sldId="298"/>
            <ac:spMk id="25" creationId="{2090E1B2-5AA6-E87B-4BD8-452CF5C86270}"/>
          </ac:spMkLst>
        </pc:spChg>
        <pc:spChg chg="mod">
          <ac:chgData name="Dr. Hyung Jae Chang" userId="886d5175-8769-4946-920e-866bf9151013" providerId="ADAL" clId="{F79CBC0A-167E-422C-B82A-F90F11A129CC}" dt="2024-02-15T14:16:32.337" v="12213" actId="20577"/>
          <ac:spMkLst>
            <pc:docMk/>
            <pc:sldMk cId="3723528771" sldId="298"/>
            <ac:spMk id="9218" creationId="{A73B69FD-BAB4-C4AE-4F51-0745298A4F5B}"/>
          </ac:spMkLst>
        </pc:spChg>
        <pc:spChg chg="mod">
          <ac:chgData name="Dr. Hyung Jae Chang" userId="886d5175-8769-4946-920e-866bf9151013" providerId="ADAL" clId="{F79CBC0A-167E-422C-B82A-F90F11A129CC}" dt="2024-02-15T14:19:59.294" v="12549" actId="6549"/>
          <ac:spMkLst>
            <pc:docMk/>
            <pc:sldMk cId="3723528771" sldId="298"/>
            <ac:spMk id="9219" creationId="{E43DDD59-DA2C-6145-844E-FAEB43E370B6}"/>
          </ac:spMkLst>
        </pc:spChg>
        <pc:picChg chg="add mod">
          <ac:chgData name="Dr. Hyung Jae Chang" userId="886d5175-8769-4946-920e-866bf9151013" providerId="ADAL" clId="{F79CBC0A-167E-422C-B82A-F90F11A129CC}" dt="2024-02-15T14:20:03.952" v="12552" actId="1036"/>
          <ac:picMkLst>
            <pc:docMk/>
            <pc:sldMk cId="3723528771" sldId="298"/>
            <ac:picMk id="3" creationId="{E50208C5-C9D4-AFE8-88E0-75184BF02402}"/>
          </ac:picMkLst>
        </pc:picChg>
        <pc:picChg chg="del">
          <ac:chgData name="Dr. Hyung Jae Chang" userId="886d5175-8769-4946-920e-866bf9151013" providerId="ADAL" clId="{F79CBC0A-167E-422C-B82A-F90F11A129CC}" dt="2024-02-15T14:17:08.575" v="12330" actId="478"/>
          <ac:picMkLst>
            <pc:docMk/>
            <pc:sldMk cId="3723528771" sldId="298"/>
            <ac:picMk id="6" creationId="{B24D891B-329F-14D6-ED50-E26A1260D7DB}"/>
          </ac:picMkLst>
        </pc:picChg>
        <pc:picChg chg="add mod">
          <ac:chgData name="Dr. Hyung Jae Chang" userId="886d5175-8769-4946-920e-866bf9151013" providerId="ADAL" clId="{F79CBC0A-167E-422C-B82A-F90F11A129CC}" dt="2024-02-15T14:20:03.952" v="12552" actId="1036"/>
          <ac:picMkLst>
            <pc:docMk/>
            <pc:sldMk cId="3723528771" sldId="298"/>
            <ac:picMk id="7" creationId="{80E8231B-86A6-EEAB-3109-0638C540AC52}"/>
          </ac:picMkLst>
        </pc:picChg>
        <pc:picChg chg="del">
          <ac:chgData name="Dr. Hyung Jae Chang" userId="886d5175-8769-4946-920e-866bf9151013" providerId="ADAL" clId="{F79CBC0A-167E-422C-B82A-F90F11A129CC}" dt="2024-02-15T14:17:08.968" v="12331" actId="478"/>
          <ac:picMkLst>
            <pc:docMk/>
            <pc:sldMk cId="3723528771" sldId="298"/>
            <ac:picMk id="8" creationId="{D9F71853-D5DA-8B30-5C4E-85DA4557FB63}"/>
          </ac:picMkLst>
        </pc:picChg>
        <pc:picChg chg="del">
          <ac:chgData name="Dr. Hyung Jae Chang" userId="886d5175-8769-4946-920e-866bf9151013" providerId="ADAL" clId="{F79CBC0A-167E-422C-B82A-F90F11A129CC}" dt="2024-02-15T14:17:06.672" v="12327" actId="478"/>
          <ac:picMkLst>
            <pc:docMk/>
            <pc:sldMk cId="3723528771" sldId="298"/>
            <ac:picMk id="10" creationId="{D2C06827-1E18-6F92-D745-88EFB2F99380}"/>
          </ac:picMkLst>
        </pc:picChg>
        <pc:picChg chg="add mod">
          <ac:chgData name="Dr. Hyung Jae Chang" userId="886d5175-8769-4946-920e-866bf9151013" providerId="ADAL" clId="{F79CBC0A-167E-422C-B82A-F90F11A129CC}" dt="2024-02-15T14:20:03.952" v="12552" actId="1036"/>
          <ac:picMkLst>
            <pc:docMk/>
            <pc:sldMk cId="3723528771" sldId="298"/>
            <ac:picMk id="11" creationId="{CEDE5E65-B713-A57F-F45F-CF9089914F42}"/>
          </ac:picMkLst>
        </pc:picChg>
        <pc:picChg chg="add mod">
          <ac:chgData name="Dr. Hyung Jae Chang" userId="886d5175-8769-4946-920e-866bf9151013" providerId="ADAL" clId="{F79CBC0A-167E-422C-B82A-F90F11A129CC}" dt="2024-02-15T14:20:03.952" v="12552" actId="1036"/>
          <ac:picMkLst>
            <pc:docMk/>
            <pc:sldMk cId="3723528771" sldId="298"/>
            <ac:picMk id="13" creationId="{487B3D89-4DC0-6A1C-9E70-8FB631E0108D}"/>
          </ac:picMkLst>
        </pc:picChg>
        <pc:cxnChg chg="del mod">
          <ac:chgData name="Dr. Hyung Jae Chang" userId="886d5175-8769-4946-920e-866bf9151013" providerId="ADAL" clId="{F79CBC0A-167E-422C-B82A-F90F11A129CC}" dt="2024-02-15T14:17:08.168" v="12329" actId="478"/>
          <ac:cxnSpMkLst>
            <pc:docMk/>
            <pc:sldMk cId="3723528771" sldId="298"/>
            <ac:cxnSpMk id="14" creationId="{FF638090-9625-A667-4DC0-26869F8E3448}"/>
          </ac:cxnSpMkLst>
        </pc:cxnChg>
        <pc:cxnChg chg="del mod">
          <ac:chgData name="Dr. Hyung Jae Chang" userId="886d5175-8769-4946-920e-866bf9151013" providerId="ADAL" clId="{F79CBC0A-167E-422C-B82A-F90F11A129CC}" dt="2024-02-15T14:17:07.439" v="12328" actId="478"/>
          <ac:cxnSpMkLst>
            <pc:docMk/>
            <pc:sldMk cId="3723528771" sldId="298"/>
            <ac:cxnSpMk id="15" creationId="{80675BB4-77BE-A5A5-E1B1-597904665C42}"/>
          </ac:cxnSpMkLst>
        </pc:cxnChg>
        <pc:cxnChg chg="del mod">
          <ac:chgData name="Dr. Hyung Jae Chang" userId="886d5175-8769-4946-920e-866bf9151013" providerId="ADAL" clId="{F79CBC0A-167E-422C-B82A-F90F11A129CC}" dt="2024-02-15T14:17:06.271" v="12326" actId="478"/>
          <ac:cxnSpMkLst>
            <pc:docMk/>
            <pc:sldMk cId="3723528771" sldId="298"/>
            <ac:cxnSpMk id="18" creationId="{138E0160-162C-432D-67F5-3CBB87FB5F8E}"/>
          </ac:cxnSpMkLst>
        </pc:cxnChg>
      </pc:sldChg>
    </pc:docChg>
  </pc:docChgLst>
  <pc:docChgLst>
    <pc:chgData name="Dr. Hyung Jae Chang" userId="886d5175-8769-4946-920e-866bf9151013" providerId="ADAL" clId="{AA68A4BB-3FC3-4EDC-BEE8-E00A764AF221}"/>
    <pc:docChg chg="custSel delSld modSld">
      <pc:chgData name="Dr. Hyung Jae Chang" userId="886d5175-8769-4946-920e-866bf9151013" providerId="ADAL" clId="{AA68A4BB-3FC3-4EDC-BEE8-E00A764AF221}" dt="2024-02-05T10:19:54.303" v="57" actId="20577"/>
      <pc:docMkLst>
        <pc:docMk/>
      </pc:docMkLst>
      <pc:sldChg chg="modSp mod">
        <pc:chgData name="Dr. Hyung Jae Chang" userId="886d5175-8769-4946-920e-866bf9151013" providerId="ADAL" clId="{AA68A4BB-3FC3-4EDC-BEE8-E00A764AF221}" dt="2024-02-05T10:19:54.303" v="57" actId="20577"/>
        <pc:sldMkLst>
          <pc:docMk/>
          <pc:sldMk cId="0" sldId="256"/>
        </pc:sldMkLst>
        <pc:spChg chg="mod">
          <ac:chgData name="Dr. Hyung Jae Chang" userId="886d5175-8769-4946-920e-866bf9151013" providerId="ADAL" clId="{AA68A4BB-3FC3-4EDC-BEE8-E00A764AF221}" dt="2024-02-05T10:19:54.303" v="57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2122278771" sldId="273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1384864889" sldId="274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1045643089" sldId="275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340201131" sldId="276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1608784813" sldId="278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1612905087" sldId="280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1310994929" sldId="281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14623218" sldId="282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4228293099" sldId="283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425260228" sldId="284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2448899038" sldId="285"/>
        </pc:sldMkLst>
      </pc:sldChg>
    </pc:docChg>
  </pc:docChgLst>
  <pc:docChgLst>
    <pc:chgData name="Dr. Hyung Jae Chang" userId="886d5175-8769-4946-920e-866bf9151013" providerId="ADAL" clId="{4C990037-6163-48EB-8C1F-CDA8DD13FF79}"/>
    <pc:docChg chg="custSel modSld">
      <pc:chgData name="Dr. Hyung Jae Chang" userId="886d5175-8769-4946-920e-866bf9151013" providerId="ADAL" clId="{4C990037-6163-48EB-8C1F-CDA8DD13FF79}" dt="2024-06-14T16:36:24.676" v="91" actId="255"/>
      <pc:docMkLst>
        <pc:docMk/>
      </pc:docMkLst>
      <pc:sldChg chg="modSp">
        <pc:chgData name="Dr. Hyung Jae Chang" userId="886d5175-8769-4946-920e-866bf9151013" providerId="ADAL" clId="{4C990037-6163-48EB-8C1F-CDA8DD13FF79}" dt="2024-06-03T17:41:25.366" v="46" actId="20577"/>
        <pc:sldMkLst>
          <pc:docMk/>
          <pc:sldMk cId="1946161314" sldId="261"/>
        </pc:sldMkLst>
        <pc:spChg chg="mod">
          <ac:chgData name="Dr. Hyung Jae Chang" userId="886d5175-8769-4946-920e-866bf9151013" providerId="ADAL" clId="{4C990037-6163-48EB-8C1F-CDA8DD13FF79}" dt="2024-06-03T17:41:25.366" v="46" actId="20577"/>
          <ac:spMkLst>
            <pc:docMk/>
            <pc:sldMk cId="1946161314" sldId="261"/>
            <ac:spMk id="9219" creationId="{495B551F-3398-D61F-CCEF-B01ADDA37CF3}"/>
          </ac:spMkLst>
        </pc:spChg>
      </pc:sldChg>
      <pc:sldChg chg="modSp mod">
        <pc:chgData name="Dr. Hyung Jae Chang" userId="886d5175-8769-4946-920e-866bf9151013" providerId="ADAL" clId="{4C990037-6163-48EB-8C1F-CDA8DD13FF79}" dt="2024-05-28T11:40:07.565" v="30" actId="1036"/>
        <pc:sldMkLst>
          <pc:docMk/>
          <pc:sldMk cId="2321320564" sldId="265"/>
        </pc:sldMkLst>
        <pc:spChg chg="mod">
          <ac:chgData name="Dr. Hyung Jae Chang" userId="886d5175-8769-4946-920e-866bf9151013" providerId="ADAL" clId="{4C990037-6163-48EB-8C1F-CDA8DD13FF79}" dt="2024-05-28T11:39:58.175" v="23" actId="1036"/>
          <ac:spMkLst>
            <pc:docMk/>
            <pc:sldMk cId="2321320564" sldId="265"/>
            <ac:spMk id="9219" creationId="{090DFB99-E39B-24BF-5D1E-5363228AA0AB}"/>
          </ac:spMkLst>
        </pc:spChg>
        <pc:picChg chg="mod">
          <ac:chgData name="Dr. Hyung Jae Chang" userId="886d5175-8769-4946-920e-866bf9151013" providerId="ADAL" clId="{4C990037-6163-48EB-8C1F-CDA8DD13FF79}" dt="2024-05-28T11:40:04.390" v="28" actId="1035"/>
          <ac:picMkLst>
            <pc:docMk/>
            <pc:sldMk cId="2321320564" sldId="265"/>
            <ac:picMk id="4" creationId="{AB941DBB-74FD-4FB9-9527-D33F974F35C4}"/>
          </ac:picMkLst>
        </pc:picChg>
        <pc:picChg chg="mod">
          <ac:chgData name="Dr. Hyung Jae Chang" userId="886d5175-8769-4946-920e-866bf9151013" providerId="ADAL" clId="{4C990037-6163-48EB-8C1F-CDA8DD13FF79}" dt="2024-05-28T11:40:07.565" v="30" actId="1036"/>
          <ac:picMkLst>
            <pc:docMk/>
            <pc:sldMk cId="2321320564" sldId="265"/>
            <ac:picMk id="8" creationId="{E7618876-BAA6-006F-4911-62EEAF71B888}"/>
          </ac:picMkLst>
        </pc:picChg>
      </pc:sldChg>
      <pc:sldChg chg="modSp mod">
        <pc:chgData name="Dr. Hyung Jae Chang" userId="886d5175-8769-4946-920e-866bf9151013" providerId="ADAL" clId="{4C990037-6163-48EB-8C1F-CDA8DD13FF79}" dt="2024-06-01T12:19:06.363" v="35" actId="20577"/>
        <pc:sldMkLst>
          <pc:docMk/>
          <pc:sldMk cId="319726156" sldId="266"/>
        </pc:sldMkLst>
        <pc:spChg chg="mod">
          <ac:chgData name="Dr. Hyung Jae Chang" userId="886d5175-8769-4946-920e-866bf9151013" providerId="ADAL" clId="{4C990037-6163-48EB-8C1F-CDA8DD13FF79}" dt="2024-06-01T12:19:06.363" v="35" actId="20577"/>
          <ac:spMkLst>
            <pc:docMk/>
            <pc:sldMk cId="319726156" sldId="266"/>
            <ac:spMk id="9219" creationId="{1A07800E-EC9B-F7B4-4DF3-8CE9DEB85771}"/>
          </ac:spMkLst>
        </pc:spChg>
      </pc:sldChg>
      <pc:sldChg chg="addSp modSp mod">
        <pc:chgData name="Dr. Hyung Jae Chang" userId="886d5175-8769-4946-920e-866bf9151013" providerId="ADAL" clId="{4C990037-6163-48EB-8C1F-CDA8DD13FF79}" dt="2024-06-14T16:36:24.676" v="91" actId="255"/>
        <pc:sldMkLst>
          <pc:docMk/>
          <pc:sldMk cId="3788156716" sldId="276"/>
        </pc:sldMkLst>
        <pc:spChg chg="add mod ord">
          <ac:chgData name="Dr. Hyung Jae Chang" userId="886d5175-8769-4946-920e-866bf9151013" providerId="ADAL" clId="{4C990037-6163-48EB-8C1F-CDA8DD13FF79}" dt="2024-06-14T16:36:24.676" v="91" actId="255"/>
          <ac:spMkLst>
            <pc:docMk/>
            <pc:sldMk cId="3788156716" sldId="276"/>
            <ac:spMk id="2" creationId="{70FD90A1-16D8-8B0A-AF77-294CAFF7C826}"/>
          </ac:spMkLst>
        </pc:spChg>
        <pc:spChg chg="add mod">
          <ac:chgData name="Dr. Hyung Jae Chang" userId="886d5175-8769-4946-920e-866bf9151013" providerId="ADAL" clId="{4C990037-6163-48EB-8C1F-CDA8DD13FF79}" dt="2024-06-14T16:35:50.430" v="82" actId="1037"/>
          <ac:spMkLst>
            <pc:docMk/>
            <pc:sldMk cId="3788156716" sldId="276"/>
            <ac:spMk id="4" creationId="{EB549B45-54FF-4EED-0EF7-794CDC1C63F3}"/>
          </ac:spMkLst>
        </pc:spChg>
        <pc:picChg chg="mod">
          <ac:chgData name="Dr. Hyung Jae Chang" userId="886d5175-8769-4946-920e-866bf9151013" providerId="ADAL" clId="{4C990037-6163-48EB-8C1F-CDA8DD13FF79}" dt="2024-06-14T16:17:40.215" v="47" actId="1037"/>
          <ac:picMkLst>
            <pc:docMk/>
            <pc:sldMk cId="3788156716" sldId="276"/>
            <ac:picMk id="16" creationId="{BB196358-5E76-F0E3-E672-FF8FC2174FD7}"/>
          </ac:picMkLst>
        </pc:picChg>
      </pc:sldChg>
    </pc:docChg>
  </pc:docChgLst>
  <pc:docChgLst>
    <pc:chgData name="Dr. Hyung Jae Chang" userId="886d5175-8769-4946-920e-866bf9151013" providerId="ADAL" clId="{A98C62CF-658F-43F9-A920-56D4271C7693}"/>
    <pc:docChg chg="undo custSel addSld delSld modSld">
      <pc:chgData name="Dr. Hyung Jae Chang" userId="886d5175-8769-4946-920e-866bf9151013" providerId="ADAL" clId="{A98C62CF-658F-43F9-A920-56D4271C7693}" dt="2024-02-12T06:57:25.254" v="2523" actId="1037"/>
      <pc:docMkLst>
        <pc:docMk/>
      </pc:docMkLst>
      <pc:sldChg chg="modSp mod">
        <pc:chgData name="Dr. Hyung Jae Chang" userId="886d5175-8769-4946-920e-866bf9151013" providerId="ADAL" clId="{A98C62CF-658F-43F9-A920-56D4271C7693}" dt="2024-02-08T16:25:07.210" v="49" actId="20577"/>
        <pc:sldMkLst>
          <pc:docMk/>
          <pc:sldMk cId="0" sldId="256"/>
        </pc:sldMkLst>
        <pc:spChg chg="mod">
          <ac:chgData name="Dr. Hyung Jae Chang" userId="886d5175-8769-4946-920e-866bf9151013" providerId="ADAL" clId="{A98C62CF-658F-43F9-A920-56D4271C7693}" dt="2024-02-08T16:25:07.210" v="49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modSp mod">
        <pc:chgData name="Dr. Hyung Jae Chang" userId="886d5175-8769-4946-920e-866bf9151013" providerId="ADAL" clId="{A98C62CF-658F-43F9-A920-56D4271C7693}" dt="2024-02-12T05:55:48.600" v="359" actId="2711"/>
        <pc:sldMkLst>
          <pc:docMk/>
          <pc:sldMk cId="0" sldId="258"/>
        </pc:sldMkLst>
        <pc:spChg chg="mod">
          <ac:chgData name="Dr. Hyung Jae Chang" userId="886d5175-8769-4946-920e-866bf9151013" providerId="ADAL" clId="{A98C62CF-658F-43F9-A920-56D4271C7693}" dt="2024-02-12T05:52:10.804" v="62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A98C62CF-658F-43F9-A920-56D4271C7693}" dt="2024-02-12T05:55:48.600" v="359" actId="2711"/>
          <ac:spMkLst>
            <pc:docMk/>
            <pc:sldMk cId="0" sldId="258"/>
            <ac:spMk id="9219" creationId="{00000000-0000-0000-0000-000000000000}"/>
          </ac:spMkLst>
        </pc:spChg>
        <pc:picChg chg="add mod">
          <ac:chgData name="Dr. Hyung Jae Chang" userId="886d5175-8769-4946-920e-866bf9151013" providerId="ADAL" clId="{A98C62CF-658F-43F9-A920-56D4271C7693}" dt="2024-02-12T05:54:13.803" v="295" actId="1076"/>
          <ac:picMkLst>
            <pc:docMk/>
            <pc:sldMk cId="0" sldId="258"/>
            <ac:picMk id="3" creationId="{AA34660C-4CC5-AB69-EF23-61EFA02EC08D}"/>
          </ac:picMkLst>
        </pc:picChg>
      </pc:sldChg>
    </pc:docChg>
  </pc:docChgLst>
  <pc:docChgLst>
    <pc:chgData name="Dr. Hyung Jae Chang" userId="886d5175-8769-4946-920e-866bf9151013" providerId="ADAL" clId="{E7F8E332-0426-40A0-AEFF-B2B675F405CF}"/>
    <pc:docChg chg="custSel modSld">
      <pc:chgData name="Dr. Hyung Jae Chang" userId="886d5175-8769-4946-920e-866bf9151013" providerId="ADAL" clId="{E7F8E332-0426-40A0-AEFF-B2B675F405CF}" dt="2024-02-15T05:06:50.444" v="445" actId="20577"/>
      <pc:docMkLst>
        <pc:docMk/>
      </pc:docMkLst>
      <pc:sldChg chg="modSp">
        <pc:chgData name="Dr. Hyung Jae Chang" userId="886d5175-8769-4946-920e-866bf9151013" providerId="ADAL" clId="{E7F8E332-0426-40A0-AEFF-B2B675F405CF}" dt="2024-02-15T05:06:50.444" v="445" actId="20577"/>
        <pc:sldMkLst>
          <pc:docMk/>
          <pc:sldMk cId="4037613552" sldId="289"/>
        </pc:sldMkLst>
        <pc:spChg chg="mod">
          <ac:chgData name="Dr. Hyung Jae Chang" userId="886d5175-8769-4946-920e-866bf9151013" providerId="ADAL" clId="{E7F8E332-0426-40A0-AEFF-B2B675F405CF}" dt="2024-02-15T05:06:50.444" v="445" actId="20577"/>
          <ac:spMkLst>
            <pc:docMk/>
            <pc:sldMk cId="4037613552" sldId="289"/>
            <ac:spMk id="9219" creationId="{EFEF25CB-A77E-9DAA-62B8-475966CD7241}"/>
          </ac:spMkLst>
        </pc:spChg>
      </pc:sldChg>
    </pc:docChg>
  </pc:docChgLst>
  <pc:docChgLst>
    <pc:chgData name="Dr. Hyung Jae Chang" userId="886d5175-8769-4946-920e-866bf9151013" providerId="ADAL" clId="{EC892114-CD13-448F-9768-CD95DACC5ED2}"/>
    <pc:docChg chg="undo custSel addSld delSld modSld">
      <pc:chgData name="Dr. Hyung Jae Chang" userId="886d5175-8769-4946-920e-866bf9151013" providerId="ADAL" clId="{EC892114-CD13-448F-9768-CD95DACC5ED2}" dt="2024-02-07T16:48:18.140" v="3882" actId="20577"/>
      <pc:docMkLst>
        <pc:docMk/>
      </pc:docMkLst>
      <pc:sldChg chg="modSp mod">
        <pc:chgData name="Dr. Hyung Jae Chang" userId="886d5175-8769-4946-920e-866bf9151013" providerId="ADAL" clId="{EC892114-CD13-448F-9768-CD95DACC5ED2}" dt="2024-02-07T14:40:35.232" v="37" actId="20577"/>
        <pc:sldMkLst>
          <pc:docMk/>
          <pc:sldMk cId="0" sldId="256"/>
        </pc:sldMkLst>
        <pc:spChg chg="mod">
          <ac:chgData name="Dr. Hyung Jae Chang" userId="886d5175-8769-4946-920e-866bf9151013" providerId="ADAL" clId="{EC892114-CD13-448F-9768-CD95DACC5ED2}" dt="2024-02-07T14:40:35.232" v="37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 modSp mod">
        <pc:chgData name="Dr. Hyung Jae Chang" userId="886d5175-8769-4946-920e-866bf9151013" providerId="ADAL" clId="{EC892114-CD13-448F-9768-CD95DACC5ED2}" dt="2024-02-07T15:45:33.377" v="683" actId="255"/>
        <pc:sldMkLst>
          <pc:docMk/>
          <pc:sldMk cId="0" sldId="258"/>
        </pc:sldMkLst>
        <pc:spChg chg="mod">
          <ac:chgData name="Dr. Hyung Jae Chang" userId="886d5175-8769-4946-920e-866bf9151013" providerId="ADAL" clId="{EC892114-CD13-448F-9768-CD95DACC5ED2}" dt="2024-02-07T15:36:29.407" v="74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EC892114-CD13-448F-9768-CD95DACC5ED2}" dt="2024-02-07T15:45:33.377" v="683" actId="255"/>
          <ac:spMkLst>
            <pc:docMk/>
            <pc:sldMk cId="0" sldId="258"/>
            <ac:spMk id="9219" creationId="{00000000-0000-0000-0000-000000000000}"/>
          </ac:spMkLst>
        </pc:spChg>
        <pc:picChg chg="del">
          <ac:chgData name="Dr. Hyung Jae Chang" userId="886d5175-8769-4946-920e-866bf9151013" providerId="ADAL" clId="{EC892114-CD13-448F-9768-CD95DACC5ED2}" dt="2024-02-07T14:40:43.778" v="39" actId="478"/>
          <ac:picMkLst>
            <pc:docMk/>
            <pc:sldMk cId="0" sldId="258"/>
            <ac:picMk id="3" creationId="{7597F8F8-5F28-8E91-4D92-B6338CCAC7C0}"/>
          </ac:picMkLst>
        </pc:picChg>
      </pc:sldChg>
    </pc:docChg>
  </pc:docChgLst>
  <pc:docChgLst>
    <pc:chgData name="Dr. Hyung Jae Chang" userId="886d5175-8769-4946-920e-866bf9151013" providerId="ADAL" clId="{B575BD71-75E4-4C0B-B4E7-BAA3FD6C77F9}"/>
    <pc:docChg chg="undo custSel addSld delSld modSld">
      <pc:chgData name="Dr. Hyung Jae Chang" userId="886d5175-8769-4946-920e-866bf9151013" providerId="ADAL" clId="{B575BD71-75E4-4C0B-B4E7-BAA3FD6C77F9}" dt="2024-02-06T15:40:58.783" v="4138" actId="1076"/>
      <pc:docMkLst>
        <pc:docMk/>
      </pc:docMkLst>
      <pc:sldChg chg="addSp delSp modSp mod">
        <pc:chgData name="Dr. Hyung Jae Chang" userId="886d5175-8769-4946-920e-866bf9151013" providerId="ADAL" clId="{B575BD71-75E4-4C0B-B4E7-BAA3FD6C77F9}" dt="2024-02-06T14:10:58.252" v="243" actId="1037"/>
        <pc:sldMkLst>
          <pc:docMk/>
          <pc:sldMk cId="0" sldId="258"/>
        </pc:sldMkLst>
        <pc:spChg chg="mod">
          <ac:chgData name="Dr. Hyung Jae Chang" userId="886d5175-8769-4946-920e-866bf9151013" providerId="ADAL" clId="{B575BD71-75E4-4C0B-B4E7-BAA3FD6C77F9}" dt="2024-02-06T14:07:48.277" v="12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B575BD71-75E4-4C0B-B4E7-BAA3FD6C77F9}" dt="2024-02-06T14:10:47.198" v="233" actId="1036"/>
          <ac:spMkLst>
            <pc:docMk/>
            <pc:sldMk cId="0" sldId="258"/>
            <ac:spMk id="9219" creationId="{00000000-0000-0000-0000-000000000000}"/>
          </ac:spMkLst>
        </pc:spChg>
        <pc:picChg chg="del">
          <ac:chgData name="Dr. Hyung Jae Chang" userId="886d5175-8769-4946-920e-866bf9151013" providerId="ADAL" clId="{B575BD71-75E4-4C0B-B4E7-BAA3FD6C77F9}" dt="2024-02-06T14:07:42.944" v="1" actId="478"/>
          <ac:picMkLst>
            <pc:docMk/>
            <pc:sldMk cId="0" sldId="258"/>
            <ac:picMk id="3" creationId="{0F111095-D307-3B85-D3B0-6993DD45E5CD}"/>
          </ac:picMkLst>
        </pc:picChg>
        <pc:picChg chg="add mod">
          <ac:chgData name="Dr. Hyung Jae Chang" userId="886d5175-8769-4946-920e-866bf9151013" providerId="ADAL" clId="{B575BD71-75E4-4C0B-B4E7-BAA3FD6C77F9}" dt="2024-02-06T14:10:50.053" v="235" actId="1035"/>
          <ac:picMkLst>
            <pc:docMk/>
            <pc:sldMk cId="0" sldId="258"/>
            <ac:picMk id="4" creationId="{F9B09265-853C-6DDC-A3C0-1164171B6699}"/>
          </ac:picMkLst>
        </pc:picChg>
        <pc:picChg chg="del">
          <ac:chgData name="Dr. Hyung Jae Chang" userId="886d5175-8769-4946-920e-866bf9151013" providerId="ADAL" clId="{B575BD71-75E4-4C0B-B4E7-BAA3FD6C77F9}" dt="2024-02-06T14:07:43.743" v="2" actId="478"/>
          <ac:picMkLst>
            <pc:docMk/>
            <pc:sldMk cId="0" sldId="258"/>
            <ac:picMk id="6" creationId="{A638211F-6607-71D1-F888-9D2FB52C6FEA}"/>
          </ac:picMkLst>
        </pc:picChg>
        <pc:picChg chg="add mod">
          <ac:chgData name="Dr. Hyung Jae Chang" userId="886d5175-8769-4946-920e-866bf9151013" providerId="ADAL" clId="{B575BD71-75E4-4C0B-B4E7-BAA3FD6C77F9}" dt="2024-02-06T14:10:58.252" v="243" actId="1037"/>
          <ac:picMkLst>
            <pc:docMk/>
            <pc:sldMk cId="0" sldId="258"/>
            <ac:picMk id="8" creationId="{C9709416-E1AC-DC21-4CF6-D0717725A160}"/>
          </ac:picMkLst>
        </pc:picChg>
      </pc:sldChg>
    </pc:docChg>
  </pc:docChgLst>
  <pc:docChgLst>
    <pc:chgData name="Dr. Hyung Jae Chang" userId="886d5175-8769-4946-920e-866bf9151013" providerId="ADAL" clId="{590BAB7B-B848-4A8A-AD51-CEC1C288BA7F}"/>
    <pc:docChg chg="undo custSel addSld delSld modSld">
      <pc:chgData name="Dr. Hyung Jae Chang" userId="886d5175-8769-4946-920e-866bf9151013" providerId="ADAL" clId="{590BAB7B-B848-4A8A-AD51-CEC1C288BA7F}" dt="2024-02-12T08:36:37.289" v="871" actId="47"/>
      <pc:docMkLst>
        <pc:docMk/>
      </pc:docMkLst>
      <pc:sldChg chg="modSp mod">
        <pc:chgData name="Dr. Hyung Jae Chang" userId="886d5175-8769-4946-920e-866bf9151013" providerId="ADAL" clId="{590BAB7B-B848-4A8A-AD51-CEC1C288BA7F}" dt="2024-02-12T07:22:03.638" v="51" actId="20577"/>
        <pc:sldMkLst>
          <pc:docMk/>
          <pc:sldMk cId="0" sldId="256"/>
        </pc:sldMkLst>
        <pc:spChg chg="mod">
          <ac:chgData name="Dr. Hyung Jae Chang" userId="886d5175-8769-4946-920e-866bf9151013" providerId="ADAL" clId="{590BAB7B-B848-4A8A-AD51-CEC1C288BA7F}" dt="2024-02-12T07:22:03.638" v="51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Dr. Hyung Jae Chang" userId="886d5175-8769-4946-920e-866bf9151013" providerId="ADAL" clId="{590BAB7B-B848-4A8A-AD51-CEC1C288BA7F}" dt="2024-02-12T08:05:21.147" v="224" actId="22"/>
        <pc:sldMkLst>
          <pc:docMk/>
          <pc:sldMk cId="0" sldId="258"/>
        </pc:sldMkLst>
        <pc:spChg chg="add mod">
          <ac:chgData name="Dr. Hyung Jae Chang" userId="886d5175-8769-4946-920e-866bf9151013" providerId="ADAL" clId="{590BAB7B-B848-4A8A-AD51-CEC1C288BA7F}" dt="2024-02-12T08:01:42.019" v="213" actId="1076"/>
          <ac:spMkLst>
            <pc:docMk/>
            <pc:sldMk cId="0" sldId="258"/>
            <ac:spMk id="8" creationId="{6FEA2B94-7288-964C-39F1-C226FB469B15}"/>
          </ac:spMkLst>
        </pc:spChg>
        <pc:spChg chg="add mod">
          <ac:chgData name="Dr. Hyung Jae Chang" userId="886d5175-8769-4946-920e-866bf9151013" providerId="ADAL" clId="{590BAB7B-B848-4A8A-AD51-CEC1C288BA7F}" dt="2024-02-12T08:02:17.249" v="219" actId="1076"/>
          <ac:spMkLst>
            <pc:docMk/>
            <pc:sldMk cId="0" sldId="258"/>
            <ac:spMk id="9" creationId="{5A71389B-1F38-5EC7-9038-B0F3D604994A}"/>
          </ac:spMkLst>
        </pc:spChg>
        <pc:spChg chg="add mod">
          <ac:chgData name="Dr. Hyung Jae Chang" userId="886d5175-8769-4946-920e-866bf9151013" providerId="ADAL" clId="{590BAB7B-B848-4A8A-AD51-CEC1C288BA7F}" dt="2024-02-12T08:02:33.054" v="222" actId="208"/>
          <ac:spMkLst>
            <pc:docMk/>
            <pc:sldMk cId="0" sldId="258"/>
            <ac:spMk id="10" creationId="{AC753C18-349D-4868-07A6-36502824BFCE}"/>
          </ac:spMkLst>
        </pc:spChg>
        <pc:spChg chg="mod">
          <ac:chgData name="Dr. Hyung Jae Chang" userId="886d5175-8769-4946-920e-866bf9151013" providerId="ADAL" clId="{590BAB7B-B848-4A8A-AD51-CEC1C288BA7F}" dt="2024-02-12T07:30:41.091" v="65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590BAB7B-B848-4A8A-AD51-CEC1C288BA7F}" dt="2024-02-12T07:43:24.768" v="126" actId="20577"/>
          <ac:spMkLst>
            <pc:docMk/>
            <pc:sldMk cId="0" sldId="258"/>
            <ac:spMk id="9219" creationId="{00000000-0000-0000-0000-000000000000}"/>
          </ac:spMkLst>
        </pc:spChg>
        <pc:picChg chg="del">
          <ac:chgData name="Dr. Hyung Jae Chang" userId="886d5175-8769-4946-920e-866bf9151013" providerId="ADAL" clId="{590BAB7B-B848-4A8A-AD51-CEC1C288BA7F}" dt="2024-02-12T07:25:24.487" v="53" actId="478"/>
          <ac:picMkLst>
            <pc:docMk/>
            <pc:sldMk cId="0" sldId="258"/>
            <ac:picMk id="3" creationId="{AA34660C-4CC5-AB69-EF23-61EFA02EC08D}"/>
          </ac:picMkLst>
        </pc:picChg>
        <pc:picChg chg="add mod">
          <ac:chgData name="Dr. Hyung Jae Chang" userId="886d5175-8769-4946-920e-866bf9151013" providerId="ADAL" clId="{590BAB7B-B848-4A8A-AD51-CEC1C288BA7F}" dt="2024-02-12T08:00:53.436" v="132" actId="1076"/>
          <ac:picMkLst>
            <pc:docMk/>
            <pc:sldMk cId="0" sldId="258"/>
            <ac:picMk id="4" creationId="{D5FF85DE-81E6-EE46-14E3-89A0EB0F1F13}"/>
          </ac:picMkLst>
        </pc:picChg>
        <pc:picChg chg="add mod">
          <ac:chgData name="Dr. Hyung Jae Chang" userId="886d5175-8769-4946-920e-866bf9151013" providerId="ADAL" clId="{590BAB7B-B848-4A8A-AD51-CEC1C288BA7F}" dt="2024-02-12T08:00:52.090" v="131" actId="1076"/>
          <ac:picMkLst>
            <pc:docMk/>
            <pc:sldMk cId="0" sldId="258"/>
            <ac:picMk id="7" creationId="{1B0EBBCB-444F-00C2-CDA4-8C146626B7DF}"/>
          </ac:picMkLst>
        </pc:picChg>
        <pc:picChg chg="add del">
          <ac:chgData name="Dr. Hyung Jae Chang" userId="886d5175-8769-4946-920e-866bf9151013" providerId="ADAL" clId="{590BAB7B-B848-4A8A-AD51-CEC1C288BA7F}" dt="2024-02-12T08:05:21.147" v="224" actId="22"/>
          <ac:picMkLst>
            <pc:docMk/>
            <pc:sldMk cId="0" sldId="258"/>
            <ac:picMk id="12" creationId="{711FB650-820C-400A-9B58-11ABCD4B30FC}"/>
          </ac:picMkLst>
        </pc:picChg>
      </pc:sldChg>
    </pc:docChg>
  </pc:docChgLst>
  <pc:docChgLst>
    <pc:chgData name="Dr. Hyung Jae Chang" userId="886d5175-8769-4946-920e-866bf9151013" providerId="ADAL" clId="{3C25EA45-2E93-4689-8DC8-9E367077322D}"/>
    <pc:docChg chg="modSld">
      <pc:chgData name="Dr. Hyung Jae Chang" userId="886d5175-8769-4946-920e-866bf9151013" providerId="ADAL" clId="{3C25EA45-2E93-4689-8DC8-9E367077322D}" dt="2025-06-01T11:40:26.429" v="76" actId="1036"/>
      <pc:docMkLst>
        <pc:docMk/>
      </pc:docMkLst>
      <pc:sldChg chg="modSp mod">
        <pc:chgData name="Dr. Hyung Jae Chang" userId="886d5175-8769-4946-920e-866bf9151013" providerId="ADAL" clId="{3C25EA45-2E93-4689-8DC8-9E367077322D}" dt="2025-06-01T10:51:36.031" v="1" actId="20577"/>
        <pc:sldMkLst>
          <pc:docMk/>
          <pc:sldMk cId="3909434183" sldId="263"/>
        </pc:sldMkLst>
        <pc:spChg chg="mod">
          <ac:chgData name="Dr. Hyung Jae Chang" userId="886d5175-8769-4946-920e-866bf9151013" providerId="ADAL" clId="{3C25EA45-2E93-4689-8DC8-9E367077322D}" dt="2025-06-01T10:51:36.031" v="1" actId="20577"/>
          <ac:spMkLst>
            <pc:docMk/>
            <pc:sldMk cId="3909434183" sldId="263"/>
            <ac:spMk id="9219" creationId="{B2BC2110-F9BC-F0DE-2747-B2B19C9D0546}"/>
          </ac:spMkLst>
        </pc:spChg>
      </pc:sldChg>
      <pc:sldChg chg="modSp mod">
        <pc:chgData name="Dr. Hyung Jae Chang" userId="886d5175-8769-4946-920e-866bf9151013" providerId="ADAL" clId="{3C25EA45-2E93-4689-8DC8-9E367077322D}" dt="2025-06-01T11:40:26.429" v="76" actId="1036"/>
        <pc:sldMkLst>
          <pc:docMk/>
          <pc:sldMk cId="1330706356" sldId="278"/>
        </pc:sldMkLst>
        <pc:spChg chg="mod">
          <ac:chgData name="Dr. Hyung Jae Chang" userId="886d5175-8769-4946-920e-866bf9151013" providerId="ADAL" clId="{3C25EA45-2E93-4689-8DC8-9E367077322D}" dt="2025-06-01T11:40:22.600" v="73" actId="20577"/>
          <ac:spMkLst>
            <pc:docMk/>
            <pc:sldMk cId="1330706356" sldId="278"/>
            <ac:spMk id="9219" creationId="{06E0E17C-D31A-99AD-7398-B1DD82297735}"/>
          </ac:spMkLst>
        </pc:spChg>
        <pc:picChg chg="mod">
          <ac:chgData name="Dr. Hyung Jae Chang" userId="886d5175-8769-4946-920e-866bf9151013" providerId="ADAL" clId="{3C25EA45-2E93-4689-8DC8-9E367077322D}" dt="2025-06-01T11:40:26.429" v="76" actId="1036"/>
          <ac:picMkLst>
            <pc:docMk/>
            <pc:sldMk cId="1330706356" sldId="278"/>
            <ac:picMk id="3" creationId="{705C231C-7A23-9299-A880-0DCE348F9CB3}"/>
          </ac:picMkLst>
        </pc:picChg>
      </pc:sldChg>
    </pc:docChg>
  </pc:docChgLst>
  <pc:docChgLst>
    <pc:chgData name="Dr. Hyung Jae Chang" userId="886d5175-8769-4946-920e-866bf9151013" providerId="ADAL" clId="{B754B2D1-71FE-4E5B-BEC0-52DC8B3BE9AE}"/>
    <pc:docChg chg="undo custSel addSld delSld modSld">
      <pc:chgData name="Dr. Hyung Jae Chang" userId="886d5175-8769-4946-920e-866bf9151013" providerId="ADAL" clId="{B754B2D1-71FE-4E5B-BEC0-52DC8B3BE9AE}" dt="2024-02-08T16:22:35.820" v="3158" actId="313"/>
      <pc:docMkLst>
        <pc:docMk/>
      </pc:docMkLst>
      <pc:sldChg chg="modSp mod">
        <pc:chgData name="Dr. Hyung Jae Chang" userId="886d5175-8769-4946-920e-866bf9151013" providerId="ADAL" clId="{B754B2D1-71FE-4E5B-BEC0-52DC8B3BE9AE}" dt="2024-02-07T16:50:51.776" v="26" actId="20577"/>
        <pc:sldMkLst>
          <pc:docMk/>
          <pc:sldMk cId="0" sldId="256"/>
        </pc:sldMkLst>
        <pc:spChg chg="mod">
          <ac:chgData name="Dr. Hyung Jae Chang" userId="886d5175-8769-4946-920e-866bf9151013" providerId="ADAL" clId="{B754B2D1-71FE-4E5B-BEC0-52DC8B3BE9AE}" dt="2024-02-07T16:50:51.776" v="26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Dr. Hyung Jae Chang" userId="886d5175-8769-4946-920e-866bf9151013" providerId="ADAL" clId="{B754B2D1-71FE-4E5B-BEC0-52DC8B3BE9AE}" dt="2024-02-07T16:58:37.115" v="537" actId="20577"/>
        <pc:sldMkLst>
          <pc:docMk/>
          <pc:sldMk cId="0" sldId="258"/>
        </pc:sldMkLst>
        <pc:spChg chg="mod">
          <ac:chgData name="Dr. Hyung Jae Chang" userId="886d5175-8769-4946-920e-866bf9151013" providerId="ADAL" clId="{B754B2D1-71FE-4E5B-BEC0-52DC8B3BE9AE}" dt="2024-02-07T16:51:08.911" v="48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B754B2D1-71FE-4E5B-BEC0-52DC8B3BE9AE}" dt="2024-02-07T16:58:37.115" v="537" actId="20577"/>
          <ac:spMkLst>
            <pc:docMk/>
            <pc:sldMk cId="0" sldId="258"/>
            <ac:spMk id="9219" creationId="{00000000-0000-0000-0000-000000000000}"/>
          </ac:spMkLst>
        </pc:spChg>
        <pc:graphicFrameChg chg="add del mod">
          <ac:chgData name="Dr. Hyung Jae Chang" userId="886d5175-8769-4946-920e-866bf9151013" providerId="ADAL" clId="{B754B2D1-71FE-4E5B-BEC0-52DC8B3BE9AE}" dt="2024-02-07T16:54:37.258" v="385" actId="478"/>
          <ac:graphicFrameMkLst>
            <pc:docMk/>
            <pc:sldMk cId="0" sldId="258"/>
            <ac:graphicFrameMk id="2" creationId="{8A688731-4D1E-BC76-38C3-0ABF75D7E9FE}"/>
          </ac:graphicFrameMkLst>
        </pc:graphicFrameChg>
      </pc:sldChg>
    </pc:docChg>
  </pc:docChgLst>
  <pc:docChgLst>
    <pc:chgData name="Dr. Hyung Jae Chang" userId="886d5175-8769-4946-920e-866bf9151013" providerId="ADAL" clId="{FAAAAE89-F105-42D6-9EEB-4E4B722F7F7D}"/>
    <pc:docChg chg="undo custSel addSld delSld modSld">
      <pc:chgData name="Dr. Hyung Jae Chang" userId="886d5175-8769-4946-920e-866bf9151013" providerId="ADAL" clId="{FAAAAE89-F105-42D6-9EEB-4E4B722F7F7D}" dt="2024-02-16T16:12:38.720" v="6207" actId="14100"/>
      <pc:docMkLst>
        <pc:docMk/>
      </pc:docMkLst>
      <pc:sldChg chg="modSp mod">
        <pc:chgData name="Dr. Hyung Jae Chang" userId="886d5175-8769-4946-920e-866bf9151013" providerId="ADAL" clId="{FAAAAE89-F105-42D6-9EEB-4E4B722F7F7D}" dt="2024-02-16T03:03:48.473" v="25" actId="20577"/>
        <pc:sldMkLst>
          <pc:docMk/>
          <pc:sldMk cId="0" sldId="256"/>
        </pc:sldMkLst>
        <pc:spChg chg="mod">
          <ac:chgData name="Dr. Hyung Jae Chang" userId="886d5175-8769-4946-920e-866bf9151013" providerId="ADAL" clId="{FAAAAE89-F105-42D6-9EEB-4E4B722F7F7D}" dt="2024-02-16T03:03:48.473" v="25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Dr. Hyung Jae Chang" userId="886d5175-8769-4946-920e-866bf9151013" providerId="ADAL" clId="{FAAAAE89-F105-42D6-9EEB-4E4B722F7F7D}" dt="2024-02-16T13:51:56.929" v="1307" actId="1035"/>
        <pc:sldMkLst>
          <pc:docMk/>
          <pc:sldMk cId="0" sldId="258"/>
        </pc:sldMkLst>
        <pc:spChg chg="add del">
          <ac:chgData name="Dr. Hyung Jae Chang" userId="886d5175-8769-4946-920e-866bf9151013" providerId="ADAL" clId="{FAAAAE89-F105-42D6-9EEB-4E4B722F7F7D}" dt="2024-02-16T12:55:46.259" v="87" actId="22"/>
          <ac:spMkLst>
            <pc:docMk/>
            <pc:sldMk cId="0" sldId="258"/>
            <ac:spMk id="3" creationId="{109FA9AF-6563-4876-1D15-925A5C6AE3FE}"/>
          </ac:spMkLst>
        </pc:spChg>
        <pc:spChg chg="mod">
          <ac:chgData name="Dr. Hyung Jae Chang" userId="886d5175-8769-4946-920e-866bf9151013" providerId="ADAL" clId="{FAAAAE89-F105-42D6-9EEB-4E4B722F7F7D}" dt="2024-02-16T13:51:54.266" v="1306" actId="1035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FAAAAE89-F105-42D6-9EEB-4E4B722F7F7D}" dt="2024-02-16T13:51:56.929" v="1307" actId="1035"/>
          <ac:spMkLst>
            <pc:docMk/>
            <pc:sldMk cId="0" sldId="258"/>
            <ac:spMk id="9219" creationId="{00000000-0000-0000-0000-000000000000}"/>
          </ac:spMkLst>
        </pc:spChg>
      </pc:sldChg>
      <pc:sldChg chg="del">
        <pc:chgData name="Dr. Hyung Jae Chang" userId="886d5175-8769-4946-920e-866bf9151013" providerId="ADAL" clId="{FAAAAE89-F105-42D6-9EEB-4E4B722F7F7D}" dt="2024-02-16T03:04:18.276" v="26" actId="47"/>
        <pc:sldMkLst>
          <pc:docMk/>
          <pc:sldMk cId="256313804" sldId="259"/>
        </pc:sldMkLst>
      </pc:sldChg>
      <pc:sldChg chg="addSp delSp modSp add mod">
        <pc:chgData name="Dr. Hyung Jae Chang" userId="886d5175-8769-4946-920e-866bf9151013" providerId="ADAL" clId="{FAAAAE89-F105-42D6-9EEB-4E4B722F7F7D}" dt="2024-02-16T13:51:40.814" v="1297" actId="1076"/>
        <pc:sldMkLst>
          <pc:docMk/>
          <pc:sldMk cId="855785440" sldId="259"/>
        </pc:sldMkLst>
        <pc:spChg chg="mod">
          <ac:chgData name="Dr. Hyung Jae Chang" userId="886d5175-8769-4946-920e-866bf9151013" providerId="ADAL" clId="{FAAAAE89-F105-42D6-9EEB-4E4B722F7F7D}" dt="2024-02-16T13:36:56.717" v="561" actId="1035"/>
          <ac:spMkLst>
            <pc:docMk/>
            <pc:sldMk cId="855785440" sldId="259"/>
            <ac:spMk id="9218" creationId="{54693BA3-7CAE-AF18-33FA-D5B96EBCCE8F}"/>
          </ac:spMkLst>
        </pc:spChg>
        <pc:spChg chg="mod">
          <ac:chgData name="Dr. Hyung Jae Chang" userId="886d5175-8769-4946-920e-866bf9151013" providerId="ADAL" clId="{FAAAAE89-F105-42D6-9EEB-4E4B722F7F7D}" dt="2024-02-16T13:51:33.591" v="1295" actId="2710"/>
          <ac:spMkLst>
            <pc:docMk/>
            <pc:sldMk cId="855785440" sldId="259"/>
            <ac:spMk id="9219" creationId="{94F1F7C4-0628-9F14-0ACD-62412AED9D1F}"/>
          </ac:spMkLst>
        </pc:spChg>
        <pc:picChg chg="add mod">
          <ac:chgData name="Dr. Hyung Jae Chang" userId="886d5175-8769-4946-920e-866bf9151013" providerId="ADAL" clId="{FAAAAE89-F105-42D6-9EEB-4E4B722F7F7D}" dt="2024-02-16T13:41:14.660" v="640" actId="1076"/>
          <ac:picMkLst>
            <pc:docMk/>
            <pc:sldMk cId="855785440" sldId="259"/>
            <ac:picMk id="3" creationId="{BEFE7B78-E243-E845-D169-9093132DFE54}"/>
          </ac:picMkLst>
        </pc:picChg>
        <pc:picChg chg="add del">
          <ac:chgData name="Dr. Hyung Jae Chang" userId="886d5175-8769-4946-920e-866bf9151013" providerId="ADAL" clId="{FAAAAE89-F105-42D6-9EEB-4E4B722F7F7D}" dt="2024-02-16T13:45:17.053" v="679" actId="22"/>
          <ac:picMkLst>
            <pc:docMk/>
            <pc:sldMk cId="855785440" sldId="259"/>
            <ac:picMk id="6" creationId="{0FB56FC1-163B-4630-9405-BC54785C6487}"/>
          </ac:picMkLst>
        </pc:picChg>
        <pc:picChg chg="add mod">
          <ac:chgData name="Dr. Hyung Jae Chang" userId="886d5175-8769-4946-920e-866bf9151013" providerId="ADAL" clId="{FAAAAE89-F105-42D6-9EEB-4E4B722F7F7D}" dt="2024-02-16T13:51:37.427" v="1296" actId="1076"/>
          <ac:picMkLst>
            <pc:docMk/>
            <pc:sldMk cId="855785440" sldId="259"/>
            <ac:picMk id="8" creationId="{869E9479-0D41-03A0-A72D-D3DCF91AE8C3}"/>
          </ac:picMkLst>
        </pc:picChg>
        <pc:picChg chg="add mod">
          <ac:chgData name="Dr. Hyung Jae Chang" userId="886d5175-8769-4946-920e-866bf9151013" providerId="ADAL" clId="{FAAAAE89-F105-42D6-9EEB-4E4B722F7F7D}" dt="2024-02-16T13:51:40.814" v="1297" actId="1076"/>
          <ac:picMkLst>
            <pc:docMk/>
            <pc:sldMk cId="855785440" sldId="259"/>
            <ac:picMk id="10" creationId="{6DC8E74F-D50C-0D31-AA27-056493354A41}"/>
          </ac:picMkLst>
        </pc:picChg>
      </pc:sldChg>
      <pc:sldChg chg="addSp delSp modSp add mod">
        <pc:chgData name="Dr. Hyung Jae Chang" userId="886d5175-8769-4946-920e-866bf9151013" providerId="ADAL" clId="{FAAAAE89-F105-42D6-9EEB-4E4B722F7F7D}" dt="2024-02-16T14:24:31.036" v="1694" actId="58"/>
        <pc:sldMkLst>
          <pc:docMk/>
          <pc:sldMk cId="1961724116" sldId="260"/>
        </pc:sldMkLst>
        <pc:spChg chg="add mod">
          <ac:chgData name="Dr. Hyung Jae Chang" userId="886d5175-8769-4946-920e-866bf9151013" providerId="ADAL" clId="{FAAAAE89-F105-42D6-9EEB-4E4B722F7F7D}" dt="2024-02-16T14:24:31.036" v="1694" actId="58"/>
          <ac:spMkLst>
            <pc:docMk/>
            <pc:sldMk cId="1961724116" sldId="260"/>
            <ac:spMk id="6" creationId="{B501078F-076A-3DB0-AF53-E6255A3127C3}"/>
          </ac:spMkLst>
        </pc:spChg>
        <pc:spChg chg="mod">
          <ac:chgData name="Dr. Hyung Jae Chang" userId="886d5175-8769-4946-920e-866bf9151013" providerId="ADAL" clId="{FAAAAE89-F105-42D6-9EEB-4E4B722F7F7D}" dt="2024-02-16T13:49:27.397" v="1175" actId="20577"/>
          <ac:spMkLst>
            <pc:docMk/>
            <pc:sldMk cId="1961724116" sldId="260"/>
            <ac:spMk id="9218" creationId="{2B5C7419-5E19-CB9B-D503-79EF8A878F3D}"/>
          </ac:spMkLst>
        </pc:spChg>
        <pc:spChg chg="mod">
          <ac:chgData name="Dr. Hyung Jae Chang" userId="886d5175-8769-4946-920e-866bf9151013" providerId="ADAL" clId="{FAAAAE89-F105-42D6-9EEB-4E4B722F7F7D}" dt="2024-02-16T14:15:46.336" v="1563" actId="20577"/>
          <ac:spMkLst>
            <pc:docMk/>
            <pc:sldMk cId="1961724116" sldId="260"/>
            <ac:spMk id="9219" creationId="{479489FD-0A7D-1DEE-EFF4-065DC711F345}"/>
          </ac:spMkLst>
        </pc:spChg>
        <pc:picChg chg="del">
          <ac:chgData name="Dr. Hyung Jae Chang" userId="886d5175-8769-4946-920e-866bf9151013" providerId="ADAL" clId="{FAAAAE89-F105-42D6-9EEB-4E4B722F7F7D}" dt="2024-02-16T13:49:29.270" v="1176" actId="478"/>
          <ac:picMkLst>
            <pc:docMk/>
            <pc:sldMk cId="1961724116" sldId="260"/>
            <ac:picMk id="3" creationId="{21BFD463-02C1-A075-6014-57D91F0952BA}"/>
          </ac:picMkLst>
        </pc:picChg>
        <pc:picChg chg="add mod">
          <ac:chgData name="Dr. Hyung Jae Chang" userId="886d5175-8769-4946-920e-866bf9151013" providerId="ADAL" clId="{FAAAAE89-F105-42D6-9EEB-4E4B722F7F7D}" dt="2024-02-16T14:17:23.963" v="1629" actId="1076"/>
          <ac:picMkLst>
            <pc:docMk/>
            <pc:sldMk cId="1961724116" sldId="260"/>
            <ac:picMk id="4" creationId="{6E78E683-0841-F286-CF27-5BBF364B2244}"/>
          </ac:picMkLst>
        </pc:picChg>
        <pc:picChg chg="del">
          <ac:chgData name="Dr. Hyung Jae Chang" userId="886d5175-8769-4946-920e-866bf9151013" providerId="ADAL" clId="{FAAAAE89-F105-42D6-9EEB-4E4B722F7F7D}" dt="2024-02-16T13:49:38.454" v="1189" actId="478"/>
          <ac:picMkLst>
            <pc:docMk/>
            <pc:sldMk cId="1961724116" sldId="260"/>
            <ac:picMk id="8" creationId="{BDC7D7AF-5535-9B48-CDA2-73464ACC93D1}"/>
          </ac:picMkLst>
        </pc:picChg>
        <pc:picChg chg="del">
          <ac:chgData name="Dr. Hyung Jae Chang" userId="886d5175-8769-4946-920e-866bf9151013" providerId="ADAL" clId="{FAAAAE89-F105-42D6-9EEB-4E4B722F7F7D}" dt="2024-02-16T13:49:39.377" v="1190" actId="478"/>
          <ac:picMkLst>
            <pc:docMk/>
            <pc:sldMk cId="1961724116" sldId="260"/>
            <ac:picMk id="10" creationId="{CC0CF01D-6E85-F5B7-1522-21F23B934EA2}"/>
          </ac:picMkLst>
        </pc:picChg>
      </pc:sldChg>
      <pc:sldChg chg="del">
        <pc:chgData name="Dr. Hyung Jae Chang" userId="886d5175-8769-4946-920e-866bf9151013" providerId="ADAL" clId="{FAAAAE89-F105-42D6-9EEB-4E4B722F7F7D}" dt="2024-02-16T03:04:18.500" v="27" actId="47"/>
        <pc:sldMkLst>
          <pc:docMk/>
          <pc:sldMk cId="2370888152" sldId="260"/>
        </pc:sldMkLst>
      </pc:sldChg>
      <pc:sldChg chg="del">
        <pc:chgData name="Dr. Hyung Jae Chang" userId="886d5175-8769-4946-920e-866bf9151013" providerId="ADAL" clId="{FAAAAE89-F105-42D6-9EEB-4E4B722F7F7D}" dt="2024-02-16T03:04:18.636" v="28" actId="47"/>
        <pc:sldMkLst>
          <pc:docMk/>
          <pc:sldMk cId="1205937463" sldId="261"/>
        </pc:sldMkLst>
      </pc:sldChg>
      <pc:sldChg chg="addSp delSp modSp add mod">
        <pc:chgData name="Dr. Hyung Jae Chang" userId="886d5175-8769-4946-920e-866bf9151013" providerId="ADAL" clId="{FAAAAE89-F105-42D6-9EEB-4E4B722F7F7D}" dt="2024-02-16T14:34:30.579" v="2229" actId="14100"/>
        <pc:sldMkLst>
          <pc:docMk/>
          <pc:sldMk cId="1828213799" sldId="261"/>
        </pc:sldMkLst>
        <pc:spChg chg="del">
          <ac:chgData name="Dr. Hyung Jae Chang" userId="886d5175-8769-4946-920e-866bf9151013" providerId="ADAL" clId="{FAAAAE89-F105-42D6-9EEB-4E4B722F7F7D}" dt="2024-02-16T14:25:24.740" v="1697" actId="478"/>
          <ac:spMkLst>
            <pc:docMk/>
            <pc:sldMk cId="1828213799" sldId="261"/>
            <ac:spMk id="6" creationId="{D737A72F-3780-CC45-EFA4-FF72BD5BD4C3}"/>
          </ac:spMkLst>
        </pc:spChg>
        <pc:spChg chg="mod">
          <ac:chgData name="Dr. Hyung Jae Chang" userId="886d5175-8769-4946-920e-866bf9151013" providerId="ADAL" clId="{FAAAAE89-F105-42D6-9EEB-4E4B722F7F7D}" dt="2024-02-16T14:34:16.055" v="2226" actId="20577"/>
          <ac:spMkLst>
            <pc:docMk/>
            <pc:sldMk cId="1828213799" sldId="261"/>
            <ac:spMk id="9219" creationId="{E9D231CE-C95B-D32D-0A37-80D3636B5371}"/>
          </ac:spMkLst>
        </pc:spChg>
        <pc:picChg chg="add mod">
          <ac:chgData name="Dr. Hyung Jae Chang" userId="886d5175-8769-4946-920e-866bf9151013" providerId="ADAL" clId="{FAAAAE89-F105-42D6-9EEB-4E4B722F7F7D}" dt="2024-02-16T14:34:30.579" v="2229" actId="14100"/>
          <ac:picMkLst>
            <pc:docMk/>
            <pc:sldMk cId="1828213799" sldId="261"/>
            <ac:picMk id="3" creationId="{65A8CB0B-8E36-F4E2-ABF4-2F20CDD09DCF}"/>
          </ac:picMkLst>
        </pc:picChg>
        <pc:picChg chg="del">
          <ac:chgData name="Dr. Hyung Jae Chang" userId="886d5175-8769-4946-920e-866bf9151013" providerId="ADAL" clId="{FAAAAE89-F105-42D6-9EEB-4E4B722F7F7D}" dt="2024-02-16T14:25:23.563" v="1696" actId="478"/>
          <ac:picMkLst>
            <pc:docMk/>
            <pc:sldMk cId="1828213799" sldId="261"/>
            <ac:picMk id="4" creationId="{3D26BAE0-0902-B4C4-0351-626D7D03A03D}"/>
          </ac:picMkLst>
        </pc:picChg>
      </pc:sldChg>
      <pc:sldChg chg="addSp delSp modSp add mod">
        <pc:chgData name="Dr. Hyung Jae Chang" userId="886d5175-8769-4946-920e-866bf9151013" providerId="ADAL" clId="{FAAAAE89-F105-42D6-9EEB-4E4B722F7F7D}" dt="2024-02-16T14:39:20.751" v="2613" actId="22"/>
        <pc:sldMkLst>
          <pc:docMk/>
          <pc:sldMk cId="743429838" sldId="262"/>
        </pc:sldMkLst>
        <pc:spChg chg="add del">
          <ac:chgData name="Dr. Hyung Jae Chang" userId="886d5175-8769-4946-920e-866bf9151013" providerId="ADAL" clId="{FAAAAE89-F105-42D6-9EEB-4E4B722F7F7D}" dt="2024-02-16T14:39:20.751" v="2613" actId="22"/>
          <ac:spMkLst>
            <pc:docMk/>
            <pc:sldMk cId="743429838" sldId="262"/>
            <ac:spMk id="9" creationId="{1A13B700-376D-2970-3072-F26627DB065F}"/>
          </ac:spMkLst>
        </pc:spChg>
        <pc:spChg chg="mod">
          <ac:chgData name="Dr. Hyung Jae Chang" userId="886d5175-8769-4946-920e-866bf9151013" providerId="ADAL" clId="{FAAAAE89-F105-42D6-9EEB-4E4B722F7F7D}" dt="2024-02-16T14:36:03.852" v="2355" actId="20577"/>
          <ac:spMkLst>
            <pc:docMk/>
            <pc:sldMk cId="743429838" sldId="262"/>
            <ac:spMk id="9218" creationId="{4C40D2E4-8C68-089A-1EFF-1D996ADFBDD3}"/>
          </ac:spMkLst>
        </pc:spChg>
        <pc:spChg chg="mod">
          <ac:chgData name="Dr. Hyung Jae Chang" userId="886d5175-8769-4946-920e-866bf9151013" providerId="ADAL" clId="{FAAAAE89-F105-42D6-9EEB-4E4B722F7F7D}" dt="2024-02-16T14:38:13.336" v="2611" actId="20577"/>
          <ac:spMkLst>
            <pc:docMk/>
            <pc:sldMk cId="743429838" sldId="262"/>
            <ac:spMk id="9219" creationId="{902A21C2-0ED2-8BCB-FD3E-952FB61A0637}"/>
          </ac:spMkLst>
        </pc:spChg>
        <pc:picChg chg="del">
          <ac:chgData name="Dr. Hyung Jae Chang" userId="886d5175-8769-4946-920e-866bf9151013" providerId="ADAL" clId="{FAAAAE89-F105-42D6-9EEB-4E4B722F7F7D}" dt="2024-02-16T14:34:45.715" v="2231" actId="478"/>
          <ac:picMkLst>
            <pc:docMk/>
            <pc:sldMk cId="743429838" sldId="262"/>
            <ac:picMk id="3" creationId="{500013C4-1B9A-7492-C2C0-0670D83A927D}"/>
          </ac:picMkLst>
        </pc:picChg>
        <pc:picChg chg="add del mod">
          <ac:chgData name="Dr. Hyung Jae Chang" userId="886d5175-8769-4946-920e-866bf9151013" providerId="ADAL" clId="{FAAAAE89-F105-42D6-9EEB-4E4B722F7F7D}" dt="2024-02-16T14:35:57.085" v="2334" actId="478"/>
          <ac:picMkLst>
            <pc:docMk/>
            <pc:sldMk cId="743429838" sldId="262"/>
            <ac:picMk id="4" creationId="{00C3EE0F-299F-C183-A160-FB2C9A1FEC02}"/>
          </ac:picMkLst>
        </pc:picChg>
        <pc:picChg chg="add mod">
          <ac:chgData name="Dr. Hyung Jae Chang" userId="886d5175-8769-4946-920e-866bf9151013" providerId="ADAL" clId="{FAAAAE89-F105-42D6-9EEB-4E4B722F7F7D}" dt="2024-02-16T14:36:49.600" v="2427" actId="1076"/>
          <ac:picMkLst>
            <pc:docMk/>
            <pc:sldMk cId="743429838" sldId="262"/>
            <ac:picMk id="7" creationId="{F0624C88-514E-6520-B678-2ECCB2160407}"/>
          </ac:picMkLst>
        </pc:picChg>
      </pc:sldChg>
      <pc:sldChg chg="del">
        <pc:chgData name="Dr. Hyung Jae Chang" userId="886d5175-8769-4946-920e-866bf9151013" providerId="ADAL" clId="{FAAAAE89-F105-42D6-9EEB-4E4B722F7F7D}" dt="2024-02-16T03:04:18.888" v="29" actId="47"/>
        <pc:sldMkLst>
          <pc:docMk/>
          <pc:sldMk cId="2960685101" sldId="262"/>
        </pc:sldMkLst>
      </pc:sldChg>
      <pc:sldChg chg="del">
        <pc:chgData name="Dr. Hyung Jae Chang" userId="886d5175-8769-4946-920e-866bf9151013" providerId="ADAL" clId="{FAAAAE89-F105-42D6-9EEB-4E4B722F7F7D}" dt="2024-02-16T03:04:19.120" v="30" actId="47"/>
        <pc:sldMkLst>
          <pc:docMk/>
          <pc:sldMk cId="799596310" sldId="263"/>
        </pc:sldMkLst>
      </pc:sldChg>
      <pc:sldChg chg="addSp delSp modSp add mod">
        <pc:chgData name="Dr. Hyung Jae Chang" userId="886d5175-8769-4946-920e-866bf9151013" providerId="ADAL" clId="{FAAAAE89-F105-42D6-9EEB-4E4B722F7F7D}" dt="2024-02-16T14:40:58.698" v="2716"/>
        <pc:sldMkLst>
          <pc:docMk/>
          <pc:sldMk cId="2548231535" sldId="263"/>
        </pc:sldMkLst>
        <pc:spChg chg="mod">
          <ac:chgData name="Dr. Hyung Jae Chang" userId="886d5175-8769-4946-920e-866bf9151013" providerId="ADAL" clId="{FAAAAE89-F105-42D6-9EEB-4E4B722F7F7D}" dt="2024-02-16T14:39:25.971" v="2622" actId="20577"/>
          <ac:spMkLst>
            <pc:docMk/>
            <pc:sldMk cId="2548231535" sldId="263"/>
            <ac:spMk id="9218" creationId="{0A578CCD-34C7-010A-CD44-2044B1C4FCD2}"/>
          </ac:spMkLst>
        </pc:spChg>
        <pc:spChg chg="mod">
          <ac:chgData name="Dr. Hyung Jae Chang" userId="886d5175-8769-4946-920e-866bf9151013" providerId="ADAL" clId="{FAAAAE89-F105-42D6-9EEB-4E4B722F7F7D}" dt="2024-02-16T14:40:00.836" v="2705" actId="20577"/>
          <ac:spMkLst>
            <pc:docMk/>
            <pc:sldMk cId="2548231535" sldId="263"/>
            <ac:spMk id="9219" creationId="{D367E9F4-B126-C2D2-AFDF-814487226357}"/>
          </ac:spMkLst>
        </pc:spChg>
        <pc:picChg chg="add mod">
          <ac:chgData name="Dr. Hyung Jae Chang" userId="886d5175-8769-4946-920e-866bf9151013" providerId="ADAL" clId="{FAAAAE89-F105-42D6-9EEB-4E4B722F7F7D}" dt="2024-02-16T14:40:09.654" v="2707" actId="1076"/>
          <ac:picMkLst>
            <pc:docMk/>
            <pc:sldMk cId="2548231535" sldId="263"/>
            <ac:picMk id="2" creationId="{3BF0ACF8-217D-C00B-FB0F-103B4CDA7A39}"/>
          </ac:picMkLst>
        </pc:picChg>
        <pc:picChg chg="add mod">
          <ac:chgData name="Dr. Hyung Jae Chang" userId="886d5175-8769-4946-920e-866bf9151013" providerId="ADAL" clId="{FAAAAE89-F105-42D6-9EEB-4E4B722F7F7D}" dt="2024-02-16T14:40:22.408" v="2715" actId="1035"/>
          <ac:picMkLst>
            <pc:docMk/>
            <pc:sldMk cId="2548231535" sldId="263"/>
            <ac:picMk id="3" creationId="{14788690-C5FE-B097-3EC5-65E1B3BD2C2E}"/>
          </ac:picMkLst>
        </pc:picChg>
        <pc:picChg chg="add mod">
          <ac:chgData name="Dr. Hyung Jae Chang" userId="886d5175-8769-4946-920e-866bf9151013" providerId="ADAL" clId="{FAAAAE89-F105-42D6-9EEB-4E4B722F7F7D}" dt="2024-02-16T14:40:09.654" v="2707" actId="1076"/>
          <ac:picMkLst>
            <pc:docMk/>
            <pc:sldMk cId="2548231535" sldId="263"/>
            <ac:picMk id="4" creationId="{AC49D6F4-234F-4A15-D314-5D6B2AFC48F8}"/>
          </ac:picMkLst>
        </pc:picChg>
        <pc:picChg chg="add mod">
          <ac:chgData name="Dr. Hyung Jae Chang" userId="886d5175-8769-4946-920e-866bf9151013" providerId="ADAL" clId="{FAAAAE89-F105-42D6-9EEB-4E4B722F7F7D}" dt="2024-02-16T14:40:58.698" v="2716"/>
          <ac:picMkLst>
            <pc:docMk/>
            <pc:sldMk cId="2548231535" sldId="263"/>
            <ac:picMk id="6" creationId="{D2966D41-9DF6-892D-B9BB-174717D86DF5}"/>
          </ac:picMkLst>
        </pc:picChg>
        <pc:picChg chg="del">
          <ac:chgData name="Dr. Hyung Jae Chang" userId="886d5175-8769-4946-920e-866bf9151013" providerId="ADAL" clId="{FAAAAE89-F105-42D6-9EEB-4E4B722F7F7D}" dt="2024-02-16T14:39:27.806" v="2623" actId="478"/>
          <ac:picMkLst>
            <pc:docMk/>
            <pc:sldMk cId="2548231535" sldId="263"/>
            <ac:picMk id="7" creationId="{1173F1CE-1B90-D717-7C01-F3084097CDFF}"/>
          </ac:picMkLst>
        </pc:picChg>
        <pc:picChg chg="add mod">
          <ac:chgData name="Dr. Hyung Jae Chang" userId="886d5175-8769-4946-920e-866bf9151013" providerId="ADAL" clId="{FAAAAE89-F105-42D6-9EEB-4E4B722F7F7D}" dt="2024-02-16T14:40:58.698" v="2716"/>
          <ac:picMkLst>
            <pc:docMk/>
            <pc:sldMk cId="2548231535" sldId="263"/>
            <ac:picMk id="8" creationId="{012D22E3-429F-8BFE-E599-712202224AF6}"/>
          </ac:picMkLst>
        </pc:picChg>
        <pc:picChg chg="add mod">
          <ac:chgData name="Dr. Hyung Jae Chang" userId="886d5175-8769-4946-920e-866bf9151013" providerId="ADAL" clId="{FAAAAE89-F105-42D6-9EEB-4E4B722F7F7D}" dt="2024-02-16T14:40:58.698" v="2716"/>
          <ac:picMkLst>
            <pc:docMk/>
            <pc:sldMk cId="2548231535" sldId="263"/>
            <ac:picMk id="9" creationId="{22BCBA19-E5B7-2D69-7146-665676C2E55C}"/>
          </ac:picMkLst>
        </pc:picChg>
      </pc:sldChg>
      <pc:sldChg chg="addSp delSp modSp add mod">
        <pc:chgData name="Dr. Hyung Jae Chang" userId="886d5175-8769-4946-920e-866bf9151013" providerId="ADAL" clId="{FAAAAE89-F105-42D6-9EEB-4E4B722F7F7D}" dt="2024-02-16T14:43:59.108" v="2983"/>
        <pc:sldMkLst>
          <pc:docMk/>
          <pc:sldMk cId="883302467" sldId="264"/>
        </pc:sldMkLst>
        <pc:spChg chg="add mod">
          <ac:chgData name="Dr. Hyung Jae Chang" userId="886d5175-8769-4946-920e-866bf9151013" providerId="ADAL" clId="{FAAAAE89-F105-42D6-9EEB-4E4B722F7F7D}" dt="2024-02-16T14:43:49.511" v="2982" actId="1038"/>
          <ac:spMkLst>
            <pc:docMk/>
            <pc:sldMk cId="883302467" sldId="264"/>
            <ac:spMk id="8" creationId="{9113F79E-313E-6570-4E51-CE0931A1533A}"/>
          </ac:spMkLst>
        </pc:spChg>
        <pc:spChg chg="add mod">
          <ac:chgData name="Dr. Hyung Jae Chang" userId="886d5175-8769-4946-920e-866bf9151013" providerId="ADAL" clId="{FAAAAE89-F105-42D6-9EEB-4E4B722F7F7D}" dt="2024-02-16T14:43:59.108" v="2983"/>
          <ac:spMkLst>
            <pc:docMk/>
            <pc:sldMk cId="883302467" sldId="264"/>
            <ac:spMk id="9" creationId="{73666FF0-03AD-45F3-CBCA-904FEB95EF1C}"/>
          </ac:spMkLst>
        </pc:spChg>
        <pc:spChg chg="mod">
          <ac:chgData name="Dr. Hyung Jae Chang" userId="886d5175-8769-4946-920e-866bf9151013" providerId="ADAL" clId="{FAAAAE89-F105-42D6-9EEB-4E4B722F7F7D}" dt="2024-02-16T14:42:17.346" v="2960" actId="58"/>
          <ac:spMkLst>
            <pc:docMk/>
            <pc:sldMk cId="883302467" sldId="264"/>
            <ac:spMk id="9219" creationId="{D70A81CD-CF26-26B1-EEF6-815F6C5A6E4E}"/>
          </ac:spMkLst>
        </pc:spChg>
        <pc:picChg chg="del">
          <ac:chgData name="Dr. Hyung Jae Chang" userId="886d5175-8769-4946-920e-866bf9151013" providerId="ADAL" clId="{FAAAAE89-F105-42D6-9EEB-4E4B722F7F7D}" dt="2024-02-16T14:41:04.091" v="2718" actId="478"/>
          <ac:picMkLst>
            <pc:docMk/>
            <pc:sldMk cId="883302467" sldId="264"/>
            <ac:picMk id="2" creationId="{4FFF891E-73C8-4F7E-3C6B-63ED10DBE70D}"/>
          </ac:picMkLst>
        </pc:picChg>
        <pc:picChg chg="del">
          <ac:chgData name="Dr. Hyung Jae Chang" userId="886d5175-8769-4946-920e-866bf9151013" providerId="ADAL" clId="{FAAAAE89-F105-42D6-9EEB-4E4B722F7F7D}" dt="2024-02-16T14:41:04.091" v="2718" actId="478"/>
          <ac:picMkLst>
            <pc:docMk/>
            <pc:sldMk cId="883302467" sldId="264"/>
            <ac:picMk id="3" creationId="{4F2F5196-B9E6-1B43-A1B9-C8DC9124568B}"/>
          </ac:picMkLst>
        </pc:picChg>
        <pc:picChg chg="del">
          <ac:chgData name="Dr. Hyung Jae Chang" userId="886d5175-8769-4946-920e-866bf9151013" providerId="ADAL" clId="{FAAAAE89-F105-42D6-9EEB-4E4B722F7F7D}" dt="2024-02-16T14:41:04.091" v="2718" actId="478"/>
          <ac:picMkLst>
            <pc:docMk/>
            <pc:sldMk cId="883302467" sldId="264"/>
            <ac:picMk id="4" creationId="{CDF0DB00-0BB9-F63F-0377-41187157EC05}"/>
          </ac:picMkLst>
        </pc:picChg>
        <pc:picChg chg="add mod">
          <ac:chgData name="Dr. Hyung Jae Chang" userId="886d5175-8769-4946-920e-866bf9151013" providerId="ADAL" clId="{FAAAAE89-F105-42D6-9EEB-4E4B722F7F7D}" dt="2024-02-16T14:42:34.213" v="2962" actId="1076"/>
          <ac:picMkLst>
            <pc:docMk/>
            <pc:sldMk cId="883302467" sldId="264"/>
            <ac:picMk id="6" creationId="{7FAE79F1-402E-4E90-843A-A388D682B9AF}"/>
          </ac:picMkLst>
        </pc:picChg>
        <pc:picChg chg="add mod">
          <ac:chgData name="Dr. Hyung Jae Chang" userId="886d5175-8769-4946-920e-866bf9151013" providerId="ADAL" clId="{FAAAAE89-F105-42D6-9EEB-4E4B722F7F7D}" dt="2024-02-16T14:43:40.126" v="2978" actId="1076"/>
          <ac:picMkLst>
            <pc:docMk/>
            <pc:sldMk cId="883302467" sldId="264"/>
            <ac:picMk id="7" creationId="{FC016DAB-37EE-2D74-C663-C825D916F046}"/>
          </ac:picMkLst>
        </pc:picChg>
      </pc:sldChg>
      <pc:sldChg chg="del">
        <pc:chgData name="Dr. Hyung Jae Chang" userId="886d5175-8769-4946-920e-866bf9151013" providerId="ADAL" clId="{FAAAAE89-F105-42D6-9EEB-4E4B722F7F7D}" dt="2024-02-16T03:04:19.309" v="31" actId="47"/>
        <pc:sldMkLst>
          <pc:docMk/>
          <pc:sldMk cId="2410069105" sldId="264"/>
        </pc:sldMkLst>
      </pc:sldChg>
      <pc:sldChg chg="del">
        <pc:chgData name="Dr. Hyung Jae Chang" userId="886d5175-8769-4946-920e-866bf9151013" providerId="ADAL" clId="{FAAAAE89-F105-42D6-9EEB-4E4B722F7F7D}" dt="2024-02-16T03:04:19.441" v="32" actId="47"/>
        <pc:sldMkLst>
          <pc:docMk/>
          <pc:sldMk cId="3411958900" sldId="265"/>
        </pc:sldMkLst>
      </pc:sldChg>
      <pc:sldChg chg="addSp delSp modSp add mod">
        <pc:chgData name="Dr. Hyung Jae Chang" userId="886d5175-8769-4946-920e-866bf9151013" providerId="ADAL" clId="{FAAAAE89-F105-42D6-9EEB-4E4B722F7F7D}" dt="2024-02-16T15:01:44.114" v="3995" actId="1035"/>
        <pc:sldMkLst>
          <pc:docMk/>
          <pc:sldMk cId="3425799066" sldId="265"/>
        </pc:sldMkLst>
        <pc:spChg chg="del">
          <ac:chgData name="Dr. Hyung Jae Chang" userId="886d5175-8769-4946-920e-866bf9151013" providerId="ADAL" clId="{FAAAAE89-F105-42D6-9EEB-4E4B722F7F7D}" dt="2024-02-16T14:44:04.483" v="2986" actId="478"/>
          <ac:spMkLst>
            <pc:docMk/>
            <pc:sldMk cId="3425799066" sldId="265"/>
            <ac:spMk id="8" creationId="{254EC9D8-97E3-A321-3B11-1E5A58619AD9}"/>
          </ac:spMkLst>
        </pc:spChg>
        <pc:spChg chg="mod">
          <ac:chgData name="Dr. Hyung Jae Chang" userId="886d5175-8769-4946-920e-866bf9151013" providerId="ADAL" clId="{FAAAAE89-F105-42D6-9EEB-4E4B722F7F7D}" dt="2024-02-16T15:01:44.114" v="3995" actId="1035"/>
          <ac:spMkLst>
            <pc:docMk/>
            <pc:sldMk cId="3425799066" sldId="265"/>
            <ac:spMk id="9218" creationId="{DE1AF3A6-6F44-428D-0E2A-AB139E0145F9}"/>
          </ac:spMkLst>
        </pc:spChg>
        <pc:spChg chg="mod">
          <ac:chgData name="Dr. Hyung Jae Chang" userId="886d5175-8769-4946-920e-866bf9151013" providerId="ADAL" clId="{FAAAAE89-F105-42D6-9EEB-4E4B722F7F7D}" dt="2024-02-16T15:01:41.073" v="3993" actId="1035"/>
          <ac:spMkLst>
            <pc:docMk/>
            <pc:sldMk cId="3425799066" sldId="265"/>
            <ac:spMk id="9219" creationId="{2A611DFF-CCD2-0B7C-A07B-4EF34DC3D5EB}"/>
          </ac:spMkLst>
        </pc:spChg>
        <pc:picChg chg="add mod">
          <ac:chgData name="Dr. Hyung Jae Chang" userId="886d5175-8769-4946-920e-866bf9151013" providerId="ADAL" clId="{FAAAAE89-F105-42D6-9EEB-4E4B722F7F7D}" dt="2024-02-16T14:44:41.473" v="3107" actId="1076"/>
          <ac:picMkLst>
            <pc:docMk/>
            <pc:sldMk cId="3425799066" sldId="265"/>
            <ac:picMk id="2" creationId="{40B23B9C-6DB3-C883-2935-421748A173B3}"/>
          </ac:picMkLst>
        </pc:picChg>
        <pc:picChg chg="add mod">
          <ac:chgData name="Dr. Hyung Jae Chang" userId="886d5175-8769-4946-920e-866bf9151013" providerId="ADAL" clId="{FAAAAE89-F105-42D6-9EEB-4E4B722F7F7D}" dt="2024-02-16T14:45:04.429" v="3114"/>
          <ac:picMkLst>
            <pc:docMk/>
            <pc:sldMk cId="3425799066" sldId="265"/>
            <ac:picMk id="3" creationId="{6354D46E-BC1F-D196-7877-A5E906190245}"/>
          </ac:picMkLst>
        </pc:picChg>
        <pc:picChg chg="add mod">
          <ac:chgData name="Dr. Hyung Jae Chang" userId="886d5175-8769-4946-920e-866bf9151013" providerId="ADAL" clId="{FAAAAE89-F105-42D6-9EEB-4E4B722F7F7D}" dt="2024-02-16T14:48:57.114" v="3327" actId="1037"/>
          <ac:picMkLst>
            <pc:docMk/>
            <pc:sldMk cId="3425799066" sldId="265"/>
            <ac:picMk id="4" creationId="{01432AD7-EFFA-63A3-70C9-84F8049DCA7F}"/>
          </ac:picMkLst>
        </pc:picChg>
        <pc:picChg chg="del">
          <ac:chgData name="Dr. Hyung Jae Chang" userId="886d5175-8769-4946-920e-866bf9151013" providerId="ADAL" clId="{FAAAAE89-F105-42D6-9EEB-4E4B722F7F7D}" dt="2024-02-16T14:44:03.693" v="2985" actId="478"/>
          <ac:picMkLst>
            <pc:docMk/>
            <pc:sldMk cId="3425799066" sldId="265"/>
            <ac:picMk id="6" creationId="{C60EF843-70D1-583F-A02F-029EAD98E75A}"/>
          </ac:picMkLst>
        </pc:picChg>
        <pc:picChg chg="del">
          <ac:chgData name="Dr. Hyung Jae Chang" userId="886d5175-8769-4946-920e-866bf9151013" providerId="ADAL" clId="{FAAAAE89-F105-42D6-9EEB-4E4B722F7F7D}" dt="2024-02-16T14:44:04.906" v="2987" actId="478"/>
          <ac:picMkLst>
            <pc:docMk/>
            <pc:sldMk cId="3425799066" sldId="265"/>
            <ac:picMk id="7" creationId="{ADCED318-76AF-B28C-9AB5-DB3E45A5203F}"/>
          </ac:picMkLst>
        </pc:picChg>
        <pc:picChg chg="add mod">
          <ac:chgData name="Dr. Hyung Jae Chang" userId="886d5175-8769-4946-920e-866bf9151013" providerId="ADAL" clId="{FAAAAE89-F105-42D6-9EEB-4E4B722F7F7D}" dt="2024-02-16T14:49:55.159" v="3405" actId="1036"/>
          <ac:picMkLst>
            <pc:docMk/>
            <pc:sldMk cId="3425799066" sldId="265"/>
            <ac:picMk id="10" creationId="{62883109-5522-44F4-3895-30ABE8AD71DC}"/>
          </ac:picMkLst>
        </pc:picChg>
      </pc:sldChg>
      <pc:sldChg chg="addSp delSp modSp add mod">
        <pc:chgData name="Dr. Hyung Jae Chang" userId="886d5175-8769-4946-920e-866bf9151013" providerId="ADAL" clId="{FAAAAE89-F105-42D6-9EEB-4E4B722F7F7D}" dt="2024-02-16T14:56:41.919" v="3874" actId="1037"/>
        <pc:sldMkLst>
          <pc:docMk/>
          <pc:sldMk cId="114717820" sldId="266"/>
        </pc:sldMkLst>
        <pc:spChg chg="mod">
          <ac:chgData name="Dr. Hyung Jae Chang" userId="886d5175-8769-4946-920e-866bf9151013" providerId="ADAL" clId="{FAAAAE89-F105-42D6-9EEB-4E4B722F7F7D}" dt="2024-02-16T14:54:50.573" v="3663" actId="1035"/>
          <ac:spMkLst>
            <pc:docMk/>
            <pc:sldMk cId="114717820" sldId="266"/>
            <ac:spMk id="9218" creationId="{C11E5C7A-95BA-7C84-3574-7A92BE98D8A8}"/>
          </ac:spMkLst>
        </pc:spChg>
        <pc:spChg chg="mod">
          <ac:chgData name="Dr. Hyung Jae Chang" userId="886d5175-8769-4946-920e-866bf9151013" providerId="ADAL" clId="{FAAAAE89-F105-42D6-9EEB-4E4B722F7F7D}" dt="2024-02-16T14:56:29.060" v="3867" actId="20577"/>
          <ac:spMkLst>
            <pc:docMk/>
            <pc:sldMk cId="114717820" sldId="266"/>
            <ac:spMk id="9219" creationId="{CF3A33B3-5AB2-48D8-C2B0-1C8035B18721}"/>
          </ac:spMkLst>
        </pc:spChg>
        <pc:picChg chg="del">
          <ac:chgData name="Dr. Hyung Jae Chang" userId="886d5175-8769-4946-920e-866bf9151013" providerId="ADAL" clId="{FAAAAE89-F105-42D6-9EEB-4E4B722F7F7D}" dt="2024-02-16T14:50:21.933" v="3429" actId="478"/>
          <ac:picMkLst>
            <pc:docMk/>
            <pc:sldMk cId="114717820" sldId="266"/>
            <ac:picMk id="2" creationId="{1A0AACBD-38B1-9D1A-2363-ED032620B0E6}"/>
          </ac:picMkLst>
        </pc:picChg>
        <pc:picChg chg="del">
          <ac:chgData name="Dr. Hyung Jae Chang" userId="886d5175-8769-4946-920e-866bf9151013" providerId="ADAL" clId="{FAAAAE89-F105-42D6-9EEB-4E4B722F7F7D}" dt="2024-02-16T14:50:22.649" v="3430" actId="478"/>
          <ac:picMkLst>
            <pc:docMk/>
            <pc:sldMk cId="114717820" sldId="266"/>
            <ac:picMk id="4" creationId="{A71237CA-9C28-B149-39D3-19A659D55D43}"/>
          </ac:picMkLst>
        </pc:picChg>
        <pc:picChg chg="add mod">
          <ac:chgData name="Dr. Hyung Jae Chang" userId="886d5175-8769-4946-920e-866bf9151013" providerId="ADAL" clId="{FAAAAE89-F105-42D6-9EEB-4E4B722F7F7D}" dt="2024-02-16T14:55:04.105" v="3679" actId="1036"/>
          <ac:picMkLst>
            <pc:docMk/>
            <pc:sldMk cId="114717820" sldId="266"/>
            <ac:picMk id="6" creationId="{9D0B65D3-E7A4-2455-CB96-6898F4378526}"/>
          </ac:picMkLst>
        </pc:picChg>
        <pc:picChg chg="add mod">
          <ac:chgData name="Dr. Hyung Jae Chang" userId="886d5175-8769-4946-920e-866bf9151013" providerId="ADAL" clId="{FAAAAE89-F105-42D6-9EEB-4E4B722F7F7D}" dt="2024-02-16T14:55:45.465" v="3762" actId="1076"/>
          <ac:picMkLst>
            <pc:docMk/>
            <pc:sldMk cId="114717820" sldId="266"/>
            <ac:picMk id="8" creationId="{AFD3E4A7-50D9-ECE1-D1F9-9CAA42637C72}"/>
          </ac:picMkLst>
        </pc:picChg>
        <pc:picChg chg="del">
          <ac:chgData name="Dr. Hyung Jae Chang" userId="886d5175-8769-4946-920e-866bf9151013" providerId="ADAL" clId="{FAAAAE89-F105-42D6-9EEB-4E4B722F7F7D}" dt="2024-02-16T14:50:23.281" v="3431" actId="478"/>
          <ac:picMkLst>
            <pc:docMk/>
            <pc:sldMk cId="114717820" sldId="266"/>
            <ac:picMk id="10" creationId="{30BFAAA0-AA6D-0737-8275-ACFBD3CC627B}"/>
          </ac:picMkLst>
        </pc:picChg>
        <pc:picChg chg="add mod">
          <ac:chgData name="Dr. Hyung Jae Chang" userId="886d5175-8769-4946-920e-866bf9151013" providerId="ADAL" clId="{FAAAAE89-F105-42D6-9EEB-4E4B722F7F7D}" dt="2024-02-16T14:56:00.028" v="3772" actId="1076"/>
          <ac:picMkLst>
            <pc:docMk/>
            <pc:sldMk cId="114717820" sldId="266"/>
            <ac:picMk id="11" creationId="{999BB5E8-B15F-82CB-B972-1B621F97F872}"/>
          </ac:picMkLst>
        </pc:picChg>
        <pc:picChg chg="add mod">
          <ac:chgData name="Dr. Hyung Jae Chang" userId="886d5175-8769-4946-920e-866bf9151013" providerId="ADAL" clId="{FAAAAE89-F105-42D6-9EEB-4E4B722F7F7D}" dt="2024-02-16T14:56:41.919" v="3874" actId="1037"/>
          <ac:picMkLst>
            <pc:docMk/>
            <pc:sldMk cId="114717820" sldId="266"/>
            <ac:picMk id="13" creationId="{B796FD7F-9F93-F38A-A74E-365F90F3F7DA}"/>
          </ac:picMkLst>
        </pc:picChg>
      </pc:sldChg>
      <pc:sldChg chg="del">
        <pc:chgData name="Dr. Hyung Jae Chang" userId="886d5175-8769-4946-920e-866bf9151013" providerId="ADAL" clId="{FAAAAE89-F105-42D6-9EEB-4E4B722F7F7D}" dt="2024-02-16T03:04:20.084" v="35" actId="47"/>
        <pc:sldMkLst>
          <pc:docMk/>
          <pc:sldMk cId="3132064781" sldId="266"/>
        </pc:sldMkLst>
      </pc:sldChg>
      <pc:sldChg chg="del">
        <pc:chgData name="Dr. Hyung Jae Chang" userId="886d5175-8769-4946-920e-866bf9151013" providerId="ADAL" clId="{FAAAAE89-F105-42D6-9EEB-4E4B722F7F7D}" dt="2024-02-16T03:04:20.575" v="37" actId="47"/>
        <pc:sldMkLst>
          <pc:docMk/>
          <pc:sldMk cId="1571943192" sldId="267"/>
        </pc:sldMkLst>
      </pc:sldChg>
      <pc:sldChg chg="addSp delSp modSp add mod">
        <pc:chgData name="Dr. Hyung Jae Chang" userId="886d5175-8769-4946-920e-866bf9151013" providerId="ADAL" clId="{FAAAAE89-F105-42D6-9EEB-4E4B722F7F7D}" dt="2024-02-16T15:01:18.178" v="3977"/>
        <pc:sldMkLst>
          <pc:docMk/>
          <pc:sldMk cId="3353994131" sldId="267"/>
        </pc:sldMkLst>
        <pc:spChg chg="add del mod">
          <ac:chgData name="Dr. Hyung Jae Chang" userId="886d5175-8769-4946-920e-866bf9151013" providerId="ADAL" clId="{FAAAAE89-F105-42D6-9EEB-4E4B722F7F7D}" dt="2024-02-16T14:57:21.744" v="3910" actId="478"/>
          <ac:spMkLst>
            <pc:docMk/>
            <pc:sldMk cId="3353994131" sldId="267"/>
            <ac:spMk id="3" creationId="{738412C0-497A-C3C1-BE51-503D511E628E}"/>
          </ac:spMkLst>
        </pc:spChg>
        <pc:spChg chg="add mod">
          <ac:chgData name="Dr. Hyung Jae Chang" userId="886d5175-8769-4946-920e-866bf9151013" providerId="ADAL" clId="{FAAAAE89-F105-42D6-9EEB-4E4B722F7F7D}" dt="2024-02-16T14:58:27.916" v="3958" actId="208"/>
          <ac:spMkLst>
            <pc:docMk/>
            <pc:sldMk cId="3353994131" sldId="267"/>
            <ac:spMk id="4" creationId="{B71AFE87-3641-392A-C885-3EEB64464DEE}"/>
          </ac:spMkLst>
        </pc:spChg>
        <pc:spChg chg="add mod">
          <ac:chgData name="Dr. Hyung Jae Chang" userId="886d5175-8769-4946-920e-866bf9151013" providerId="ADAL" clId="{FAAAAE89-F105-42D6-9EEB-4E4B722F7F7D}" dt="2024-02-16T15:00:09.489" v="3971" actId="692"/>
          <ac:spMkLst>
            <pc:docMk/>
            <pc:sldMk cId="3353994131" sldId="267"/>
            <ac:spMk id="10" creationId="{E3EEDD02-FFE6-DB02-5567-E2D76CB2615A}"/>
          </ac:spMkLst>
        </pc:spChg>
        <pc:spChg chg="add mod">
          <ac:chgData name="Dr. Hyung Jae Chang" userId="886d5175-8769-4946-920e-866bf9151013" providerId="ADAL" clId="{FAAAAE89-F105-42D6-9EEB-4E4B722F7F7D}" dt="2024-02-16T15:01:18.178" v="3977"/>
          <ac:spMkLst>
            <pc:docMk/>
            <pc:sldMk cId="3353994131" sldId="267"/>
            <ac:spMk id="15" creationId="{FC5CA58F-35B0-CD91-74AF-914E7CCB9854}"/>
          </ac:spMkLst>
        </pc:spChg>
        <pc:spChg chg="add mod">
          <ac:chgData name="Dr. Hyung Jae Chang" userId="886d5175-8769-4946-920e-866bf9151013" providerId="ADAL" clId="{FAAAAE89-F105-42D6-9EEB-4E4B722F7F7D}" dt="2024-02-16T15:01:17.288" v="3976"/>
          <ac:spMkLst>
            <pc:docMk/>
            <pc:sldMk cId="3353994131" sldId="267"/>
            <ac:spMk id="18" creationId="{1EF0B2B0-16CC-196A-D9DC-56EAB2DF57ED}"/>
          </ac:spMkLst>
        </pc:spChg>
        <pc:spChg chg="mod">
          <ac:chgData name="Dr. Hyung Jae Chang" userId="886d5175-8769-4946-920e-866bf9151013" providerId="ADAL" clId="{FAAAAE89-F105-42D6-9EEB-4E4B722F7F7D}" dt="2024-02-16T15:01:13.341" v="3975" actId="20577"/>
          <ac:spMkLst>
            <pc:docMk/>
            <pc:sldMk cId="3353994131" sldId="267"/>
            <ac:spMk id="9218" creationId="{3B302E08-2AC8-44AB-AE98-49B78FE29893}"/>
          </ac:spMkLst>
        </pc:spChg>
        <pc:spChg chg="del">
          <ac:chgData name="Dr. Hyung Jae Chang" userId="886d5175-8769-4946-920e-866bf9151013" providerId="ADAL" clId="{FAAAAE89-F105-42D6-9EEB-4E4B722F7F7D}" dt="2024-02-16T14:57:19.675" v="3909" actId="478"/>
          <ac:spMkLst>
            <pc:docMk/>
            <pc:sldMk cId="3353994131" sldId="267"/>
            <ac:spMk id="9219" creationId="{EF1AEBDE-C5FF-7291-AD28-2B7B4CFC12AB}"/>
          </ac:spMkLst>
        </pc:spChg>
        <pc:picChg chg="del">
          <ac:chgData name="Dr. Hyung Jae Chang" userId="886d5175-8769-4946-920e-866bf9151013" providerId="ADAL" clId="{FAAAAE89-F105-42D6-9EEB-4E4B722F7F7D}" dt="2024-02-16T14:53:44.140" v="3654" actId="478"/>
          <ac:picMkLst>
            <pc:docMk/>
            <pc:sldMk cId="3353994131" sldId="267"/>
            <ac:picMk id="6" creationId="{071A36D4-9E95-EF04-4C06-F43EB1B009C0}"/>
          </ac:picMkLst>
        </pc:picChg>
        <pc:picChg chg="add mod">
          <ac:chgData name="Dr. Hyung Jae Chang" userId="886d5175-8769-4946-920e-866bf9151013" providerId="ADAL" clId="{FAAAAE89-F105-42D6-9EEB-4E4B722F7F7D}" dt="2024-02-16T14:57:38.101" v="3917" actId="14100"/>
          <ac:picMkLst>
            <pc:docMk/>
            <pc:sldMk cId="3353994131" sldId="267"/>
            <ac:picMk id="7" creationId="{BEFF96D6-4F80-8F14-E22E-DC8D7A2D00B4}"/>
          </ac:picMkLst>
        </pc:picChg>
        <pc:picChg chg="del">
          <ac:chgData name="Dr. Hyung Jae Chang" userId="886d5175-8769-4946-920e-866bf9151013" providerId="ADAL" clId="{FAAAAE89-F105-42D6-9EEB-4E4B722F7F7D}" dt="2024-02-16T14:53:43.531" v="3653" actId="478"/>
          <ac:picMkLst>
            <pc:docMk/>
            <pc:sldMk cId="3353994131" sldId="267"/>
            <ac:picMk id="8" creationId="{6538535C-EA9D-A9E2-773C-077BF0F5598F}"/>
          </ac:picMkLst>
        </pc:picChg>
        <pc:picChg chg="add mod">
          <ac:chgData name="Dr. Hyung Jae Chang" userId="886d5175-8769-4946-920e-866bf9151013" providerId="ADAL" clId="{FAAAAE89-F105-42D6-9EEB-4E4B722F7F7D}" dt="2024-02-16T14:57:35.498" v="3916" actId="1076"/>
          <ac:picMkLst>
            <pc:docMk/>
            <pc:sldMk cId="3353994131" sldId="267"/>
            <ac:picMk id="9" creationId="{424F8E38-6D62-F0CE-0C15-F0976326D200}"/>
          </ac:picMkLst>
        </pc:picChg>
        <pc:picChg chg="add mod">
          <ac:chgData name="Dr. Hyung Jae Chang" userId="886d5175-8769-4946-920e-866bf9151013" providerId="ADAL" clId="{FAAAAE89-F105-42D6-9EEB-4E4B722F7F7D}" dt="2024-02-16T15:01:17.288" v="3976"/>
          <ac:picMkLst>
            <pc:docMk/>
            <pc:sldMk cId="3353994131" sldId="267"/>
            <ac:picMk id="16" creationId="{AC774654-072E-23B9-3FFE-DD71FEE08471}"/>
          </ac:picMkLst>
        </pc:picChg>
        <pc:picChg chg="add mod">
          <ac:chgData name="Dr. Hyung Jae Chang" userId="886d5175-8769-4946-920e-866bf9151013" providerId="ADAL" clId="{FAAAAE89-F105-42D6-9EEB-4E4B722F7F7D}" dt="2024-02-16T15:01:17.288" v="3976"/>
          <ac:picMkLst>
            <pc:docMk/>
            <pc:sldMk cId="3353994131" sldId="267"/>
            <ac:picMk id="17" creationId="{BD699877-7D84-E6A9-D20A-4418AC1D45B2}"/>
          </ac:picMkLst>
        </pc:picChg>
        <pc:cxnChg chg="add del mod">
          <ac:chgData name="Dr. Hyung Jae Chang" userId="886d5175-8769-4946-920e-866bf9151013" providerId="ADAL" clId="{FAAAAE89-F105-42D6-9EEB-4E4B722F7F7D}" dt="2024-02-16T14:57:43.535" v="3919" actId="478"/>
          <ac:cxnSpMkLst>
            <pc:docMk/>
            <pc:sldMk cId="3353994131" sldId="267"/>
            <ac:cxnSpMk id="11" creationId="{1E9B67D0-C9BE-D378-2570-E82E26F23AF9}"/>
          </ac:cxnSpMkLst>
        </pc:cxnChg>
        <pc:cxnChg chg="add mod">
          <ac:chgData name="Dr. Hyung Jae Chang" userId="886d5175-8769-4946-920e-866bf9151013" providerId="ADAL" clId="{FAAAAE89-F105-42D6-9EEB-4E4B722F7F7D}" dt="2024-02-16T14:58:58.047" v="3962" actId="208"/>
          <ac:cxnSpMkLst>
            <pc:docMk/>
            <pc:sldMk cId="3353994131" sldId="267"/>
            <ac:cxnSpMk id="14" creationId="{708C9CA0-499F-863B-905B-54FE4EB491DE}"/>
          </ac:cxnSpMkLst>
        </pc:cxnChg>
        <pc:cxnChg chg="add mod">
          <ac:chgData name="Dr. Hyung Jae Chang" userId="886d5175-8769-4946-920e-866bf9151013" providerId="ADAL" clId="{FAAAAE89-F105-42D6-9EEB-4E4B722F7F7D}" dt="2024-02-16T15:01:17.288" v="3976"/>
          <ac:cxnSpMkLst>
            <pc:docMk/>
            <pc:sldMk cId="3353994131" sldId="267"/>
            <ac:cxnSpMk id="19" creationId="{59EF8585-75A0-2CBC-C4DB-A5C1E0B2459C}"/>
          </ac:cxnSpMkLst>
        </pc:cxnChg>
      </pc:sldChg>
      <pc:sldChg chg="addSp delSp modSp add mod">
        <pc:chgData name="Dr. Hyung Jae Chang" userId="886d5175-8769-4946-920e-866bf9151013" providerId="ADAL" clId="{FAAAAE89-F105-42D6-9EEB-4E4B722F7F7D}" dt="2024-02-16T15:03:56.779" v="4169" actId="1036"/>
        <pc:sldMkLst>
          <pc:docMk/>
          <pc:sldMk cId="3155093107" sldId="268"/>
        </pc:sldMkLst>
        <pc:spChg chg="add mod">
          <ac:chgData name="Dr. Hyung Jae Chang" userId="886d5175-8769-4946-920e-866bf9151013" providerId="ADAL" clId="{FAAAAE89-F105-42D6-9EEB-4E4B722F7F7D}" dt="2024-02-16T15:03:56.779" v="4169" actId="1036"/>
          <ac:spMkLst>
            <pc:docMk/>
            <pc:sldMk cId="3155093107" sldId="268"/>
            <ac:spMk id="2" creationId="{28D5E5CA-AB0F-2920-2D5D-EDD2EBD5B4F0}"/>
          </ac:spMkLst>
        </pc:spChg>
        <pc:spChg chg="del">
          <ac:chgData name="Dr. Hyung Jae Chang" userId="886d5175-8769-4946-920e-866bf9151013" providerId="ADAL" clId="{FAAAAE89-F105-42D6-9EEB-4E4B722F7F7D}" dt="2024-02-16T15:01:36.653" v="3991" actId="478"/>
          <ac:spMkLst>
            <pc:docMk/>
            <pc:sldMk cId="3155093107" sldId="268"/>
            <ac:spMk id="4" creationId="{4A683861-9C41-C9A4-6496-C56B62840848}"/>
          </ac:spMkLst>
        </pc:spChg>
        <pc:spChg chg="add del mod">
          <ac:chgData name="Dr. Hyung Jae Chang" userId="886d5175-8769-4946-920e-866bf9151013" providerId="ADAL" clId="{FAAAAE89-F105-42D6-9EEB-4E4B722F7F7D}" dt="2024-02-16T15:02:59.927" v="4151" actId="478"/>
          <ac:spMkLst>
            <pc:docMk/>
            <pc:sldMk cId="3155093107" sldId="268"/>
            <ac:spMk id="6" creationId="{431C3EF5-7EC5-696F-BE3F-99369F2D302D}"/>
          </ac:spMkLst>
        </pc:spChg>
        <pc:spChg chg="del">
          <ac:chgData name="Dr. Hyung Jae Chang" userId="886d5175-8769-4946-920e-866bf9151013" providerId="ADAL" clId="{FAAAAE89-F105-42D6-9EEB-4E4B722F7F7D}" dt="2024-02-16T15:01:34.729" v="3989" actId="478"/>
          <ac:spMkLst>
            <pc:docMk/>
            <pc:sldMk cId="3155093107" sldId="268"/>
            <ac:spMk id="10" creationId="{3EAB3B7B-63C4-C873-E454-D1E22F343F52}"/>
          </ac:spMkLst>
        </pc:spChg>
        <pc:spChg chg="add mod">
          <ac:chgData name="Dr. Hyung Jae Chang" userId="886d5175-8769-4946-920e-866bf9151013" providerId="ADAL" clId="{FAAAAE89-F105-42D6-9EEB-4E4B722F7F7D}" dt="2024-02-16T15:03:56.779" v="4169" actId="1036"/>
          <ac:spMkLst>
            <pc:docMk/>
            <pc:sldMk cId="3155093107" sldId="268"/>
            <ac:spMk id="12" creationId="{540D9FE8-E076-2D2D-4C15-FEB8545DC71B}"/>
          </ac:spMkLst>
        </pc:spChg>
        <pc:spChg chg="mod">
          <ac:chgData name="Dr. Hyung Jae Chang" userId="886d5175-8769-4946-920e-866bf9151013" providerId="ADAL" clId="{FAAAAE89-F105-42D6-9EEB-4E4B722F7F7D}" dt="2024-02-16T15:03:49.309" v="4167" actId="1036"/>
          <ac:spMkLst>
            <pc:docMk/>
            <pc:sldMk cId="3155093107" sldId="268"/>
            <ac:spMk id="9218" creationId="{581D1994-AA4B-0759-5995-2590B56A143C}"/>
          </ac:spMkLst>
        </pc:spChg>
        <pc:picChg chg="add del mod">
          <ac:chgData name="Dr. Hyung Jae Chang" userId="886d5175-8769-4946-920e-866bf9151013" providerId="ADAL" clId="{FAAAAE89-F105-42D6-9EEB-4E4B722F7F7D}" dt="2024-02-16T15:02:59.927" v="4151" actId="478"/>
          <ac:picMkLst>
            <pc:docMk/>
            <pc:sldMk cId="3155093107" sldId="268"/>
            <ac:picMk id="3" creationId="{C49A57BE-1DA8-9400-1CD0-F97521026093}"/>
          </ac:picMkLst>
        </pc:picChg>
        <pc:picChg chg="del">
          <ac:chgData name="Dr. Hyung Jae Chang" userId="886d5175-8769-4946-920e-866bf9151013" providerId="ADAL" clId="{FAAAAE89-F105-42D6-9EEB-4E4B722F7F7D}" dt="2024-02-16T15:01:32.746" v="3987" actId="478"/>
          <ac:picMkLst>
            <pc:docMk/>
            <pc:sldMk cId="3155093107" sldId="268"/>
            <ac:picMk id="7" creationId="{A8E0247E-3FAA-2553-E2FA-060DE7283D8B}"/>
          </ac:picMkLst>
        </pc:picChg>
        <pc:picChg chg="del">
          <ac:chgData name="Dr. Hyung Jae Chang" userId="886d5175-8769-4946-920e-866bf9151013" providerId="ADAL" clId="{FAAAAE89-F105-42D6-9EEB-4E4B722F7F7D}" dt="2024-02-16T15:01:33.596" v="3988" actId="478"/>
          <ac:picMkLst>
            <pc:docMk/>
            <pc:sldMk cId="3155093107" sldId="268"/>
            <ac:picMk id="9" creationId="{4B40ADDB-20EE-108B-5321-AEF927A8BDB8}"/>
          </ac:picMkLst>
        </pc:picChg>
        <pc:picChg chg="add mod">
          <ac:chgData name="Dr. Hyung Jae Chang" userId="886d5175-8769-4946-920e-866bf9151013" providerId="ADAL" clId="{FAAAAE89-F105-42D6-9EEB-4E4B722F7F7D}" dt="2024-02-16T15:03:56.779" v="4169" actId="1036"/>
          <ac:picMkLst>
            <pc:docMk/>
            <pc:sldMk cId="3155093107" sldId="268"/>
            <ac:picMk id="11" creationId="{8A6BB7C1-CE71-4A22-95F1-2602424B7B88}"/>
          </ac:picMkLst>
        </pc:picChg>
        <pc:cxnChg chg="del mod">
          <ac:chgData name="Dr. Hyung Jae Chang" userId="886d5175-8769-4946-920e-866bf9151013" providerId="ADAL" clId="{FAAAAE89-F105-42D6-9EEB-4E4B722F7F7D}" dt="2024-02-16T15:01:35.383" v="3990" actId="478"/>
          <ac:cxnSpMkLst>
            <pc:docMk/>
            <pc:sldMk cId="3155093107" sldId="268"/>
            <ac:cxnSpMk id="14" creationId="{B85D56D0-D0B4-DF77-B9D1-FC3961EBDFA8}"/>
          </ac:cxnSpMkLst>
        </pc:cxnChg>
      </pc:sldChg>
      <pc:sldChg chg="del">
        <pc:chgData name="Dr. Hyung Jae Chang" userId="886d5175-8769-4946-920e-866bf9151013" providerId="ADAL" clId="{FAAAAE89-F105-42D6-9EEB-4E4B722F7F7D}" dt="2024-02-16T03:04:22.477" v="41" actId="47"/>
        <pc:sldMkLst>
          <pc:docMk/>
          <pc:sldMk cId="3818953205" sldId="268"/>
        </pc:sldMkLst>
      </pc:sldChg>
      <pc:sldChg chg="addSp delSp modSp add mod">
        <pc:chgData name="Dr. Hyung Jae Chang" userId="886d5175-8769-4946-920e-866bf9151013" providerId="ADAL" clId="{FAAAAE89-F105-42D6-9EEB-4E4B722F7F7D}" dt="2024-02-16T15:05:47.038" v="4274" actId="1037"/>
        <pc:sldMkLst>
          <pc:docMk/>
          <pc:sldMk cId="420696998" sldId="269"/>
        </pc:sldMkLst>
        <pc:spChg chg="mod">
          <ac:chgData name="Dr. Hyung Jae Chang" userId="886d5175-8769-4946-920e-866bf9151013" providerId="ADAL" clId="{FAAAAE89-F105-42D6-9EEB-4E4B722F7F7D}" dt="2024-02-16T15:04:51.314" v="4258" actId="20577"/>
          <ac:spMkLst>
            <pc:docMk/>
            <pc:sldMk cId="420696998" sldId="269"/>
            <ac:spMk id="2" creationId="{B2D18115-1D4C-280A-68A9-0F64320A5B5D}"/>
          </ac:spMkLst>
        </pc:spChg>
        <pc:spChg chg="mod">
          <ac:chgData name="Dr. Hyung Jae Chang" userId="886d5175-8769-4946-920e-866bf9151013" providerId="ADAL" clId="{FAAAAE89-F105-42D6-9EEB-4E4B722F7F7D}" dt="2024-02-16T15:05:47.038" v="4274" actId="1037"/>
          <ac:spMkLst>
            <pc:docMk/>
            <pc:sldMk cId="420696998" sldId="269"/>
            <ac:spMk id="12" creationId="{74D7418A-D2E6-B0F7-644A-EE479540808F}"/>
          </ac:spMkLst>
        </pc:spChg>
        <pc:spChg chg="mod">
          <ac:chgData name="Dr. Hyung Jae Chang" userId="886d5175-8769-4946-920e-866bf9151013" providerId="ADAL" clId="{FAAAAE89-F105-42D6-9EEB-4E4B722F7F7D}" dt="2024-02-16T15:04:23.693" v="4198" actId="20577"/>
          <ac:spMkLst>
            <pc:docMk/>
            <pc:sldMk cId="420696998" sldId="269"/>
            <ac:spMk id="9218" creationId="{C3C3D9B2-7020-FBE1-CCF0-92F39FF27282}"/>
          </ac:spMkLst>
        </pc:spChg>
        <pc:picChg chg="add mod ord">
          <ac:chgData name="Dr. Hyung Jae Chang" userId="886d5175-8769-4946-920e-866bf9151013" providerId="ADAL" clId="{FAAAAE89-F105-42D6-9EEB-4E4B722F7F7D}" dt="2024-02-16T15:05:28.149" v="4262" actId="1076"/>
          <ac:picMkLst>
            <pc:docMk/>
            <pc:sldMk cId="420696998" sldId="269"/>
            <ac:picMk id="4" creationId="{1A285570-E111-239E-A3EE-65FCF4B975F2}"/>
          </ac:picMkLst>
        </pc:picChg>
        <pc:picChg chg="del">
          <ac:chgData name="Dr. Hyung Jae Chang" userId="886d5175-8769-4946-920e-866bf9151013" providerId="ADAL" clId="{FAAAAE89-F105-42D6-9EEB-4E4B722F7F7D}" dt="2024-02-16T15:04:34.740" v="4206" actId="478"/>
          <ac:picMkLst>
            <pc:docMk/>
            <pc:sldMk cId="420696998" sldId="269"/>
            <ac:picMk id="11" creationId="{2E8D9289-0E8A-0F69-0EDB-06D42EB762FD}"/>
          </ac:picMkLst>
        </pc:picChg>
      </pc:sldChg>
      <pc:sldChg chg="del">
        <pc:chgData name="Dr. Hyung Jae Chang" userId="886d5175-8769-4946-920e-866bf9151013" providerId="ADAL" clId="{FAAAAE89-F105-42D6-9EEB-4E4B722F7F7D}" dt="2024-02-16T03:04:19.547" v="33" actId="47"/>
        <pc:sldMkLst>
          <pc:docMk/>
          <pc:sldMk cId="3912585204" sldId="269"/>
        </pc:sldMkLst>
      </pc:sldChg>
      <pc:sldChg chg="del">
        <pc:chgData name="Dr. Hyung Jae Chang" userId="886d5175-8769-4946-920e-866bf9151013" providerId="ADAL" clId="{FAAAAE89-F105-42D6-9EEB-4E4B722F7F7D}" dt="2024-02-16T03:04:19.753" v="34" actId="47"/>
        <pc:sldMkLst>
          <pc:docMk/>
          <pc:sldMk cId="1587692534" sldId="270"/>
        </pc:sldMkLst>
      </pc:sldChg>
      <pc:sldChg chg="addSp delSp modSp add mod">
        <pc:chgData name="Dr. Hyung Jae Chang" userId="886d5175-8769-4946-920e-866bf9151013" providerId="ADAL" clId="{FAAAAE89-F105-42D6-9EEB-4E4B722F7F7D}" dt="2024-02-16T15:08:16.072" v="4416" actId="14100"/>
        <pc:sldMkLst>
          <pc:docMk/>
          <pc:sldMk cId="1794319385" sldId="270"/>
        </pc:sldMkLst>
        <pc:spChg chg="mod">
          <ac:chgData name="Dr. Hyung Jae Chang" userId="886d5175-8769-4946-920e-866bf9151013" providerId="ADAL" clId="{FAAAAE89-F105-42D6-9EEB-4E4B722F7F7D}" dt="2024-02-16T15:07:42.572" v="4408" actId="20577"/>
          <ac:spMkLst>
            <pc:docMk/>
            <pc:sldMk cId="1794319385" sldId="270"/>
            <ac:spMk id="2" creationId="{EC982BA8-5C75-70AE-4A31-0DD20A21CA85}"/>
          </ac:spMkLst>
        </pc:spChg>
        <pc:spChg chg="add mod">
          <ac:chgData name="Dr. Hyung Jae Chang" userId="886d5175-8769-4946-920e-866bf9151013" providerId="ADAL" clId="{FAAAAE89-F105-42D6-9EEB-4E4B722F7F7D}" dt="2024-02-16T15:08:16.072" v="4416" actId="14100"/>
          <ac:spMkLst>
            <pc:docMk/>
            <pc:sldMk cId="1794319385" sldId="270"/>
            <ac:spMk id="7" creationId="{72B570AC-087F-7EDB-F980-FE63F9D48E0D}"/>
          </ac:spMkLst>
        </pc:spChg>
        <pc:spChg chg="del">
          <ac:chgData name="Dr. Hyung Jae Chang" userId="886d5175-8769-4946-920e-866bf9151013" providerId="ADAL" clId="{FAAAAE89-F105-42D6-9EEB-4E4B722F7F7D}" dt="2024-02-16T15:06:03.609" v="4277" actId="478"/>
          <ac:spMkLst>
            <pc:docMk/>
            <pc:sldMk cId="1794319385" sldId="270"/>
            <ac:spMk id="12" creationId="{B4C17570-D21E-5A21-3FB9-55691C3C464F}"/>
          </ac:spMkLst>
        </pc:spChg>
        <pc:spChg chg="mod">
          <ac:chgData name="Dr. Hyung Jae Chang" userId="886d5175-8769-4946-920e-866bf9151013" providerId="ADAL" clId="{FAAAAE89-F105-42D6-9EEB-4E4B722F7F7D}" dt="2024-02-16T15:06:13.567" v="4295" actId="20577"/>
          <ac:spMkLst>
            <pc:docMk/>
            <pc:sldMk cId="1794319385" sldId="270"/>
            <ac:spMk id="9218" creationId="{A41262C3-9A93-FA0A-BEC6-9D41553CA9E2}"/>
          </ac:spMkLst>
        </pc:spChg>
        <pc:picChg chg="del">
          <ac:chgData name="Dr. Hyung Jae Chang" userId="886d5175-8769-4946-920e-866bf9151013" providerId="ADAL" clId="{FAAAAE89-F105-42D6-9EEB-4E4B722F7F7D}" dt="2024-02-16T15:06:02.641" v="4276" actId="478"/>
          <ac:picMkLst>
            <pc:docMk/>
            <pc:sldMk cId="1794319385" sldId="270"/>
            <ac:picMk id="4" creationId="{70E8EF12-3A00-E1E5-5A57-FCDA086158D0}"/>
          </ac:picMkLst>
        </pc:picChg>
        <pc:picChg chg="add mod">
          <ac:chgData name="Dr. Hyung Jae Chang" userId="886d5175-8769-4946-920e-866bf9151013" providerId="ADAL" clId="{FAAAAE89-F105-42D6-9EEB-4E4B722F7F7D}" dt="2024-02-16T15:07:59.924" v="4412" actId="1076"/>
          <ac:picMkLst>
            <pc:docMk/>
            <pc:sldMk cId="1794319385" sldId="270"/>
            <ac:picMk id="6" creationId="{94079F22-1BF1-CDB0-44F9-BE613A6643A5}"/>
          </ac:picMkLst>
        </pc:picChg>
      </pc:sldChg>
      <pc:sldChg chg="delSp modSp add mod">
        <pc:chgData name="Dr. Hyung Jae Chang" userId="886d5175-8769-4946-920e-866bf9151013" providerId="ADAL" clId="{FAAAAE89-F105-42D6-9EEB-4E4B722F7F7D}" dt="2024-02-16T15:10:59.215" v="4937" actId="20577"/>
        <pc:sldMkLst>
          <pc:docMk/>
          <pc:sldMk cId="1698271353" sldId="271"/>
        </pc:sldMkLst>
        <pc:spChg chg="mod">
          <ac:chgData name="Dr. Hyung Jae Chang" userId="886d5175-8769-4946-920e-866bf9151013" providerId="ADAL" clId="{FAAAAE89-F105-42D6-9EEB-4E4B722F7F7D}" dt="2024-02-16T15:10:59.215" v="4937" actId="20577"/>
          <ac:spMkLst>
            <pc:docMk/>
            <pc:sldMk cId="1698271353" sldId="271"/>
            <ac:spMk id="2" creationId="{F82D8FE5-601E-C05E-2B1C-0F9B026413C2}"/>
          </ac:spMkLst>
        </pc:spChg>
        <pc:spChg chg="del">
          <ac:chgData name="Dr. Hyung Jae Chang" userId="886d5175-8769-4946-920e-866bf9151013" providerId="ADAL" clId="{FAAAAE89-F105-42D6-9EEB-4E4B722F7F7D}" dt="2024-02-16T15:08:31.087" v="4419" actId="478"/>
          <ac:spMkLst>
            <pc:docMk/>
            <pc:sldMk cId="1698271353" sldId="271"/>
            <ac:spMk id="7" creationId="{F3891FEE-5444-85BF-1F39-1A33ED537D41}"/>
          </ac:spMkLst>
        </pc:spChg>
        <pc:spChg chg="mod">
          <ac:chgData name="Dr. Hyung Jae Chang" userId="886d5175-8769-4946-920e-866bf9151013" providerId="ADAL" clId="{FAAAAE89-F105-42D6-9EEB-4E4B722F7F7D}" dt="2024-02-16T15:08:47.792" v="4445" actId="20577"/>
          <ac:spMkLst>
            <pc:docMk/>
            <pc:sldMk cId="1698271353" sldId="271"/>
            <ac:spMk id="9218" creationId="{3C9339FF-B038-121D-E2E7-AF70D1F3B8C4}"/>
          </ac:spMkLst>
        </pc:spChg>
        <pc:picChg chg="del">
          <ac:chgData name="Dr. Hyung Jae Chang" userId="886d5175-8769-4946-920e-866bf9151013" providerId="ADAL" clId="{FAAAAE89-F105-42D6-9EEB-4E4B722F7F7D}" dt="2024-02-16T15:08:30.156" v="4418" actId="478"/>
          <ac:picMkLst>
            <pc:docMk/>
            <pc:sldMk cId="1698271353" sldId="271"/>
            <ac:picMk id="6" creationId="{49271120-3E6A-8565-26D5-F726495C3126}"/>
          </ac:picMkLst>
        </pc:picChg>
      </pc:sldChg>
      <pc:sldChg chg="del">
        <pc:chgData name="Dr. Hyung Jae Chang" userId="886d5175-8769-4946-920e-866bf9151013" providerId="ADAL" clId="{FAAAAE89-F105-42D6-9EEB-4E4B722F7F7D}" dt="2024-02-16T03:04:20.390" v="36" actId="47"/>
        <pc:sldMkLst>
          <pc:docMk/>
          <pc:sldMk cId="2174600454" sldId="271"/>
        </pc:sldMkLst>
      </pc:sldChg>
      <pc:sldChg chg="delSp modSp add mod">
        <pc:chgData name="Dr. Hyung Jae Chang" userId="886d5175-8769-4946-920e-866bf9151013" providerId="ADAL" clId="{FAAAAE89-F105-42D6-9EEB-4E4B722F7F7D}" dt="2024-02-16T15:33:05.116" v="5372" actId="20577"/>
        <pc:sldMkLst>
          <pc:docMk/>
          <pc:sldMk cId="2145483475" sldId="272"/>
        </pc:sldMkLst>
        <pc:spChg chg="mod">
          <ac:chgData name="Dr. Hyung Jae Chang" userId="886d5175-8769-4946-920e-866bf9151013" providerId="ADAL" clId="{FAAAAE89-F105-42D6-9EEB-4E4B722F7F7D}" dt="2024-02-16T15:33:05.116" v="5372" actId="20577"/>
          <ac:spMkLst>
            <pc:docMk/>
            <pc:sldMk cId="2145483475" sldId="272"/>
            <ac:spMk id="2" creationId="{AB2A748C-1DBE-52C5-812E-08F8AFEE7B82}"/>
          </ac:spMkLst>
        </pc:spChg>
        <pc:spChg chg="del">
          <ac:chgData name="Dr. Hyung Jae Chang" userId="886d5175-8769-4946-920e-866bf9151013" providerId="ADAL" clId="{FAAAAE89-F105-42D6-9EEB-4E4B722F7F7D}" dt="2024-02-16T15:11:37.724" v="4994" actId="478"/>
          <ac:spMkLst>
            <pc:docMk/>
            <pc:sldMk cId="2145483475" sldId="272"/>
            <ac:spMk id="7" creationId="{4FB0322E-4DB3-76E8-AB2C-788B3C470BBE}"/>
          </ac:spMkLst>
        </pc:spChg>
        <pc:spChg chg="mod">
          <ac:chgData name="Dr. Hyung Jae Chang" userId="886d5175-8769-4946-920e-866bf9151013" providerId="ADAL" clId="{FAAAAE89-F105-42D6-9EEB-4E4B722F7F7D}" dt="2024-02-16T15:11:32.221" v="4992" actId="20577"/>
          <ac:spMkLst>
            <pc:docMk/>
            <pc:sldMk cId="2145483475" sldId="272"/>
            <ac:spMk id="9218" creationId="{1E0AF3CE-FA74-4B6F-E717-8C4F22548A90}"/>
          </ac:spMkLst>
        </pc:spChg>
        <pc:picChg chg="del">
          <ac:chgData name="Dr. Hyung Jae Chang" userId="886d5175-8769-4946-920e-866bf9151013" providerId="ADAL" clId="{FAAAAE89-F105-42D6-9EEB-4E4B722F7F7D}" dt="2024-02-16T15:11:36.619" v="4993" actId="478"/>
          <ac:picMkLst>
            <pc:docMk/>
            <pc:sldMk cId="2145483475" sldId="272"/>
            <ac:picMk id="6" creationId="{F57F20B7-9BB2-9296-C22D-44A991242847}"/>
          </ac:picMkLst>
        </pc:picChg>
      </pc:sldChg>
      <pc:sldChg chg="del">
        <pc:chgData name="Dr. Hyung Jae Chang" userId="886d5175-8769-4946-920e-866bf9151013" providerId="ADAL" clId="{FAAAAE89-F105-42D6-9EEB-4E4B722F7F7D}" dt="2024-02-16T03:04:20.932" v="38" actId="47"/>
        <pc:sldMkLst>
          <pc:docMk/>
          <pc:sldMk cId="3588496835" sldId="272"/>
        </pc:sldMkLst>
      </pc:sldChg>
      <pc:sldChg chg="del">
        <pc:chgData name="Dr. Hyung Jae Chang" userId="886d5175-8769-4946-920e-866bf9151013" providerId="ADAL" clId="{FAAAAE89-F105-42D6-9EEB-4E4B722F7F7D}" dt="2024-02-16T03:04:21.437" v="39" actId="47"/>
        <pc:sldMkLst>
          <pc:docMk/>
          <pc:sldMk cId="3181979497" sldId="273"/>
        </pc:sldMkLst>
      </pc:sldChg>
      <pc:sldChg chg="addSp delSp modSp add mod">
        <pc:chgData name="Dr. Hyung Jae Chang" userId="886d5175-8769-4946-920e-866bf9151013" providerId="ADAL" clId="{FAAAAE89-F105-42D6-9EEB-4E4B722F7F7D}" dt="2024-02-16T15:35:19.250" v="5407" actId="164"/>
        <pc:sldMkLst>
          <pc:docMk/>
          <pc:sldMk cId="3492703707" sldId="273"/>
        </pc:sldMkLst>
        <pc:spChg chg="del mod">
          <ac:chgData name="Dr. Hyung Jae Chang" userId="886d5175-8769-4946-920e-866bf9151013" providerId="ADAL" clId="{FAAAAE89-F105-42D6-9EEB-4E4B722F7F7D}" dt="2024-02-16T15:33:48.074" v="5376" actId="478"/>
          <ac:spMkLst>
            <pc:docMk/>
            <pc:sldMk cId="3492703707" sldId="273"/>
            <ac:spMk id="2" creationId="{F50A922B-1E88-C8F0-CB7E-C02193A458C0}"/>
          </ac:spMkLst>
        </pc:spChg>
        <pc:spChg chg="add mod">
          <ac:chgData name="Dr. Hyung Jae Chang" userId="886d5175-8769-4946-920e-866bf9151013" providerId="ADAL" clId="{FAAAAE89-F105-42D6-9EEB-4E4B722F7F7D}" dt="2024-02-16T15:35:19.250" v="5407" actId="164"/>
          <ac:spMkLst>
            <pc:docMk/>
            <pc:sldMk cId="3492703707" sldId="273"/>
            <ac:spMk id="9" creationId="{C5239066-C6C7-98F6-D249-CA2A5E62974D}"/>
          </ac:spMkLst>
        </pc:spChg>
        <pc:grpChg chg="add mod">
          <ac:chgData name="Dr. Hyung Jae Chang" userId="886d5175-8769-4946-920e-866bf9151013" providerId="ADAL" clId="{FAAAAE89-F105-42D6-9EEB-4E4B722F7F7D}" dt="2024-02-16T15:34:31.646" v="5392" actId="1076"/>
          <ac:grpSpMkLst>
            <pc:docMk/>
            <pc:sldMk cId="3492703707" sldId="273"/>
            <ac:grpSpMk id="6" creationId="{3DE37323-5047-36B8-0524-2E26A9968691}"/>
          </ac:grpSpMkLst>
        </pc:grpChg>
        <pc:grpChg chg="add mod">
          <ac:chgData name="Dr. Hyung Jae Chang" userId="886d5175-8769-4946-920e-866bf9151013" providerId="ADAL" clId="{FAAAAE89-F105-42D6-9EEB-4E4B722F7F7D}" dt="2024-02-16T15:35:19.250" v="5407" actId="164"/>
          <ac:grpSpMkLst>
            <pc:docMk/>
            <pc:sldMk cId="3492703707" sldId="273"/>
            <ac:grpSpMk id="10" creationId="{E911ECFA-60B2-853B-23F2-EEA3D992D136}"/>
          </ac:grpSpMkLst>
        </pc:grpChg>
        <pc:picChg chg="add mod">
          <ac:chgData name="Dr. Hyung Jae Chang" userId="886d5175-8769-4946-920e-866bf9151013" providerId="ADAL" clId="{FAAAAE89-F105-42D6-9EEB-4E4B722F7F7D}" dt="2024-02-16T15:34:13.031" v="5384" actId="164"/>
          <ac:picMkLst>
            <pc:docMk/>
            <pc:sldMk cId="3492703707" sldId="273"/>
            <ac:picMk id="3" creationId="{345B67C0-75DE-1D15-FAAC-2F907C54036D}"/>
          </ac:picMkLst>
        </pc:picChg>
        <pc:picChg chg="add mod">
          <ac:chgData name="Dr. Hyung Jae Chang" userId="886d5175-8769-4946-920e-866bf9151013" providerId="ADAL" clId="{FAAAAE89-F105-42D6-9EEB-4E4B722F7F7D}" dt="2024-02-16T15:34:13.031" v="5384" actId="164"/>
          <ac:picMkLst>
            <pc:docMk/>
            <pc:sldMk cId="3492703707" sldId="273"/>
            <ac:picMk id="4" creationId="{0D8C43C9-A246-2BB0-E553-0403B78F0718}"/>
          </ac:picMkLst>
        </pc:picChg>
        <pc:picChg chg="add mod">
          <ac:chgData name="Dr. Hyung Jae Chang" userId="886d5175-8769-4946-920e-866bf9151013" providerId="ADAL" clId="{FAAAAE89-F105-42D6-9EEB-4E4B722F7F7D}" dt="2024-02-16T15:35:19.250" v="5407" actId="164"/>
          <ac:picMkLst>
            <pc:docMk/>
            <pc:sldMk cId="3492703707" sldId="273"/>
            <ac:picMk id="7" creationId="{5D8A2CA4-2CAA-D878-8C58-7E251DEA5C67}"/>
          </ac:picMkLst>
        </pc:picChg>
        <pc:picChg chg="add mod">
          <ac:chgData name="Dr. Hyung Jae Chang" userId="886d5175-8769-4946-920e-866bf9151013" providerId="ADAL" clId="{FAAAAE89-F105-42D6-9EEB-4E4B722F7F7D}" dt="2024-02-16T15:35:19.250" v="5407" actId="164"/>
          <ac:picMkLst>
            <pc:docMk/>
            <pc:sldMk cId="3492703707" sldId="273"/>
            <ac:picMk id="8" creationId="{9500182A-109E-CEAB-C35C-13C43B6E96B8}"/>
          </ac:picMkLst>
        </pc:picChg>
      </pc:sldChg>
      <pc:sldChg chg="del">
        <pc:chgData name="Dr. Hyung Jae Chang" userId="886d5175-8769-4946-920e-866bf9151013" providerId="ADAL" clId="{FAAAAE89-F105-42D6-9EEB-4E4B722F7F7D}" dt="2024-02-16T03:04:21.816" v="40" actId="47"/>
        <pc:sldMkLst>
          <pc:docMk/>
          <pc:sldMk cId="1546528720" sldId="274"/>
        </pc:sldMkLst>
      </pc:sldChg>
      <pc:sldChg chg="modSp add mod">
        <pc:chgData name="Dr. Hyung Jae Chang" userId="886d5175-8769-4946-920e-866bf9151013" providerId="ADAL" clId="{FAAAAE89-F105-42D6-9EEB-4E4B722F7F7D}" dt="2024-02-16T15:37:27.659" v="5600" actId="20577"/>
        <pc:sldMkLst>
          <pc:docMk/>
          <pc:sldMk cId="1660901053" sldId="274"/>
        </pc:sldMkLst>
        <pc:spChg chg="mod">
          <ac:chgData name="Dr. Hyung Jae Chang" userId="886d5175-8769-4946-920e-866bf9151013" providerId="ADAL" clId="{FAAAAE89-F105-42D6-9EEB-4E4B722F7F7D}" dt="2024-02-16T15:37:27.659" v="5600" actId="20577"/>
          <ac:spMkLst>
            <pc:docMk/>
            <pc:sldMk cId="1660901053" sldId="274"/>
            <ac:spMk id="2" creationId="{5907D6E1-210D-8F4A-82AF-56CEEB343907}"/>
          </ac:spMkLst>
        </pc:spChg>
        <pc:spChg chg="mod">
          <ac:chgData name="Dr. Hyung Jae Chang" userId="886d5175-8769-4946-920e-866bf9151013" providerId="ADAL" clId="{FAAAAE89-F105-42D6-9EEB-4E4B722F7F7D}" dt="2024-02-16T15:35:54.775" v="5413" actId="20577"/>
          <ac:spMkLst>
            <pc:docMk/>
            <pc:sldMk cId="1660901053" sldId="274"/>
            <ac:spMk id="9218" creationId="{38148F7B-73AE-E8D5-2A25-8FE85CC40899}"/>
          </ac:spMkLst>
        </pc:spChg>
      </pc:sldChg>
      <pc:sldChg chg="addSp modSp add mod">
        <pc:chgData name="Dr. Hyung Jae Chang" userId="886d5175-8769-4946-920e-866bf9151013" providerId="ADAL" clId="{FAAAAE89-F105-42D6-9EEB-4E4B722F7F7D}" dt="2024-02-16T16:12:07.082" v="6192" actId="20577"/>
        <pc:sldMkLst>
          <pc:docMk/>
          <pc:sldMk cId="2153751701" sldId="275"/>
        </pc:sldMkLst>
        <pc:spChg chg="mod">
          <ac:chgData name="Dr. Hyung Jae Chang" userId="886d5175-8769-4946-920e-866bf9151013" providerId="ADAL" clId="{FAAAAE89-F105-42D6-9EEB-4E4B722F7F7D}" dt="2024-02-16T16:12:07.082" v="6192" actId="20577"/>
          <ac:spMkLst>
            <pc:docMk/>
            <pc:sldMk cId="2153751701" sldId="275"/>
            <ac:spMk id="2" creationId="{D3D31320-E6BD-0F6D-08FE-5357460650DB}"/>
          </ac:spMkLst>
        </pc:spChg>
        <pc:spChg chg="mod">
          <ac:chgData name="Dr. Hyung Jae Chang" userId="886d5175-8769-4946-920e-866bf9151013" providerId="ADAL" clId="{FAAAAE89-F105-42D6-9EEB-4E4B722F7F7D}" dt="2024-02-16T15:37:42.463" v="5622" actId="20577"/>
          <ac:spMkLst>
            <pc:docMk/>
            <pc:sldMk cId="2153751701" sldId="275"/>
            <ac:spMk id="9218" creationId="{D368249A-4970-7C74-3FA6-70A5073D66BB}"/>
          </ac:spMkLst>
        </pc:spChg>
        <pc:picChg chg="add mod">
          <ac:chgData name="Dr. Hyung Jae Chang" userId="886d5175-8769-4946-920e-866bf9151013" providerId="ADAL" clId="{FAAAAE89-F105-42D6-9EEB-4E4B722F7F7D}" dt="2024-02-16T16:09:49.029" v="5821" actId="1037"/>
          <ac:picMkLst>
            <pc:docMk/>
            <pc:sldMk cId="2153751701" sldId="275"/>
            <ac:picMk id="4" creationId="{272A45D6-5E3D-6B78-1292-5EBFEA9BB469}"/>
          </ac:picMkLst>
        </pc:picChg>
      </pc:sldChg>
      <pc:sldChg chg="addSp delSp modSp add mod">
        <pc:chgData name="Dr. Hyung Jae Chang" userId="886d5175-8769-4946-920e-866bf9151013" providerId="ADAL" clId="{FAAAAE89-F105-42D6-9EEB-4E4B722F7F7D}" dt="2024-02-16T15:40:43.230" v="5732" actId="34135"/>
        <pc:sldMkLst>
          <pc:docMk/>
          <pc:sldMk cId="376537013" sldId="276"/>
        </pc:sldMkLst>
        <pc:spChg chg="del mod">
          <ac:chgData name="Dr. Hyung Jae Chang" userId="886d5175-8769-4946-920e-866bf9151013" providerId="ADAL" clId="{FAAAAE89-F105-42D6-9EEB-4E4B722F7F7D}" dt="2024-02-16T15:38:41.719" v="5689"/>
          <ac:spMkLst>
            <pc:docMk/>
            <pc:sldMk cId="376537013" sldId="276"/>
            <ac:spMk id="2" creationId="{7C9E040F-32D9-F33D-E257-B5D088666582}"/>
          </ac:spMkLst>
        </pc:spChg>
        <pc:spChg chg="add del mod">
          <ac:chgData name="Dr. Hyung Jae Chang" userId="886d5175-8769-4946-920e-866bf9151013" providerId="ADAL" clId="{FAAAAE89-F105-42D6-9EEB-4E4B722F7F7D}" dt="2024-02-16T15:38:53.473" v="5692" actId="22"/>
          <ac:spMkLst>
            <pc:docMk/>
            <pc:sldMk cId="376537013" sldId="276"/>
            <ac:spMk id="6" creationId="{B5055978-529D-8900-C4E4-31DD805C8A42}"/>
          </ac:spMkLst>
        </pc:spChg>
        <pc:spChg chg="add mod">
          <ac:chgData name="Dr. Hyung Jae Chang" userId="886d5175-8769-4946-920e-866bf9151013" providerId="ADAL" clId="{FAAAAE89-F105-42D6-9EEB-4E4B722F7F7D}" dt="2024-02-16T15:40:43.230" v="5732" actId="34135"/>
          <ac:spMkLst>
            <pc:docMk/>
            <pc:sldMk cId="376537013" sldId="276"/>
            <ac:spMk id="12" creationId="{BEDFD955-9997-D781-87FC-7B0E9135F058}"/>
          </ac:spMkLst>
        </pc:spChg>
        <pc:spChg chg="mod">
          <ac:chgData name="Dr. Hyung Jae Chang" userId="886d5175-8769-4946-920e-866bf9151013" providerId="ADAL" clId="{FAAAAE89-F105-42D6-9EEB-4E4B722F7F7D}" dt="2024-02-16T15:39:48.418" v="5705" actId="1035"/>
          <ac:spMkLst>
            <pc:docMk/>
            <pc:sldMk cId="376537013" sldId="276"/>
            <ac:spMk id="9218" creationId="{9A8F3257-FD2A-A97E-53EB-6DF073E52C68}"/>
          </ac:spMkLst>
        </pc:spChg>
        <pc:picChg chg="add del mod">
          <ac:chgData name="Dr. Hyung Jae Chang" userId="886d5175-8769-4946-920e-866bf9151013" providerId="ADAL" clId="{FAAAAE89-F105-42D6-9EEB-4E4B722F7F7D}" dt="2024-02-16T15:38:44.631" v="5691" actId="478"/>
          <ac:picMkLst>
            <pc:docMk/>
            <pc:sldMk cId="376537013" sldId="276"/>
            <ac:picMk id="3" creationId="{DB3C17E9-FB83-E741-894C-8EE755A1B5A3}"/>
          </ac:picMkLst>
        </pc:picChg>
        <pc:picChg chg="add mod ord">
          <ac:chgData name="Dr. Hyung Jae Chang" userId="886d5175-8769-4946-920e-866bf9151013" providerId="ADAL" clId="{FAAAAE89-F105-42D6-9EEB-4E4B722F7F7D}" dt="2024-02-16T15:40:43.230" v="5732" actId="34135"/>
          <ac:picMkLst>
            <pc:docMk/>
            <pc:sldMk cId="376537013" sldId="276"/>
            <ac:picMk id="8" creationId="{575AFF9F-CE6C-7BF5-5629-CCA340098B97}"/>
          </ac:picMkLst>
        </pc:picChg>
        <pc:picChg chg="add mod">
          <ac:chgData name="Dr. Hyung Jae Chang" userId="886d5175-8769-4946-920e-866bf9151013" providerId="ADAL" clId="{FAAAAE89-F105-42D6-9EEB-4E4B722F7F7D}" dt="2024-02-16T15:40:43.230" v="5732" actId="34135"/>
          <ac:picMkLst>
            <pc:docMk/>
            <pc:sldMk cId="376537013" sldId="276"/>
            <ac:picMk id="10" creationId="{F4AE08D1-94ED-9354-69D7-EE87EF931ECF}"/>
          </ac:picMkLst>
        </pc:picChg>
        <pc:picChg chg="add del mod">
          <ac:chgData name="Dr. Hyung Jae Chang" userId="886d5175-8769-4946-920e-866bf9151013" providerId="ADAL" clId="{FAAAAE89-F105-42D6-9EEB-4E4B722F7F7D}" dt="2024-02-16T15:39:42.698" v="5700" actId="478"/>
          <ac:picMkLst>
            <pc:docMk/>
            <pc:sldMk cId="376537013" sldId="276"/>
            <ac:picMk id="11" creationId="{B5849B70-BC42-BD0C-5DEE-9CC5FAE777FA}"/>
          </ac:picMkLst>
        </pc:picChg>
      </pc:sldChg>
      <pc:sldChg chg="addSp delSp modSp add mod">
        <pc:chgData name="Dr. Hyung Jae Chang" userId="886d5175-8769-4946-920e-866bf9151013" providerId="ADAL" clId="{FAAAAE89-F105-42D6-9EEB-4E4B722F7F7D}" dt="2024-02-16T16:12:38.720" v="6207" actId="14100"/>
        <pc:sldMkLst>
          <pc:docMk/>
          <pc:sldMk cId="3142231852" sldId="277"/>
        </pc:sldMkLst>
        <pc:spChg chg="del mod">
          <ac:chgData name="Dr. Hyung Jae Chang" userId="886d5175-8769-4946-920e-866bf9151013" providerId="ADAL" clId="{FAAAAE89-F105-42D6-9EEB-4E4B722F7F7D}" dt="2024-02-16T16:12:30.892" v="6204"/>
          <ac:spMkLst>
            <pc:docMk/>
            <pc:sldMk cId="3142231852" sldId="277"/>
            <ac:spMk id="2" creationId="{0886F3A2-FC23-5933-E7C8-DDE3677B54F0}"/>
          </ac:spMkLst>
        </pc:spChg>
        <pc:spChg chg="mod">
          <ac:chgData name="Dr. Hyung Jae Chang" userId="886d5175-8769-4946-920e-866bf9151013" providerId="ADAL" clId="{FAAAAE89-F105-42D6-9EEB-4E4B722F7F7D}" dt="2024-02-16T16:12:22.292" v="6201" actId="20577"/>
          <ac:spMkLst>
            <pc:docMk/>
            <pc:sldMk cId="3142231852" sldId="277"/>
            <ac:spMk id="9218" creationId="{FB531FEB-5E50-8989-845B-751AAC82F135}"/>
          </ac:spMkLst>
        </pc:spChg>
        <pc:picChg chg="add mod">
          <ac:chgData name="Dr. Hyung Jae Chang" userId="886d5175-8769-4946-920e-866bf9151013" providerId="ADAL" clId="{FAAAAE89-F105-42D6-9EEB-4E4B722F7F7D}" dt="2024-02-16T16:12:38.720" v="6207" actId="14100"/>
          <ac:picMkLst>
            <pc:docMk/>
            <pc:sldMk cId="3142231852" sldId="277"/>
            <ac:picMk id="3" creationId="{44953244-925E-5F46-63DE-2D193A2BCD5D}"/>
          </ac:picMkLst>
        </pc:picChg>
        <pc:picChg chg="del">
          <ac:chgData name="Dr. Hyung Jae Chang" userId="886d5175-8769-4946-920e-866bf9151013" providerId="ADAL" clId="{FAAAAE89-F105-42D6-9EEB-4E4B722F7F7D}" dt="2024-02-16T16:12:24.238" v="6202" actId="478"/>
          <ac:picMkLst>
            <pc:docMk/>
            <pc:sldMk cId="3142231852" sldId="277"/>
            <ac:picMk id="4" creationId="{B824EB52-649F-2A87-AD2F-EE4A553B523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A3802-D764-48C6-A964-44EC94AEC4F8}" type="datetimeFigureOut">
              <a:rPr lang="en-US" smtClean="0"/>
              <a:pPr/>
              <a:t>6/1/2025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35AF5-ED7A-41CD-B93A-85E4C0E626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560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C175E-137A-4E0F-A62B-BCEB3DF1A74D}" type="datetimeFigureOut">
              <a:rPr lang="en-US" smtClean="0"/>
              <a:pPr/>
              <a:t>6/1/2025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A680A-5750-47B7-8B69-F694610A2D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37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CDC73-A156-CDF1-C3C8-B4325B2E3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CCD3AC-49E5-3BCA-3046-96F04F4613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453E02-CBB1-FFED-3D1E-368B2E801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AD75B-5DE3-DC6F-D2B8-EAD73A6F51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21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A2278-B3C4-04DE-5450-B4AB6D5C2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7038EA-3410-832F-47D7-F0F3A08302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A8C526-8838-FA4E-FF2A-E1EE4039D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20709-0C42-B514-2470-043C12143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89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A30E1-F08E-608E-2BBD-58694D29E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8209A0-98DD-454A-930E-53C5EC26B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F4EA9-D87E-7239-A445-C88BC07D4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E8F9C-A3CC-1647-8FFB-C3D199D46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89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AFA20-E388-8530-08A9-CBEBB69B5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CE9075-DE36-FF09-887A-674BAEB20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FEB065-F7F4-B3B3-B5F8-F81E3A265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A5CE1-DF67-9CCE-E5AC-DB0DC1BFC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85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C9F72-16CE-E0F6-8157-682DAB0C1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1A102A-CB85-A7ED-47E7-80E38023E8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FA23CC-C52E-1E78-F6F5-3381555E5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AF941-6614-3C60-64AA-37352A06A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53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1C382-C984-A829-C2F3-0EDC163A0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84D641-5FDD-B6E4-1EC1-4C7D02D222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DCC0AC-6E49-7FB8-F03A-DEED28E86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C978D-0C6D-7CB3-9450-560F28913B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52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660FE-84FF-5B14-B4A0-75F64F501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1AB1EE-1A85-B11C-544E-839AE9DB6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7B2116-63CC-D59E-B003-B22EE48808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225C0-3B9C-D1C6-7CFB-0EF6ACBA9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57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1993E-0AFC-3FC4-E573-21E3C8E79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8477B9-A090-5BEB-CBCD-7BDA6D6527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72AA6F-F23B-D85B-2DD6-488040259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AF83D-2423-3483-EBB4-951A8195B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6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F4A06-D9E7-4A5A-03A3-8395BBB90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51E51D-9098-2F56-17A3-23F89A795F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9BE878-96BB-0F1D-679A-CFE22E950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A162C-42B8-1949-CEAA-5AF90B3D29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70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C025E-4AC5-CC67-FEDD-3D8A01296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126B42-754C-53A4-E8EF-C10E5128AE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D31EDD-CCFF-6668-CC2A-C0157E54C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94AAF-FBAC-CC60-78D1-8B992D705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4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06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7B18D-521D-7441-0014-0FADCF699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DEA93A-A4B9-3713-70E9-2743A95C8F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F3BA86-A46E-EA4E-7051-4C44774B2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92652-6844-E619-B61D-168007D82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81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51180-BE75-1CFD-3209-A99A8EDF5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45F085-3816-1C0A-9EF0-E1E4B8EC55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72981A-CDC6-5207-1764-31FC84611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3588-EE9E-85BD-5295-4AA748391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4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29A29-7CDE-E8B7-E01C-C545E224B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A0F014-94EC-9B9B-D72E-2BEFF2C928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85DCE9-E2E1-DA2F-57A7-3A7A094C9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20B59-BB63-1F8C-1072-78BD9F796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18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AF0CB-5D88-336E-51FE-77CC8CF61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C9A63C-872A-3378-8921-94B1611870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ACDF01-E0AD-2968-A566-006B1BA98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8FAA9-60F6-AC0A-0AEC-4840A8A51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79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FB8E5-F553-6621-C485-26DFD3BF1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713ED0-C1B8-EC15-1BE7-9696E4A7C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2E3134-F4A8-4EC8-7C02-CC38F9CF0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0E1F2-40E9-155E-D68B-456784E73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90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52551-CD7D-167F-10DF-52F2FAE03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F16D70-8EDF-E9D0-6274-D0CF280158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97214F-C3A8-899D-321C-5657B928B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5DEB6-7F33-0BD6-362B-8CC3B30A75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68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F1B3F-4ACA-9005-CA31-4F54EBE88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747365-8FC9-1256-DB0A-AE7DB38E3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A63E7F-69EB-FD05-00D2-84063AAD0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78EEE-56A3-BEE4-C319-D97A0E067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4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D39AE-63BD-6E61-B4EE-7F702FE9F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B94515-8C06-C97F-8292-CD46750ED0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64A5BF-E94F-CC5C-3B78-B6676F1F9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FDB8B-34C6-3F5F-FD6B-3892CD3B6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92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3D797-BBE1-5364-E664-696F45B17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2FABCF-03EC-FC8D-FB57-2E6A7A7EA0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58264E-2B79-3E5E-765B-A0DEF3394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8A470-1099-34EA-B5FA-1DE8C3D0CA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68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FD8F8-87E6-E7FD-6C1A-9A1FA1FAD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A61BF-8C0E-9FD4-5E38-48763A6684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9A63D2-1141-00A0-00A4-65817ECD0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3CA19-4063-E637-E5E4-29532C446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7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7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6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100000">
              <a:schemeClr val="bg1"/>
            </a:gs>
            <a:gs pos="94000">
              <a:srgbClr val="862633"/>
            </a:gs>
            <a:gs pos="9000">
              <a:srgbClr val="862633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4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0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7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6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0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7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0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89000">
              <a:srgbClr val="862633"/>
            </a:gs>
            <a:gs pos="18000">
              <a:srgbClr val="862633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DD1A72B-98E2-4410-968F-E888C89B75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54963" cy="60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6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55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Chapter 17</a:t>
            </a:r>
            <a:br>
              <a:rPr lang="en-US" dirty="0"/>
            </a:br>
            <a:r>
              <a:rPr lang="en-US" dirty="0"/>
              <a:t>Interpolation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By</a:t>
            </a:r>
            <a:r>
              <a:rPr lang="en-US" altLang="zh-CN" dirty="0"/>
              <a:t> </a:t>
            </a:r>
          </a:p>
          <a:p>
            <a:endParaRPr lang="en-US" altLang="zh-CN" sz="2400" b="1" dirty="0"/>
          </a:p>
          <a:p>
            <a:r>
              <a:rPr lang="en-US" altLang="zh-CN" sz="4000" b="1" dirty="0"/>
              <a:t>Hyung Jae (Chris) Chang</a:t>
            </a:r>
          </a:p>
          <a:p>
            <a:endParaRPr lang="en-US" altLang="zh-CN" dirty="0"/>
          </a:p>
          <a:p>
            <a:r>
              <a:rPr lang="en-US" altLang="zh-CN" sz="3000" dirty="0"/>
              <a:t>Troy University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9B379-0B9B-9B94-36AB-6357691D9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B6D064D2-4359-C0F8-C2C6-9E35CEA95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Example in Python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608F146-A72C-6929-E922-0D4AC28672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990601"/>
            <a:ext cx="8610600" cy="457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b="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dirty="0"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869F8-DE91-4F65-D2CD-DEA93013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6C447-D0A1-0E8D-9CD8-1E5541D25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066800"/>
            <a:ext cx="7006201" cy="537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3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A4FC1-C92B-6EB8-CF55-8DA569528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63A368A2-0581-A0B4-2415-7CC5132C5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Example in Python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5C96107-C2C1-DB44-5217-E2AD7583FE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990601"/>
            <a:ext cx="8610600" cy="457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b="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dirty="0"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60D53-164C-2128-2759-4781141B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4D538-D7E5-DACE-50F6-30DE141F6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066800"/>
            <a:ext cx="3581900" cy="2457793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A60542B0-BBA9-1E6E-230D-2AF42EAB376F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4190999"/>
            <a:ext cx="8610600" cy="1524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/>
              <a:t>The two cubic polynomials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/>
              <a:t>S</a:t>
            </a:r>
            <a:r>
              <a:rPr lang="en-US" altLang="ko-KR" sz="2200" baseline="-25000" dirty="0"/>
              <a:t>1</a:t>
            </a:r>
            <a:r>
              <a:rPr lang="en-US" altLang="ko-KR" sz="2200" dirty="0"/>
              <a:t>(x) = -0.75x</a:t>
            </a:r>
            <a:r>
              <a:rPr lang="en-US" altLang="ko-KR" sz="2200" baseline="30000" dirty="0"/>
              <a:t>3</a:t>
            </a:r>
            <a:r>
              <a:rPr lang="en-US" altLang="ko-KR" sz="2200" dirty="0"/>
              <a:t> + 2.75x + 1 for 0 &lt;= x &lt;= 1 and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/>
              <a:t>S</a:t>
            </a:r>
            <a:r>
              <a:rPr lang="en-US" altLang="ko-KR" sz="2200" baseline="-25000" dirty="0"/>
              <a:t>2</a:t>
            </a:r>
            <a:r>
              <a:rPr lang="en-US" altLang="ko-KR" sz="2200" dirty="0"/>
              <a:t>(x) = 0.75x</a:t>
            </a:r>
            <a:r>
              <a:rPr lang="en-US" altLang="ko-KR" sz="2200" baseline="30000" dirty="0"/>
              <a:t>3</a:t>
            </a:r>
            <a:r>
              <a:rPr lang="en-US" altLang="ko-KR" sz="2200" dirty="0"/>
              <a:t> – 4.5x</a:t>
            </a:r>
            <a:r>
              <a:rPr lang="en-US" altLang="ko-KR" sz="2200" baseline="30000" dirty="0"/>
              <a:t>2</a:t>
            </a:r>
            <a:r>
              <a:rPr lang="en-US" altLang="ko-KR" sz="2200" dirty="0"/>
              <a:t> + 7.25x – 0.5 for 1 &lt;= x &lt;= 2</a:t>
            </a:r>
          </a:p>
          <a:p>
            <a:pPr marL="342900" lvl="1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ko-KR" sz="2200" dirty="0"/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/>
              <a:t>For x=1.5, we evaluate S</a:t>
            </a:r>
            <a:r>
              <a:rPr lang="en-US" altLang="ko-KR" sz="2200" baseline="-25000" dirty="0"/>
              <a:t>2</a:t>
            </a:r>
            <a:r>
              <a:rPr lang="en-US" altLang="ko-KR" sz="2200" dirty="0"/>
              <a:t>(1.5) whose estimated value is 2.7813.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997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3A6CA-4D5C-BFD6-EF83-52F4A787B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0A9B38D6-42CA-AE88-E847-4FB82EE0C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2286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Lagrange Polynomial Interpolation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3BA84E6-DF95-A8DC-64D0-A53DFFB1F5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45720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/>
              <a:t>Finds a single polynomial that goes through all the data points, which is referred to as a Lagrange polynomial, L(x).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/>
              <a:t>When computing Lagrange polynomials, it is useful to write them as a linear combination of Lagrange basis polynomials.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/>
              <a:t>Lagrange basis polynomial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200" dirty="0"/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200" dirty="0"/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200" dirty="0"/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/>
              <a:t>Lagrange polynomial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26509-FD24-C54D-3441-D3A7E691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7C056-EB1E-065F-363F-E0A104751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276600"/>
            <a:ext cx="2362200" cy="861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75AF42-7DBE-931A-D52E-92A972E31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4648200"/>
            <a:ext cx="2298358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C82291-8E1B-525F-3AE8-9AE9D019BBFF}"/>
              </a:ext>
            </a:extLst>
          </p:cNvPr>
          <p:cNvSpPr txBox="1"/>
          <p:nvPr/>
        </p:nvSpPr>
        <p:spPr>
          <a:xfrm>
            <a:off x="5029200" y="3352800"/>
            <a:ext cx="195277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j</a:t>
            </a:r>
            <a:r>
              <a:rPr lang="en-US" dirty="0">
                <a:solidFill>
                  <a:schemeClr val="bg1"/>
                </a:solidFill>
              </a:rPr>
              <a:t>) = 1 when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=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j</a:t>
            </a:r>
          </a:p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</a:t>
            </a:r>
            <a:r>
              <a:rPr lang="en-US" baseline="-25000" dirty="0" err="1">
                <a:solidFill>
                  <a:schemeClr val="bg1"/>
                </a:solidFill>
              </a:rPr>
              <a:t>j</a:t>
            </a:r>
            <a:r>
              <a:rPr lang="en-US" dirty="0">
                <a:solidFill>
                  <a:schemeClr val="bg1"/>
                </a:solidFill>
              </a:rPr>
              <a:t>) = 0 when i ≠ 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F28E2C-36CC-C3BF-D68D-63A99694DEDC}"/>
              </a:ext>
            </a:extLst>
          </p:cNvPr>
          <p:cNvSpPr txBox="1"/>
          <p:nvPr/>
        </p:nvSpPr>
        <p:spPr>
          <a:xfrm>
            <a:off x="4953000" y="4800600"/>
            <a:ext cx="23622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L(x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 = </a:t>
            </a:r>
            <a:r>
              <a:rPr lang="en-US" dirty="0" err="1">
                <a:solidFill>
                  <a:schemeClr val="bg1"/>
                </a:solidFill>
              </a:rPr>
              <a:t>y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for every point as described above</a:t>
            </a:r>
          </a:p>
        </p:txBody>
      </p:sp>
    </p:spTree>
    <p:extLst>
      <p:ext uri="{BB962C8B-B14F-4D97-AF65-F5344CB8AC3E}">
        <p14:creationId xmlns:p14="http://schemas.microsoft.com/office/powerpoint/2010/main" val="153575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22C6F-EF6C-7500-9989-06B8191F4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B2ED4393-B3A5-004A-FE20-D0C894DC3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3048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Lagrange Polynomial Interpolation in Python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388A1A-F645-598C-4152-48303ADA7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981200"/>
            <a:ext cx="8610600" cy="253208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8C39D-3E30-F547-E621-1D97DB91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82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DB711-7327-04DA-7A10-EFDE0167F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B6FEC971-E262-C5D5-932C-36B89121C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Lagrange Polynomial Interpolation in Python (cont.)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01089-02F3-638F-A7DC-C11D5D11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2EC8E0-B2B2-9605-E785-A475CE1D8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1200" y="1053354"/>
            <a:ext cx="5200961" cy="5804646"/>
          </a:xfrm>
        </p:spPr>
      </p:pic>
    </p:spTree>
    <p:extLst>
      <p:ext uri="{BB962C8B-B14F-4D97-AF65-F5344CB8AC3E}">
        <p14:creationId xmlns:p14="http://schemas.microsoft.com/office/powerpoint/2010/main" val="3824269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968B3-496B-B438-44E7-F3CFA6A8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68646F49-6C46-0235-A9D2-AFB94D4B7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Lagrange Polynomial Interpolation in Python (cont.)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B1A53-6B16-70C4-9A07-1589EAF4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2E942B-F8C1-F59F-E16E-7FDD682A4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1200" y="1600200"/>
            <a:ext cx="5051338" cy="4038600"/>
          </a:xfrm>
        </p:spPr>
      </p:pic>
    </p:spTree>
    <p:extLst>
      <p:ext uri="{BB962C8B-B14F-4D97-AF65-F5344CB8AC3E}">
        <p14:creationId xmlns:p14="http://schemas.microsoft.com/office/powerpoint/2010/main" val="247495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8FAC6-0348-E841-0A9F-AC06B7936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D0FCF3CE-BBC4-CE3F-60AB-CC63460A7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Lagrange Polynomial Interpolation in Python (cont.)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55752-4C08-A4C1-0223-6CA27B95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D841CB-A3C8-9403-18C4-CD53EF30D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399" y="1371600"/>
            <a:ext cx="6753497" cy="25146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E55554-FD51-1C1A-2092-AAE1F2448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3124200"/>
            <a:ext cx="4343400" cy="347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15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92161-27CF-A6CE-157B-A07593778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4DA3050-26BD-745C-6ADB-B61D5B720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Lagrange Polynomial Interpolation in Python using Lagrange Function from </a:t>
            </a:r>
            <a:r>
              <a:rPr lang="en-US" altLang="zh-CN" dirty="0" err="1"/>
              <a:t>Scipy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5894D-B29F-36B9-88D2-29875A3A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56FC9B-6F52-A448-AE2C-71487662C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00" y="1371600"/>
            <a:ext cx="5476746" cy="28956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6B1F7C-90D7-27FD-3826-5A5EEA14D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3246229"/>
            <a:ext cx="4572000" cy="361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38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0CE31-99FF-0975-7B60-BA0EDB869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38A13E1F-B876-8D2C-22EA-83970420C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2286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Newton’s Polynomial Interpolation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826955D-4D5B-6357-162F-072876A2F7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45720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/>
              <a:t>Another popular way to exactly fit a set of data points.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/>
              <a:t>General form of the (n-1)</a:t>
            </a:r>
            <a:r>
              <a:rPr lang="en-US" altLang="ko-KR" sz="2500" dirty="0" err="1"/>
              <a:t>th</a:t>
            </a:r>
            <a:r>
              <a:rPr lang="en-US" altLang="ko-KR" sz="2500" dirty="0"/>
              <a:t> order Newton’s polynomial that goes through n points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/>
              <a:t>which can be re-written as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dirty="0"/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2500" dirty="0"/>
              <a:t>	           where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1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/>
              <a:t>Since the polynomial goes through each data point (x</a:t>
            </a:r>
            <a:r>
              <a:rPr lang="en-US" altLang="ko-KR" sz="2500" baseline="-25000" dirty="0"/>
              <a:t>i</a:t>
            </a:r>
            <a:r>
              <a:rPr lang="en-US" altLang="ko-KR" sz="2500" dirty="0"/>
              <a:t>, </a:t>
            </a:r>
            <a:r>
              <a:rPr lang="en-US" altLang="ko-KR" sz="2500" dirty="0" err="1"/>
              <a:t>y</a:t>
            </a:r>
            <a:r>
              <a:rPr lang="en-US" altLang="ko-KR" sz="2500" baseline="-25000" dirty="0" err="1"/>
              <a:t>i</a:t>
            </a:r>
            <a:r>
              <a:rPr lang="en-US" altLang="ko-KR" sz="2500" dirty="0"/>
              <a:t>), we have f(x</a:t>
            </a:r>
            <a:r>
              <a:rPr lang="en-US" altLang="ko-KR" sz="2500" baseline="-25000" dirty="0"/>
              <a:t>i</a:t>
            </a:r>
            <a:r>
              <a:rPr lang="en-US" altLang="ko-KR" sz="2500" dirty="0"/>
              <a:t>) = </a:t>
            </a:r>
            <a:r>
              <a:rPr lang="en-US" altLang="ko-KR" sz="2500" dirty="0" err="1"/>
              <a:t>y</a:t>
            </a:r>
            <a:r>
              <a:rPr lang="en-US" altLang="ko-KR" sz="2500" baseline="-25000" dirty="0" err="1"/>
              <a:t>i</a:t>
            </a:r>
            <a:r>
              <a:rPr lang="en-US" altLang="ko-KR" sz="2500" dirty="0"/>
              <a:t> </a:t>
            </a:r>
            <a:r>
              <a:rPr lang="en-US" altLang="ko-KR" sz="2500" dirty="0">
                <a:sym typeface="Wingdings" panose="05000000000000000000" pitchFamily="2" charset="2"/>
              </a:rPr>
              <a:t> f(x</a:t>
            </a:r>
            <a:r>
              <a:rPr lang="en-US" altLang="ko-KR" sz="2500" baseline="-25000" dirty="0">
                <a:sym typeface="Wingdings" panose="05000000000000000000" pitchFamily="2" charset="2"/>
              </a:rPr>
              <a:t>0</a:t>
            </a:r>
            <a:r>
              <a:rPr lang="en-US" altLang="ko-KR" sz="2500" dirty="0">
                <a:sym typeface="Wingdings" panose="05000000000000000000" pitchFamily="2" charset="2"/>
              </a:rPr>
              <a:t>) = a</a:t>
            </a:r>
            <a:r>
              <a:rPr lang="en-US" altLang="ko-KR" sz="2500" baseline="-25000" dirty="0">
                <a:sym typeface="Wingdings" panose="05000000000000000000" pitchFamily="2" charset="2"/>
              </a:rPr>
              <a:t>0</a:t>
            </a:r>
            <a:r>
              <a:rPr lang="en-US" altLang="ko-KR" sz="2500" dirty="0">
                <a:sym typeface="Wingdings" panose="05000000000000000000" pitchFamily="2" charset="2"/>
              </a:rPr>
              <a:t> = y</a:t>
            </a:r>
            <a:r>
              <a:rPr lang="en-US" altLang="ko-KR" sz="2500" baseline="-25000" dirty="0">
                <a:sym typeface="Wingdings" panose="05000000000000000000" pitchFamily="2" charset="2"/>
              </a:rPr>
              <a:t>0</a:t>
            </a:r>
            <a:r>
              <a:rPr lang="en-US" altLang="ko-KR" sz="2500" dirty="0">
                <a:sym typeface="Wingdings" panose="05000000000000000000" pitchFamily="2" charset="2"/>
              </a:rPr>
              <a:t> and f(x</a:t>
            </a:r>
            <a:r>
              <a:rPr lang="en-US" altLang="ko-KR" sz="2500" baseline="-25000" dirty="0">
                <a:sym typeface="Wingdings" panose="05000000000000000000" pitchFamily="2" charset="2"/>
              </a:rPr>
              <a:t>1</a:t>
            </a:r>
            <a:r>
              <a:rPr lang="en-US" altLang="ko-KR" sz="2500" dirty="0">
                <a:sym typeface="Wingdings" panose="05000000000000000000" pitchFamily="2" charset="2"/>
              </a:rPr>
              <a:t>) = a</a:t>
            </a:r>
            <a:r>
              <a:rPr lang="en-US" altLang="ko-KR" sz="2500" baseline="-25000" dirty="0">
                <a:sym typeface="Wingdings" panose="05000000000000000000" pitchFamily="2" charset="2"/>
              </a:rPr>
              <a:t>0</a:t>
            </a:r>
            <a:r>
              <a:rPr lang="en-US" altLang="ko-KR" sz="2500" dirty="0">
                <a:sym typeface="Wingdings" panose="05000000000000000000" pitchFamily="2" charset="2"/>
              </a:rPr>
              <a:t> + a</a:t>
            </a:r>
            <a:r>
              <a:rPr lang="en-US" altLang="ko-KR" sz="2500" baseline="-25000" dirty="0">
                <a:sym typeface="Wingdings" panose="05000000000000000000" pitchFamily="2" charset="2"/>
              </a:rPr>
              <a:t>1</a:t>
            </a:r>
            <a:r>
              <a:rPr lang="en-US" altLang="ko-KR" sz="2500" dirty="0">
                <a:sym typeface="Wingdings" panose="05000000000000000000" pitchFamily="2" charset="2"/>
              </a:rPr>
              <a:t>(x</a:t>
            </a:r>
            <a:r>
              <a:rPr lang="en-US" altLang="ko-KR" sz="2500" baseline="-25000" dirty="0">
                <a:sym typeface="Wingdings" panose="05000000000000000000" pitchFamily="2" charset="2"/>
              </a:rPr>
              <a:t>1</a:t>
            </a:r>
            <a:r>
              <a:rPr lang="en-US" altLang="ko-KR" sz="2500" dirty="0">
                <a:sym typeface="Wingdings" panose="05000000000000000000" pitchFamily="2" charset="2"/>
              </a:rPr>
              <a:t>-x</a:t>
            </a:r>
            <a:r>
              <a:rPr lang="en-US" altLang="ko-KR" sz="2500" baseline="-25000" dirty="0">
                <a:sym typeface="Wingdings" panose="05000000000000000000" pitchFamily="2" charset="2"/>
              </a:rPr>
              <a:t>0</a:t>
            </a:r>
            <a:r>
              <a:rPr lang="en-US" altLang="ko-KR" sz="2500" dirty="0">
                <a:sym typeface="Wingdings" panose="05000000000000000000" pitchFamily="2" charset="2"/>
              </a:rPr>
              <a:t>) = y</a:t>
            </a:r>
            <a:r>
              <a:rPr lang="en-US" altLang="ko-KR" sz="2500" baseline="-25000" dirty="0">
                <a:sym typeface="Wingdings" panose="05000000000000000000" pitchFamily="2" charset="2"/>
              </a:rPr>
              <a:t>1</a:t>
            </a:r>
            <a:r>
              <a:rPr lang="en-US" altLang="ko-KR" sz="2500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sym typeface="Wingdings" panose="05000000000000000000" pitchFamily="2" charset="2"/>
              </a:rPr>
              <a:t>We rearrange the equation to obtain a</a:t>
            </a:r>
            <a:r>
              <a:rPr lang="en-US" altLang="ko-KR" sz="2500" baseline="-25000" dirty="0">
                <a:sym typeface="Wingdings" panose="05000000000000000000" pitchFamily="2" charset="2"/>
              </a:rPr>
              <a:t>1</a:t>
            </a:r>
            <a:r>
              <a:rPr lang="en-US" altLang="ko-KR" sz="2500" dirty="0">
                <a:sym typeface="Wingdings" panose="05000000000000000000" pitchFamily="2" charset="2"/>
              </a:rPr>
              <a:t> </a:t>
            </a:r>
            <a:endParaRPr lang="en-US" altLang="ko-KR" sz="2500" baseline="-25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1800C-565B-DCEF-8CF5-2D90AFFD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5516E-ACDB-4455-7B67-434F82AE9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19399"/>
            <a:ext cx="7924800" cy="304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CE9F53-6B59-726B-0E47-F250378E3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200400"/>
            <a:ext cx="1925596" cy="838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BDB8BB-377E-B7F8-6FBD-8D2EA540E2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4190894"/>
            <a:ext cx="1905266" cy="762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A10153-18DC-D729-7868-FB13D18D93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715000"/>
            <a:ext cx="1676400" cy="74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0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6024A-86F5-45A5-6B5C-8E1FB6ABD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DCCD4D15-C3E6-8C18-C2FD-BAF5C8725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2286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Newton’s Polynomial Interpolation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1E19CA1-B823-8B7A-9D11-5BD6AE3091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45720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/>
              <a:t>Keep going to obtain all the coefficients.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/>
              <a:t>See the pattern? These are called divided differences. If we define                             , then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/>
              <a:t>If we continue, we obtain the following iteration equations: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B0F47-5C40-715A-9A29-9AFB908C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6D2CE3-4A22-0193-469F-6B8FD14CB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57400"/>
            <a:ext cx="1761566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68DDAA-4982-E736-3684-F3FFE109C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2057400"/>
            <a:ext cx="2483285" cy="990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33A287-93AE-4847-E413-3B433FAB3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1981200"/>
            <a:ext cx="4050436" cy="1143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06CB55-E9AA-E72D-0972-2B416AFE4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607" y="3657600"/>
            <a:ext cx="1867193" cy="5686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196358-5E76-F0E3-E672-FF8FC2174F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200" y="3581399"/>
            <a:ext cx="4800600" cy="6824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CF63AE-8F4F-81EF-C62F-E0F54F111C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4953000"/>
            <a:ext cx="7859222" cy="8002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549B45-54FF-4EED-0EF7-794CDC1C63F3}"/>
              </a:ext>
            </a:extLst>
          </p:cNvPr>
          <p:cNvSpPr/>
          <p:nvPr/>
        </p:nvSpPr>
        <p:spPr>
          <a:xfrm>
            <a:off x="5441950" y="5114925"/>
            <a:ext cx="1143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FD90A1-16D8-8B0A-AF77-294CAFF7C826}"/>
              </a:ext>
            </a:extLst>
          </p:cNvPr>
          <p:cNvSpPr txBox="1"/>
          <p:nvPr/>
        </p:nvSpPr>
        <p:spPr>
          <a:xfrm>
            <a:off x="5346700" y="5105400"/>
            <a:ext cx="22860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815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374650" y="2286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143000"/>
                <a:ext cx="8610600" cy="4572000"/>
              </a:xfrm>
            </p:spPr>
            <p:txBody>
              <a:bodyPr>
                <a:no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500" dirty="0">
                    <a:cs typeface="Calibri" panose="020F0502020204030204" pitchFamily="34" charset="0"/>
                  </a:rPr>
                  <a:t>A dataset consisting of independent data values, x</a:t>
                </a:r>
                <a:r>
                  <a:rPr lang="en-US" altLang="ko-KR" sz="2500" baseline="-25000" dirty="0">
                    <a:cs typeface="Calibri" panose="020F0502020204030204" pitchFamily="34" charset="0"/>
                  </a:rPr>
                  <a:t>i</a:t>
                </a:r>
                <a:r>
                  <a:rPr lang="en-US" altLang="ko-KR" sz="2500" dirty="0">
                    <a:cs typeface="Calibri" panose="020F0502020204030204" pitchFamily="34" charset="0"/>
                  </a:rPr>
                  <a:t> and dependent data values, </a:t>
                </a:r>
                <a:r>
                  <a:rPr lang="en-US" altLang="ko-KR" sz="2500" dirty="0" err="1">
                    <a:cs typeface="Calibri" panose="020F0502020204030204" pitchFamily="34" charset="0"/>
                  </a:rPr>
                  <a:t>y</a:t>
                </a:r>
                <a:r>
                  <a:rPr lang="en-US" altLang="ko-KR" sz="2500" baseline="-25000" dirty="0" err="1">
                    <a:cs typeface="Calibri" panose="020F0502020204030204" pitchFamily="34" charset="0"/>
                  </a:rPr>
                  <a:t>i</a:t>
                </a:r>
                <a:r>
                  <a:rPr lang="en-US" altLang="ko-KR" sz="2500" dirty="0">
                    <a:cs typeface="Calibri" panose="020F0502020204030204" pitchFamily="34" charset="0"/>
                  </a:rPr>
                  <a:t> where i = 1, 2, …, n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500" dirty="0">
                    <a:cs typeface="Calibri" panose="020F0502020204030204" pitchFamily="34" charset="0"/>
                  </a:rPr>
                  <a:t>Goal: find an estimation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5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2500" dirty="0"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500" dirty="0">
                    <a:cs typeface="Calibri" panose="020F0502020204030204" pitchFamily="34" charset="0"/>
                  </a:rPr>
                  <a:t> for every point in our dataset.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500" dirty="0">
                    <a:cs typeface="Calibri" panose="020F0502020204030204" pitchFamily="34" charset="0"/>
                  </a:rPr>
                  <a:t>Given a new x</a:t>
                </a:r>
                <a:r>
                  <a:rPr lang="en-US" altLang="ko-KR" sz="2500" baseline="30000" dirty="0">
                    <a:cs typeface="Calibri" panose="020F0502020204030204" pitchFamily="34" charset="0"/>
                  </a:rPr>
                  <a:t>*</a:t>
                </a:r>
                <a:r>
                  <a:rPr lang="en-US" altLang="ko-KR" sz="2500" dirty="0">
                    <a:cs typeface="Calibri" panose="020F0502020204030204" pitchFamily="34" charset="0"/>
                  </a:rPr>
                  <a:t>, we can interpolate its function value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5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500" dirty="0">
                    <a:cs typeface="Calibri" panose="020F0502020204030204" pitchFamily="34" charset="0"/>
                  </a:rPr>
                  <a:t> which is called interpolation function.</a:t>
                </a:r>
                <a:endParaRPr lang="en-US" altLang="ko-KR" sz="2200" dirty="0"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2500" dirty="0">
                    <a:cs typeface="Calibri" panose="020F0502020204030204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43000"/>
                <a:ext cx="8610600" cy="4572000"/>
              </a:xfrm>
              <a:blipFill>
                <a:blip r:embed="rId3"/>
                <a:stretch>
                  <a:fillRect l="-991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315554-8989-F357-8F49-709E08382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810000"/>
            <a:ext cx="3057952" cy="2819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D9B23-6E10-F7E2-8672-E6B19A56285A}"/>
              </a:ext>
            </a:extLst>
          </p:cNvPr>
          <p:cNvSpPr txBox="1"/>
          <p:nvPr/>
        </p:nvSpPr>
        <p:spPr>
          <a:xfrm>
            <a:off x="4495800" y="4800600"/>
            <a:ext cx="3276600" cy="92333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Illustration of the interpolation problem: estimate the value of a function in-between data points.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4266F-982A-3ACF-27A3-557855C02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4F1A7819-5813-614F-EC73-F62210028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2286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Newton’s Polynomial Interpolation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42D0D52-0F93-2012-E0B4-FC528E4429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45720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/>
              <a:t>Advantage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/>
              <a:t>Once the coefficients are determined, adding new data points will not change the previously calculated coefficient.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/>
              <a:t>The following presents a divided difference table for finding the higher differences.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194A4-E50B-79DB-B62C-EEA329EA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DC774-71B4-6154-BC94-E0C7E804A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276600"/>
            <a:ext cx="7697274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37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87B25-BFC6-945E-D9F6-84C983A95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0940174B-8ED7-1179-56EF-9ECA5C506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2286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Newton’s Polynomial Interpolation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6E0E17C-D31A-99AD-7398-B1DD822977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45720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/>
              <a:t>From the divided difference table in the previous slide, we can calculate all coefficients and store them in a diagonal matrix.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/>
              <a:t>The first row in the matrix is all the coefficients that we need.</a:t>
            </a:r>
            <a:endParaRPr lang="en-US" altLang="ko-KR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E3354-AE61-A14B-2525-A76B6E84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C231C-7A23-9299-A880-0DCE348F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62200"/>
            <a:ext cx="791086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06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C8AF4-B54F-B8C7-01FD-E91903DC4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B302216C-6667-6AF1-7EFE-45FDB47CD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Newton’s Polynomial Interpolation in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A08B0B-576C-A383-719B-B146A508B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066800"/>
            <a:ext cx="4876800" cy="48541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8E34D-AA1A-242B-249C-0F6BCE5F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282266-55B5-7306-6838-57F78CADB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002" y="1066800"/>
            <a:ext cx="4157998" cy="27088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317E9-830B-1D37-1923-ABF3295BC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297" y="3962400"/>
            <a:ext cx="4172703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0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4FC1F-6F72-2889-D98E-72EE8C0D2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E622BAF2-5B48-2D98-C547-010C2FB6B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2286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Linear Interpolation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19661C-358A-E076-D528-20B184849A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45720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cs typeface="Calibri" panose="020F0502020204030204" pitchFamily="34" charset="0"/>
              </a:rPr>
              <a:t>In linear interpolation, the estimated point is assumed to lie on the line joining the nearest points to the left and right.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>
                <a:cs typeface="Calibri" panose="020F0502020204030204" pitchFamily="34" charset="0"/>
              </a:rPr>
              <a:t>Given x-data points in ascending order (x</a:t>
            </a:r>
            <a:r>
              <a:rPr lang="en-US" altLang="ko-KR" sz="2500" baseline="-25000" dirty="0">
                <a:cs typeface="Calibri" panose="020F0502020204030204" pitchFamily="34" charset="0"/>
              </a:rPr>
              <a:t>i </a:t>
            </a:r>
            <a:r>
              <a:rPr lang="en-US" altLang="ko-KR" sz="2500" dirty="0">
                <a:cs typeface="Calibri" panose="020F0502020204030204" pitchFamily="34" charset="0"/>
              </a:rPr>
              <a:t>&lt; x</a:t>
            </a:r>
            <a:r>
              <a:rPr lang="en-US" altLang="ko-KR" sz="2500" baseline="-25000" dirty="0">
                <a:cs typeface="Calibri" panose="020F0502020204030204" pitchFamily="34" charset="0"/>
              </a:rPr>
              <a:t>i+1</a:t>
            </a:r>
            <a:r>
              <a:rPr lang="en-US" altLang="ko-KR" sz="2500" dirty="0">
                <a:cs typeface="Calibri" panose="020F0502020204030204" pitchFamily="34" charset="0"/>
              </a:rPr>
              <a:t>) and x being a point such that x</a:t>
            </a:r>
            <a:r>
              <a:rPr lang="en-US" altLang="ko-KR" sz="2500" baseline="-25000" dirty="0">
                <a:cs typeface="Calibri" panose="020F0502020204030204" pitchFamily="34" charset="0"/>
              </a:rPr>
              <a:t>i </a:t>
            </a:r>
            <a:r>
              <a:rPr lang="en-US" altLang="ko-KR" sz="2500" dirty="0">
                <a:cs typeface="Calibri" panose="020F0502020204030204" pitchFamily="34" charset="0"/>
              </a:rPr>
              <a:t>&lt; x &lt; x</a:t>
            </a:r>
            <a:r>
              <a:rPr lang="en-US" altLang="ko-KR" sz="2500" baseline="-25000" dirty="0">
                <a:cs typeface="Calibri" panose="020F0502020204030204" pitchFamily="34" charset="0"/>
              </a:rPr>
              <a:t>i+1</a:t>
            </a:r>
            <a:r>
              <a:rPr lang="en-US" altLang="ko-KR" sz="2500" dirty="0">
                <a:cs typeface="Calibri" panose="020F0502020204030204" pitchFamily="34" charset="0"/>
              </a:rPr>
              <a:t>, the linear interpolation at x is</a:t>
            </a:r>
            <a:endParaRPr lang="en-US" altLang="ko-KR" sz="2200" dirty="0"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500" dirty="0">
                <a:cs typeface="Calibri" panose="020F0502020204030204" pitchFamily="34" charset="0"/>
              </a:rPr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637CA-698D-E15B-A9C1-E70BAB16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665781-593A-3CC3-5592-24A4CB022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119394"/>
            <a:ext cx="3350355" cy="76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0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6EC06-AF36-2098-452E-2241C8CF0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4C08D5BC-0BA2-B71F-5016-47948314F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Example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EDAB010-2334-0D4D-476B-8103E66A6E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4572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500" dirty="0">
                <a:cs typeface="Calibri" panose="020F0502020204030204" pitchFamily="34" charset="0"/>
              </a:rPr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688B8-C865-D729-4FBF-07C078A0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63EDB63A-A7A4-3AEA-949D-5447BEFB59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55" t="25556" r="46889" b="32222"/>
          <a:stretch/>
        </p:blipFill>
        <p:spPr>
          <a:xfrm>
            <a:off x="381000" y="2689657"/>
            <a:ext cx="4058652" cy="4168343"/>
          </a:xfrm>
          <a:prstGeom prst="rect">
            <a:avLst/>
          </a:prstGeom>
        </p:spPr>
      </p:pic>
      <p:pic>
        <p:nvPicPr>
          <p:cNvPr id="4" name="그림 6">
            <a:extLst>
              <a:ext uri="{FF2B5EF4-FFF2-40B4-BE49-F238E27FC236}">
                <a16:creationId xmlns:a16="http://schemas.microsoft.com/office/drawing/2014/main" id="{19B39855-CAD4-8C96-1FE7-2BE2C73139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91" t="18889" r="48963" b="52222"/>
          <a:stretch/>
        </p:blipFill>
        <p:spPr>
          <a:xfrm>
            <a:off x="5029200" y="3810002"/>
            <a:ext cx="3962400" cy="3030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3E9DA-745D-DAF9-5DCF-FD5CD858F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066800"/>
            <a:ext cx="7162800" cy="159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1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4E937-C718-7889-C59F-0A3806107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CCD97390-8608-1F3C-3F94-436984781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2286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Cubic Spline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>
                <a:extLst>
                  <a:ext uri="{FF2B5EF4-FFF2-40B4-BE49-F238E27FC236}">
                    <a16:creationId xmlns:a16="http://schemas.microsoft.com/office/drawing/2014/main" id="{495B551F-3398-D61F-CCEF-B01ADDA37CF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295400"/>
                <a:ext cx="8610600" cy="4572000"/>
              </a:xfrm>
            </p:spPr>
            <p:txBody>
              <a:bodyPr>
                <a:no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500" dirty="0">
                    <a:cs typeface="Calibri" panose="020F0502020204030204" pitchFamily="34" charset="0"/>
                  </a:rPr>
                  <a:t>In cubic spline interpolation, the interpolation function is a set of piecewise cubic functions with an assumption that the points (x</a:t>
                </a:r>
                <a:r>
                  <a:rPr lang="en-US" altLang="ko-KR" sz="2500" baseline="-25000" dirty="0">
                    <a:cs typeface="Calibri" panose="020F0502020204030204" pitchFamily="34" charset="0"/>
                  </a:rPr>
                  <a:t>i</a:t>
                </a:r>
                <a:r>
                  <a:rPr lang="en-US" altLang="ko-KR" sz="2500" dirty="0">
                    <a:cs typeface="Calibri" panose="020F0502020204030204" pitchFamily="34" charset="0"/>
                  </a:rPr>
                  <a:t>, </a:t>
                </a:r>
                <a:r>
                  <a:rPr lang="en-US" altLang="ko-KR" sz="2500" dirty="0" err="1">
                    <a:cs typeface="Calibri" panose="020F0502020204030204" pitchFamily="34" charset="0"/>
                  </a:rPr>
                  <a:t>y</a:t>
                </a:r>
                <a:r>
                  <a:rPr lang="en-US" altLang="ko-KR" sz="2500" baseline="-25000" dirty="0" err="1">
                    <a:cs typeface="Calibri" panose="020F0502020204030204" pitchFamily="34" charset="0"/>
                  </a:rPr>
                  <a:t>i</a:t>
                </a:r>
                <a:r>
                  <a:rPr lang="en-US" altLang="ko-KR" sz="2500" dirty="0">
                    <a:cs typeface="Calibri" panose="020F0502020204030204" pitchFamily="34" charset="0"/>
                  </a:rPr>
                  <a:t>) and (x</a:t>
                </a:r>
                <a:r>
                  <a:rPr lang="en-US" altLang="ko-KR" sz="2500" baseline="-25000" dirty="0">
                    <a:cs typeface="Calibri" panose="020F0502020204030204" pitchFamily="34" charset="0"/>
                  </a:rPr>
                  <a:t>i+1</a:t>
                </a:r>
                <a:r>
                  <a:rPr lang="en-US" altLang="ko-KR" sz="2500" dirty="0">
                    <a:cs typeface="Calibri" panose="020F0502020204030204" pitchFamily="34" charset="0"/>
                  </a:rPr>
                  <a:t>, y</a:t>
                </a:r>
                <a:r>
                  <a:rPr lang="en-US" altLang="ko-KR" sz="2500" baseline="-25000" dirty="0">
                    <a:cs typeface="Calibri" panose="020F0502020204030204" pitchFamily="34" charset="0"/>
                  </a:rPr>
                  <a:t>i+1</a:t>
                </a:r>
                <a:r>
                  <a:rPr lang="en-US" altLang="ko-KR" sz="2500" dirty="0">
                    <a:cs typeface="Calibri" panose="020F0502020204030204" pitchFamily="34" charset="0"/>
                  </a:rPr>
                  <a:t>) are joined by a cubic polynomial </a:t>
                </a:r>
                <a:r>
                  <a:rPr lang="en-US" altLang="ko-KR" sz="2500" i="1" dirty="0">
                    <a:cs typeface="Calibri" panose="020F0502020204030204" pitchFamily="34" charset="0"/>
                  </a:rPr>
                  <a:t>S</a:t>
                </a:r>
                <a:r>
                  <a:rPr lang="en-US" altLang="ko-KR" sz="2500" i="1" baseline="-25000" dirty="0">
                    <a:cs typeface="Calibri" panose="020F0502020204030204" pitchFamily="34" charset="0"/>
                  </a:rPr>
                  <a:t>i</a:t>
                </a:r>
                <a:r>
                  <a:rPr lang="en-US" altLang="ko-KR" sz="2500" i="1" dirty="0">
                    <a:cs typeface="Calibri" panose="020F0502020204030204" pitchFamily="34" charset="0"/>
                  </a:rPr>
                  <a:t>(x)</a:t>
                </a:r>
                <a:r>
                  <a:rPr lang="en-US" altLang="ko-KR" sz="2500" dirty="0">
                    <a:cs typeface="Calibri" panose="020F0502020204030204" pitchFamily="34" charset="0"/>
                  </a:rPr>
                  <a:t>.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ko-KR" sz="2500" dirty="0">
                  <a:cs typeface="Calibri" panose="020F0502020204030204" pitchFamily="34" charset="0"/>
                </a:endParaRPr>
              </a:p>
              <a:p>
                <a:pPr marL="0" indent="0" eaLnBrk="1" hangingPunct="1">
                  <a:spcBef>
                    <a:spcPct val="0"/>
                  </a:spcBef>
                  <a:buNone/>
                </a:pPr>
                <a:r>
                  <a:rPr lang="en-US" altLang="ko-KR" sz="25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5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5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500" dirty="0"/>
              </a:p>
              <a:p>
                <a:pPr marL="0" indent="0" eaLnBrk="1" hangingPunct="1">
                  <a:spcBef>
                    <a:spcPct val="0"/>
                  </a:spcBef>
                  <a:buNone/>
                </a:pPr>
                <a:r>
                  <a:rPr lang="en-US" altLang="ko-KR" sz="2500" dirty="0"/>
                  <a:t>	    which is valid for x</a:t>
                </a:r>
                <a:r>
                  <a:rPr lang="en-US" altLang="ko-KR" sz="2500" baseline="-25000" dirty="0"/>
                  <a:t>i</a:t>
                </a:r>
                <a:r>
                  <a:rPr lang="en-US" altLang="ko-KR" sz="2500" dirty="0"/>
                  <a:t> &lt;=x &lt;= x</a:t>
                </a:r>
                <a:r>
                  <a:rPr lang="en-US" altLang="ko-KR" sz="2500" baseline="-25000" dirty="0"/>
                  <a:t>i+1</a:t>
                </a:r>
                <a:r>
                  <a:rPr lang="en-US" altLang="ko-KR" sz="2500" dirty="0"/>
                  <a:t> for i = 1, 2, …, n-1</a:t>
                </a:r>
              </a:p>
              <a:p>
                <a:pPr lvl="1" eaLnBrk="1" hangingPunct="1">
                  <a:spcBef>
                    <a:spcPct val="0"/>
                  </a:spcBef>
                </a:pPr>
                <a:endParaRPr lang="en-US" altLang="ko-KR" sz="2200" dirty="0"/>
              </a:p>
              <a:p>
                <a:pPr lvl="1" eaLnBrk="1" hangingPunct="1">
                  <a:spcBef>
                    <a:spcPct val="0"/>
                  </a:spcBef>
                </a:pPr>
                <a:r>
                  <a:rPr lang="en-US" altLang="ko-KR" sz="2200" dirty="0"/>
                  <a:t>To find the interpolation function, we need to first find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/>
                  <a:t> for each of the cubic functions</a:t>
                </a:r>
              </a:p>
              <a:p>
                <a:pPr lvl="1" eaLnBrk="1" hangingPunct="1">
                  <a:spcBef>
                    <a:spcPct val="0"/>
                  </a:spcBef>
                </a:pPr>
                <a:r>
                  <a:rPr lang="en-US" altLang="ko-KR" sz="2200" dirty="0"/>
                  <a:t>For n points, there are n-1 cubic functions to find total 4(n-1) coefficient</a:t>
                </a:r>
              </a:p>
              <a:p>
                <a:pPr lvl="1" eaLnBrk="1" hangingPunct="1">
                  <a:spcBef>
                    <a:spcPct val="0"/>
                  </a:spcBef>
                </a:pPr>
                <a:r>
                  <a:rPr lang="en-US" altLang="ko-KR" sz="2200" b="0" dirty="0"/>
                  <a:t>Need 4(n-1) independent equations to find all the coefficients!</a:t>
                </a:r>
              </a:p>
              <a:p>
                <a:pPr>
                  <a:spcBef>
                    <a:spcPct val="0"/>
                  </a:spcBef>
                </a:pPr>
                <a:endParaRPr lang="en-US" altLang="ko-KR" sz="2500" b="0" dirty="0"/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ko-KR" sz="25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19" name="Rectangle 3">
                <a:extLst>
                  <a:ext uri="{FF2B5EF4-FFF2-40B4-BE49-F238E27FC236}">
                    <a16:creationId xmlns:a16="http://schemas.microsoft.com/office/drawing/2014/main" id="{495B551F-3398-D61F-CCEF-B01ADDA37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8610600" cy="4572000"/>
              </a:xfrm>
              <a:blipFill>
                <a:blip r:embed="rId3"/>
                <a:stretch>
                  <a:fillRect l="-991" t="-1067" r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32A98-7173-F0F3-DF6C-9196A764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6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B72CB-CF93-3139-4D4E-B6AF4CB59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070BD4EB-530E-C6BB-D33D-3151C6B62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-1524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Cubic Spline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>
                <a:extLst>
                  <a:ext uri="{FF2B5EF4-FFF2-40B4-BE49-F238E27FC236}">
                    <a16:creationId xmlns:a16="http://schemas.microsoft.com/office/drawing/2014/main" id="{B2BC2110-F9BC-F0DE-2747-B2B19C9D054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685800"/>
                <a:ext cx="8610600" cy="4572000"/>
              </a:xfrm>
            </p:spPr>
            <p:txBody>
              <a:bodyPr>
                <a:noAutofit/>
              </a:bodyPr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500" dirty="0"/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sz="2500" dirty="0"/>
              </a:p>
              <a:p>
                <a:pPr lvl="1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200" b="0" dirty="0"/>
                  <a:t>Cubic functions must intersect data points on the left and the right</a:t>
                </a:r>
              </a:p>
              <a:p>
                <a:pPr lvl="1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200" dirty="0"/>
                  <a:t>Which gives us 2(n-1) equations</a:t>
                </a:r>
                <a:endParaRPr lang="en-US" altLang="ko-KR" sz="2200" b="0" dirty="0"/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500" b="0" i="1" dirty="0"/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25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500" dirty="0"/>
              </a:p>
              <a:p>
                <a:pPr lvl="1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200" dirty="0"/>
                  <a:t>Cubic function to join as smoothly with its neighbors as possible </a:t>
                </a:r>
                <a:r>
                  <a:rPr lang="en-US" altLang="ko-KR" sz="2200" dirty="0">
                    <a:sym typeface="Wingdings" panose="05000000000000000000" pitchFamily="2" charset="2"/>
                  </a:rPr>
                  <a:t>constrain the splines to have continuous first and second derivatives at data points i = 2, …, n-1</a:t>
                </a:r>
              </a:p>
              <a:p>
                <a:pPr lvl="1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200" dirty="0">
                    <a:sym typeface="Wingdings" panose="05000000000000000000" pitchFamily="2" charset="2"/>
                  </a:rPr>
                  <a:t>Which gives us 2</a:t>
                </a:r>
                <a:r>
                  <a:rPr lang="en-US" altLang="ko-KR" sz="2200">
                    <a:sym typeface="Wingdings" panose="05000000000000000000" pitchFamily="2" charset="2"/>
                  </a:rPr>
                  <a:t>(n-2) </a:t>
                </a:r>
                <a:r>
                  <a:rPr lang="en-US" altLang="ko-KR" sz="2200" dirty="0">
                    <a:sym typeface="Wingdings" panose="05000000000000000000" pitchFamily="2" charset="2"/>
                  </a:rPr>
                  <a:t>equations</a:t>
                </a:r>
                <a:endParaRPr lang="en-US" altLang="ko-KR" sz="2200" dirty="0"/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5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500" b="0" i="1" dirty="0"/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sz="25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altLang="ko-KR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5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500" b="0" dirty="0"/>
              </a:p>
              <a:p>
                <a:pPr lvl="1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200" dirty="0"/>
                  <a:t>Arbitrary. Chosen to fit the circumstances of the interpolation.</a:t>
                </a:r>
              </a:p>
              <a:p>
                <a:pPr lvl="1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ko-KR" sz="2200" dirty="0"/>
                  <a:t>A common set of final constraints is to assume that the second derivatives are 0 at endpoints </a:t>
                </a:r>
                <a:r>
                  <a:rPr lang="en-US" altLang="ko-KR" sz="2200" dirty="0">
                    <a:sym typeface="Wingdings" panose="05000000000000000000" pitchFamily="2" charset="2"/>
                  </a:rPr>
                  <a:t> the curve is a straight line at end points</a:t>
                </a:r>
                <a:r>
                  <a:rPr lang="en-US" altLang="ko-KR" sz="2200" dirty="0"/>
                  <a:t>.</a:t>
                </a:r>
                <a:endParaRPr lang="en-US" altLang="ko-KR" sz="2200" b="0" dirty="0"/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ko-KR" sz="2500" b="0" dirty="0"/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ko-KR" sz="25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19" name="Rectangle 3">
                <a:extLst>
                  <a:ext uri="{FF2B5EF4-FFF2-40B4-BE49-F238E27FC236}">
                    <a16:creationId xmlns:a16="http://schemas.microsoft.com/office/drawing/2014/main" id="{B2BC2110-F9BC-F0DE-2747-B2B19C9D0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685800"/>
                <a:ext cx="8610600" cy="4572000"/>
              </a:xfrm>
              <a:blipFill>
                <a:blip r:embed="rId3"/>
                <a:stretch>
                  <a:fillRect l="-991" t="-8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0C16A-1C82-0CEC-C3D3-7BB7B647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3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03E3A-441C-99D2-53EE-00F9CA40D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8E6B318B-5958-D979-036D-FAF145FE5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2286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Cubic Spline Interpolation in Python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DB39E26-20B5-9937-0F84-04C6C0D103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45720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b="0" dirty="0">
                <a:cs typeface="Calibri" panose="020F0502020204030204" pitchFamily="34" charset="0"/>
              </a:rPr>
              <a:t>Use SciPy’s function, </a:t>
            </a:r>
            <a:r>
              <a:rPr lang="en-US" altLang="ko-KR" sz="2500" b="0" dirty="0" err="1">
                <a:cs typeface="Calibri" panose="020F0502020204030204" pitchFamily="34" charset="0"/>
              </a:rPr>
              <a:t>CubicSpline</a:t>
            </a:r>
            <a:r>
              <a:rPr lang="en-US" altLang="ko-KR" sz="2500" dirty="0">
                <a:cs typeface="Calibri" panose="020F0502020204030204" pitchFamily="34" charset="0"/>
              </a:rPr>
              <a:t>.</a:t>
            </a:r>
            <a:endParaRPr lang="en-US" altLang="ko-KR" sz="2500" b="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dirty="0"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7B771-C3FD-CD2E-182A-918574FC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11DE9-638D-42D5-F358-ED10C032F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57400"/>
            <a:ext cx="5486400" cy="3989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3FACD7-507E-5C68-937E-36FCC394F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2514600"/>
            <a:ext cx="3167398" cy="259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6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ED515-812C-BDCE-171D-9C47B698E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613C82E-EF7A-64CB-479C-34DDEAB61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2286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Finding Coefficients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90DFB99-E39B-24BF-5D1E-5363228AA0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08313"/>
            <a:ext cx="8610600" cy="45720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b="0" dirty="0"/>
              <a:t>Uses system of linear equations with 4(n-1) unknowns for the constraints.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dirty="0"/>
              <a:t>For n data points, the unknows are the coefficients a</a:t>
            </a:r>
            <a:r>
              <a:rPr lang="en-US" altLang="ko-KR" sz="2500" baseline="-25000" dirty="0"/>
              <a:t>i</a:t>
            </a:r>
            <a:r>
              <a:rPr lang="en-US" altLang="ko-KR" sz="2500" dirty="0"/>
              <a:t>, b</a:t>
            </a:r>
            <a:r>
              <a:rPr lang="en-US" altLang="ko-KR" sz="2500" baseline="-25000" dirty="0"/>
              <a:t>i</a:t>
            </a:r>
            <a:r>
              <a:rPr lang="en-US" altLang="ko-KR" sz="2500" dirty="0"/>
              <a:t>, c</a:t>
            </a:r>
            <a:r>
              <a:rPr lang="en-US" altLang="ko-KR" sz="2500" baseline="-25000" dirty="0"/>
              <a:t>i</a:t>
            </a:r>
            <a:r>
              <a:rPr lang="en-US" altLang="ko-KR" sz="2500" dirty="0"/>
              <a:t>, d</a:t>
            </a:r>
            <a:r>
              <a:rPr lang="en-US" altLang="ko-KR" sz="2500" baseline="-25000" dirty="0"/>
              <a:t>i</a:t>
            </a:r>
            <a:r>
              <a:rPr lang="en-US" altLang="ko-KR" sz="2500" dirty="0"/>
              <a:t> of the cubic spline, S</a:t>
            </a:r>
            <a:r>
              <a:rPr lang="en-US" altLang="ko-KR" sz="2500" baseline="-25000" dirty="0"/>
              <a:t>i</a:t>
            </a:r>
            <a:r>
              <a:rPr lang="en-US" altLang="ko-KR" sz="2500" dirty="0"/>
              <a:t>, joining the points x</a:t>
            </a:r>
            <a:r>
              <a:rPr lang="en-US" altLang="ko-KR" sz="2500" baseline="-25000" dirty="0"/>
              <a:t>i</a:t>
            </a:r>
            <a:r>
              <a:rPr lang="en-US" altLang="ko-KR" sz="2500" dirty="0"/>
              <a:t> and x</a:t>
            </a:r>
            <a:r>
              <a:rPr lang="en-US" altLang="ko-KR" sz="2500" baseline="-25000" dirty="0"/>
              <a:t>i+1</a:t>
            </a:r>
            <a:r>
              <a:rPr lang="en-US" altLang="ko-KR" sz="2500" dirty="0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500" b="0" dirty="0"/>
              <a:t>Constraints: S</a:t>
            </a:r>
            <a:r>
              <a:rPr lang="en-US" altLang="ko-KR" sz="2500" b="0" baseline="-25000" dirty="0"/>
              <a:t>i</a:t>
            </a:r>
            <a:r>
              <a:rPr lang="en-US" altLang="ko-KR" sz="2500" b="0" dirty="0"/>
              <a:t>(x</a:t>
            </a:r>
            <a:r>
              <a:rPr lang="en-US" altLang="ko-KR" sz="2500" b="0" baseline="-25000" dirty="0"/>
              <a:t>i</a:t>
            </a:r>
            <a:r>
              <a:rPr lang="en-US" altLang="ko-KR" sz="2500" b="0" dirty="0"/>
              <a:t>) = </a:t>
            </a:r>
            <a:r>
              <a:rPr lang="en-US" altLang="ko-KR" sz="2500" b="0" dirty="0" err="1"/>
              <a:t>y</a:t>
            </a:r>
            <a:r>
              <a:rPr lang="en-US" altLang="ko-KR" sz="2500" b="0" baseline="-25000" dirty="0" err="1"/>
              <a:t>i</a:t>
            </a:r>
            <a:endParaRPr lang="en-US" altLang="ko-KR" sz="2500" b="0" baseline="-250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baseline="-250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b="0" baseline="-250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baseline="-250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baseline="-250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baseline="-250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b="0" baseline="-25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500" b="0" dirty="0"/>
              <a:t>Constraints: S</a:t>
            </a:r>
            <a:r>
              <a:rPr lang="en-US" altLang="ko-KR" sz="2500" b="0" baseline="-25000" dirty="0"/>
              <a:t>i</a:t>
            </a:r>
            <a:r>
              <a:rPr lang="en-US" altLang="ko-KR" sz="2500" b="0" dirty="0"/>
              <a:t>(x</a:t>
            </a:r>
            <a:r>
              <a:rPr lang="en-US" altLang="ko-KR" sz="2500" b="0" baseline="-25000" dirty="0"/>
              <a:t>i+1</a:t>
            </a:r>
            <a:r>
              <a:rPr lang="en-US" altLang="ko-KR" sz="2500" b="0" dirty="0"/>
              <a:t>) = y</a:t>
            </a:r>
            <a:r>
              <a:rPr lang="en-US" altLang="ko-KR" sz="2500" b="0" baseline="-25000" dirty="0"/>
              <a:t>i+1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b="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dirty="0"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250F-5490-3383-AC82-05810963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941DBB-74FD-4FB9-9527-D33F974F3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276600"/>
            <a:ext cx="4038600" cy="13491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618876-BAA6-006F-4911-62EEAF71B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5159828"/>
            <a:ext cx="3810000" cy="148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2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A655E-D845-E851-7D7A-41DE3A1FB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04B36767-CB45-8576-0B28-BEC3B2F24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Finding Coefficients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A07800E-EC9B-F7B4-4DF3-8CE9DEB857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990601"/>
            <a:ext cx="8610600" cy="4572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500" b="0" dirty="0"/>
              <a:t>Constraints: S</a:t>
            </a:r>
            <a:r>
              <a:rPr lang="en-US" altLang="ko-KR" sz="2500" b="0" baseline="-25000" dirty="0"/>
              <a:t>i</a:t>
            </a:r>
            <a:r>
              <a:rPr lang="en-US" altLang="ko-KR" sz="2500" b="0" dirty="0"/>
              <a:t>’(x</a:t>
            </a:r>
            <a:r>
              <a:rPr lang="en-US" altLang="ko-KR" sz="2500" b="0" baseline="-25000" dirty="0"/>
              <a:t>i+1</a:t>
            </a:r>
            <a:r>
              <a:rPr lang="en-US" altLang="ko-KR" sz="2500" b="0" dirty="0"/>
              <a:t>) = S</a:t>
            </a:r>
            <a:r>
              <a:rPr lang="en-US" altLang="ko-KR" sz="2500" b="0" baseline="-25000" dirty="0"/>
              <a:t>i+1</a:t>
            </a:r>
            <a:r>
              <a:rPr lang="en-US" altLang="ko-KR" sz="2500" b="0" dirty="0"/>
              <a:t>’(x</a:t>
            </a:r>
            <a:r>
              <a:rPr lang="en-US" altLang="ko-KR" sz="2500" b="0" baseline="-25000" dirty="0"/>
              <a:t>i+1</a:t>
            </a:r>
            <a:r>
              <a:rPr lang="en-US" altLang="ko-KR" sz="2500" b="0" dirty="0"/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baseline="-25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b="0" baseline="-25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baseline="-25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b="0" baseline="-25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baseline="-25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b="0" baseline="-25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baseline="-25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500" b="0" dirty="0"/>
              <a:t>Constraints: S</a:t>
            </a:r>
            <a:r>
              <a:rPr lang="en-US" altLang="ko-KR" sz="2500" b="0" baseline="-25000" dirty="0"/>
              <a:t>i</a:t>
            </a:r>
            <a:r>
              <a:rPr lang="en-US" altLang="ko-KR" sz="2500" b="0" dirty="0"/>
              <a:t>’’(x</a:t>
            </a:r>
            <a:r>
              <a:rPr lang="en-US" altLang="ko-KR" sz="2500" b="0" baseline="-25000" dirty="0"/>
              <a:t>i+1</a:t>
            </a:r>
            <a:r>
              <a:rPr lang="en-US" altLang="ko-KR" sz="2500" b="0" dirty="0"/>
              <a:t>) = S</a:t>
            </a:r>
            <a:r>
              <a:rPr lang="en-US" altLang="ko-KR" sz="2500" b="0" baseline="-25000" dirty="0"/>
              <a:t>i+</a:t>
            </a:r>
            <a:r>
              <a:rPr lang="en-US" altLang="ko-KR" sz="2500" b="0" baseline="-25000"/>
              <a:t>1</a:t>
            </a:r>
            <a:r>
              <a:rPr lang="en-US" altLang="ko-KR" sz="2500" b="0"/>
              <a:t>’’(</a:t>
            </a:r>
            <a:r>
              <a:rPr lang="en-US" altLang="ko-KR" sz="2500" b="0" dirty="0"/>
              <a:t>x</a:t>
            </a:r>
            <a:r>
              <a:rPr lang="en-US" altLang="ko-KR" sz="2500" b="0" baseline="-25000" dirty="0"/>
              <a:t>i+1</a:t>
            </a:r>
            <a:r>
              <a:rPr lang="en-US" altLang="ko-KR" sz="2500" b="0" dirty="0"/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baseline="-25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b="0" baseline="-25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baseline="-25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b="0" baseline="-25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baseline="-25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b="0" baseline="-25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b="0" baseline="-25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500" b="0" dirty="0"/>
              <a:t>End point constraints: S</a:t>
            </a:r>
            <a:r>
              <a:rPr lang="en-US" altLang="ko-KR" sz="2500" b="0" baseline="-25000" dirty="0"/>
              <a:t>i</a:t>
            </a:r>
            <a:r>
              <a:rPr lang="en-US" altLang="ko-KR" sz="2500" b="0" dirty="0"/>
              <a:t>’’(x</a:t>
            </a:r>
            <a:r>
              <a:rPr lang="en-US" altLang="ko-KR" sz="2500" baseline="-25000" dirty="0"/>
              <a:t>1</a:t>
            </a:r>
            <a:r>
              <a:rPr lang="en-US" altLang="ko-KR" sz="2500" b="0" dirty="0"/>
              <a:t>) = 0 and S</a:t>
            </a:r>
            <a:r>
              <a:rPr lang="en-US" altLang="ko-KR" sz="2500" b="0" baseline="-25000" dirty="0"/>
              <a:t>n-1</a:t>
            </a:r>
            <a:r>
              <a:rPr lang="en-US" altLang="ko-KR" sz="2500" b="0" dirty="0"/>
              <a:t>’’(</a:t>
            </a:r>
            <a:r>
              <a:rPr lang="en-US" altLang="ko-KR" sz="2500" b="0" dirty="0" err="1"/>
              <a:t>x</a:t>
            </a:r>
            <a:r>
              <a:rPr lang="en-US" altLang="ko-KR" sz="2500" b="0" baseline="-25000" dirty="0" err="1"/>
              <a:t>n</a:t>
            </a:r>
            <a:r>
              <a:rPr lang="en-US" altLang="ko-KR" sz="2500" b="0" dirty="0"/>
              <a:t>) = 0.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b="0" baseline="-250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sz="2500" b="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ko-KR" sz="2500" dirty="0"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E7CA4-0A64-E4E7-A847-C69E6185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FE55E3-AC0A-6246-74CE-53D549207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600200"/>
            <a:ext cx="6068272" cy="1409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F8D22E-C09A-5389-ED9A-73CBD7E43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3733800"/>
            <a:ext cx="4419600" cy="13300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7D1BA7-9792-136F-15B1-0F3921542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5867400"/>
            <a:ext cx="2362200" cy="74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61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8AA4816-C9F1-4CD4-AA5D-927D45E3FD17}" vid="{5A78AEAD-ADAE-4A25-B980-59F8B34504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7001</TotalTime>
  <Words>1014</Words>
  <Application>Microsoft Office PowerPoint</Application>
  <PresentationFormat>On-screen Show (4:3)</PresentationFormat>
  <Paragraphs>174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Theme1</vt:lpstr>
      <vt:lpstr>Chapter 17 Interpolation</vt:lpstr>
      <vt:lpstr>Introduction</vt:lpstr>
      <vt:lpstr>Linear Interpolation</vt:lpstr>
      <vt:lpstr>Example</vt:lpstr>
      <vt:lpstr>Cubic Spline Interpolation</vt:lpstr>
      <vt:lpstr>Cubic Spline Interpolation</vt:lpstr>
      <vt:lpstr>Cubic Spline Interpolation in Python</vt:lpstr>
      <vt:lpstr>Finding Coefficients</vt:lpstr>
      <vt:lpstr>Finding Coefficients (cont.)</vt:lpstr>
      <vt:lpstr>Example in Python</vt:lpstr>
      <vt:lpstr>Example in Python (cont.)</vt:lpstr>
      <vt:lpstr>Lagrange Polynomial Interpolation</vt:lpstr>
      <vt:lpstr>Lagrange Polynomial Interpolation in Python</vt:lpstr>
      <vt:lpstr>Lagrange Polynomial Interpolation in Python (cont.)</vt:lpstr>
      <vt:lpstr>Lagrange Polynomial Interpolation in Python (cont.)</vt:lpstr>
      <vt:lpstr>Lagrange Polynomial Interpolation in Python (cont.)</vt:lpstr>
      <vt:lpstr>Lagrange Polynomial Interpolation in Python using Lagrange Function from Scipy</vt:lpstr>
      <vt:lpstr>Newton’s Polynomial Interpolation</vt:lpstr>
      <vt:lpstr>Newton’s Polynomial Interpolation (cont.)</vt:lpstr>
      <vt:lpstr>Newton’s Polynomial Interpolation (cont.)</vt:lpstr>
      <vt:lpstr>Newton’s Polynomial Interpolation (cont.)</vt:lpstr>
      <vt:lpstr>Newton’s Polynomial Interpolation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Dr. Hyung Jae Chang</cp:lastModifiedBy>
  <cp:revision>283</cp:revision>
  <dcterms:created xsi:type="dcterms:W3CDTF">2012-05-05T14:18:17Z</dcterms:created>
  <dcterms:modified xsi:type="dcterms:W3CDTF">2025-06-01T11:40:27Z</dcterms:modified>
</cp:coreProperties>
</file>