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6B02"/>
    <a:srgbClr val="655E03"/>
    <a:srgbClr val="AA7A02"/>
    <a:srgbClr val="FCECC4"/>
    <a:srgbClr val="FBE5AF"/>
    <a:srgbClr val="FDEC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8A4BB-3FC3-4EDC-BEE8-E00A764AF221}" v="23" dt="2024-02-05T16:34:49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4" autoAdjust="0"/>
    <p:restoredTop sz="82746" autoAdjust="0"/>
  </p:normalViewPr>
  <p:slideViewPr>
    <p:cSldViewPr>
      <p:cViewPr varScale="1">
        <p:scale>
          <a:sx n="88" d="100"/>
          <a:sy n="88" d="100"/>
        </p:scale>
        <p:origin x="22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Hyung Jae Chang" userId="886d5175-8769-4946-920e-866bf9151013" providerId="ADAL" clId="{AA68A4BB-3FC3-4EDC-BEE8-E00A764AF221}"/>
    <pc:docChg chg="undo custSel addSld delSld modSld">
      <pc:chgData name="Dr. Hyung Jae Chang" userId="886d5175-8769-4946-920e-866bf9151013" providerId="ADAL" clId="{AA68A4BB-3FC3-4EDC-BEE8-E00A764AF221}" dt="2024-02-05T16:35:22.616" v="3484" actId="1035"/>
      <pc:docMkLst>
        <pc:docMk/>
      </pc:docMkLst>
      <pc:sldChg chg="modSp mod">
        <pc:chgData name="Dr. Hyung Jae Chang" userId="886d5175-8769-4946-920e-866bf9151013" providerId="ADAL" clId="{AA68A4BB-3FC3-4EDC-BEE8-E00A764AF221}" dt="2024-02-05T10:19:54.303" v="57" actId="20577"/>
        <pc:sldMkLst>
          <pc:docMk/>
          <pc:sldMk cId="0" sldId="256"/>
        </pc:sldMkLst>
        <pc:spChg chg="mod">
          <ac:chgData name="Dr. Hyung Jae Chang" userId="886d5175-8769-4946-920e-866bf9151013" providerId="ADAL" clId="{AA68A4BB-3FC3-4EDC-BEE8-E00A764AF221}" dt="2024-02-05T10:19:54.303" v="57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Dr. Hyung Jae Chang" userId="886d5175-8769-4946-920e-866bf9151013" providerId="ADAL" clId="{AA68A4BB-3FC3-4EDC-BEE8-E00A764AF221}" dt="2024-02-05T16:33:31.885" v="3465" actId="1076"/>
        <pc:sldMkLst>
          <pc:docMk/>
          <pc:sldMk cId="0" sldId="258"/>
        </pc:sldMkLst>
        <pc:spChg chg="mod">
          <ac:chgData name="Dr. Hyung Jae Chang" userId="886d5175-8769-4946-920e-866bf9151013" providerId="ADAL" clId="{AA68A4BB-3FC3-4EDC-BEE8-E00A764AF221}" dt="2024-02-05T10:21:38.016" v="79" actId="20577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Dr. Hyung Jae Chang" userId="886d5175-8769-4946-920e-866bf9151013" providerId="ADAL" clId="{AA68A4BB-3FC3-4EDC-BEE8-E00A764AF221}" dt="2024-02-05T16:33:27.691" v="3463" actId="20577"/>
          <ac:spMkLst>
            <pc:docMk/>
            <pc:sldMk cId="0" sldId="258"/>
            <ac:spMk id="9219" creationId="{00000000-0000-0000-0000-000000000000}"/>
          </ac:spMkLst>
        </pc:spChg>
        <pc:picChg chg="add mod">
          <ac:chgData name="Dr. Hyung Jae Chang" userId="886d5175-8769-4946-920e-866bf9151013" providerId="ADAL" clId="{AA68A4BB-3FC3-4EDC-BEE8-E00A764AF221}" dt="2024-02-05T16:33:31.885" v="3465" actId="1076"/>
          <ac:picMkLst>
            <pc:docMk/>
            <pc:sldMk cId="0" sldId="258"/>
            <ac:picMk id="2" creationId="{3666E274-1453-ABEB-6A87-31E545E9E779}"/>
          </ac:picMkLst>
        </pc:picChg>
        <pc:picChg chg="add del mod">
          <ac:chgData name="Dr. Hyung Jae Chang" userId="886d5175-8769-4946-920e-866bf9151013" providerId="ADAL" clId="{AA68A4BB-3FC3-4EDC-BEE8-E00A764AF221}" dt="2024-02-05T11:20:32.209" v="2688" actId="21"/>
          <ac:picMkLst>
            <pc:docMk/>
            <pc:sldMk cId="0" sldId="258"/>
            <ac:picMk id="3" creationId="{E82BA87A-8D66-8E6B-1717-7E7E074F0A8C}"/>
          </ac:picMkLst>
        </pc:picChg>
      </pc:sldChg>
      <pc:sldChg chg="modSp new mod">
        <pc:chgData name="Dr. Hyung Jae Chang" userId="886d5175-8769-4946-920e-866bf9151013" providerId="ADAL" clId="{AA68A4BB-3FC3-4EDC-BEE8-E00A764AF221}" dt="2024-02-05T16:33:07.242" v="3458" actId="1076"/>
        <pc:sldMkLst>
          <pc:docMk/>
          <pc:sldMk cId="1164186857" sldId="259"/>
        </pc:sldMkLst>
        <pc:spChg chg="mod">
          <ac:chgData name="Dr. Hyung Jae Chang" userId="886d5175-8769-4946-920e-866bf9151013" providerId="ADAL" clId="{AA68A4BB-3FC3-4EDC-BEE8-E00A764AF221}" dt="2024-02-05T10:37:43.307" v="731" actId="20577"/>
          <ac:spMkLst>
            <pc:docMk/>
            <pc:sldMk cId="1164186857" sldId="259"/>
            <ac:spMk id="2" creationId="{78056BA4-5F90-BF9E-68B0-859133B48BAA}"/>
          </ac:spMkLst>
        </pc:spChg>
        <pc:spChg chg="mod">
          <ac:chgData name="Dr. Hyung Jae Chang" userId="886d5175-8769-4946-920e-866bf9151013" providerId="ADAL" clId="{AA68A4BB-3FC3-4EDC-BEE8-E00A764AF221}" dt="2024-02-05T16:33:07.242" v="3458" actId="1076"/>
          <ac:spMkLst>
            <pc:docMk/>
            <pc:sldMk cId="1164186857" sldId="259"/>
            <ac:spMk id="3" creationId="{F958A369-19C9-FBDE-CB89-1B90959E8E40}"/>
          </ac:spMkLst>
        </pc:spChg>
      </pc:sldChg>
      <pc:sldChg chg="addSp modSp add mod">
        <pc:chgData name="Dr. Hyung Jae Chang" userId="886d5175-8769-4946-920e-866bf9151013" providerId="ADAL" clId="{AA68A4BB-3FC3-4EDC-BEE8-E00A764AF221}" dt="2024-02-05T16:33:50.053" v="3468" actId="1076"/>
        <pc:sldMkLst>
          <pc:docMk/>
          <pc:sldMk cId="3959221440" sldId="260"/>
        </pc:sldMkLst>
        <pc:spChg chg="mod">
          <ac:chgData name="Dr. Hyung Jae Chang" userId="886d5175-8769-4946-920e-866bf9151013" providerId="ADAL" clId="{AA68A4BB-3FC3-4EDC-BEE8-E00A764AF221}" dt="2024-02-05T10:43:34.030" v="1164" actId="20577"/>
          <ac:spMkLst>
            <pc:docMk/>
            <pc:sldMk cId="3959221440" sldId="260"/>
            <ac:spMk id="9218" creationId="{19509B0C-6D7B-91F9-2FF0-299541632178}"/>
          </ac:spMkLst>
        </pc:spChg>
        <pc:spChg chg="mod">
          <ac:chgData name="Dr. Hyung Jae Chang" userId="886d5175-8769-4946-920e-866bf9151013" providerId="ADAL" clId="{AA68A4BB-3FC3-4EDC-BEE8-E00A764AF221}" dt="2024-02-05T16:33:47.689" v="3467" actId="255"/>
          <ac:spMkLst>
            <pc:docMk/>
            <pc:sldMk cId="3959221440" sldId="260"/>
            <ac:spMk id="9219" creationId="{8131BA42-87B1-9419-0D7D-24426E339DED}"/>
          </ac:spMkLst>
        </pc:spChg>
        <pc:picChg chg="add mod">
          <ac:chgData name="Dr. Hyung Jae Chang" userId="886d5175-8769-4946-920e-866bf9151013" providerId="ADAL" clId="{AA68A4BB-3FC3-4EDC-BEE8-E00A764AF221}" dt="2024-02-05T16:33:50.053" v="3468" actId="1076"/>
          <ac:picMkLst>
            <pc:docMk/>
            <pc:sldMk cId="3959221440" sldId="260"/>
            <ac:picMk id="3" creationId="{E82BA87A-8D66-8E6B-1717-7E7E074F0A8C}"/>
          </ac:picMkLst>
        </pc:picChg>
      </pc:sldChg>
      <pc:sldChg chg="modSp del mod">
        <pc:chgData name="Dr. Hyung Jae Chang" userId="886d5175-8769-4946-920e-866bf9151013" providerId="ADAL" clId="{AA68A4BB-3FC3-4EDC-BEE8-E00A764AF221}" dt="2024-02-05T16:33:58.667" v="3469" actId="255"/>
        <pc:sldMkLst>
          <pc:docMk/>
          <pc:sldMk cId="4220077848" sldId="261"/>
        </pc:sldMkLst>
        <pc:spChg chg="mod">
          <ac:chgData name="Dr. Hyung Jae Chang" userId="886d5175-8769-4946-920e-866bf9151013" providerId="ADAL" clId="{AA68A4BB-3FC3-4EDC-BEE8-E00A764AF221}" dt="2024-02-05T16:33:58.667" v="3469" actId="255"/>
          <ac:spMkLst>
            <pc:docMk/>
            <pc:sldMk cId="4220077848" sldId="261"/>
            <ac:spMk id="9219" creationId="{3F036DB2-9212-AB57-5088-1AAD23C37629}"/>
          </ac:spMkLst>
        </pc:spChg>
      </pc:sldChg>
      <pc:sldChg chg="addSp delSp modSp add mod">
        <pc:chgData name="Dr. Hyung Jae Chang" userId="886d5175-8769-4946-920e-866bf9151013" providerId="ADAL" clId="{AA68A4BB-3FC3-4EDC-BEE8-E00A764AF221}" dt="2024-02-05T11:08:16.226" v="2123" actId="22"/>
        <pc:sldMkLst>
          <pc:docMk/>
          <pc:sldMk cId="4220077848" sldId="261"/>
        </pc:sldMkLst>
        <pc:spChg chg="mod">
          <ac:chgData name="Dr. Hyung Jae Chang" userId="886d5175-8769-4946-920e-866bf9151013" providerId="ADAL" clId="{AA68A4BB-3FC3-4EDC-BEE8-E00A764AF221}" dt="2024-02-05T10:56:03.743" v="1641" actId="20577"/>
          <ac:spMkLst>
            <pc:docMk/>
            <pc:sldMk cId="4220077848" sldId="261"/>
            <ac:spMk id="9218" creationId="{E26015F0-4311-BFCA-FB69-25EFA93157CB}"/>
          </ac:spMkLst>
        </pc:spChg>
        <pc:spChg chg="mod">
          <ac:chgData name="Dr. Hyung Jae Chang" userId="886d5175-8769-4946-920e-866bf9151013" providerId="ADAL" clId="{AA68A4BB-3FC3-4EDC-BEE8-E00A764AF221}" dt="2024-02-05T11:07:48.876" v="2121" actId="20577"/>
          <ac:spMkLst>
            <pc:docMk/>
            <pc:sldMk cId="4220077848" sldId="261"/>
            <ac:spMk id="9219" creationId="{3F036DB2-9212-AB57-5088-1AAD23C37629}"/>
          </ac:spMkLst>
        </pc:spChg>
        <pc:picChg chg="add mod">
          <ac:chgData name="Dr. Hyung Jae Chang" userId="886d5175-8769-4946-920e-866bf9151013" providerId="ADAL" clId="{AA68A4BB-3FC3-4EDC-BEE8-E00A764AF221}" dt="2024-02-05T11:07:38.701" v="2068" actId="1076"/>
          <ac:picMkLst>
            <pc:docMk/>
            <pc:sldMk cId="4220077848" sldId="261"/>
            <ac:picMk id="3" creationId="{53DBD10A-9FCC-534A-23DF-4DF9A07C56A0}"/>
          </ac:picMkLst>
        </pc:picChg>
        <pc:picChg chg="add del">
          <ac:chgData name="Dr. Hyung Jae Chang" userId="886d5175-8769-4946-920e-866bf9151013" providerId="ADAL" clId="{AA68A4BB-3FC3-4EDC-BEE8-E00A764AF221}" dt="2024-02-05T11:08:16.226" v="2123" actId="22"/>
          <ac:picMkLst>
            <pc:docMk/>
            <pc:sldMk cId="4220077848" sldId="261"/>
            <ac:picMk id="6" creationId="{0CDC6655-738A-EA4D-4ED0-DAD4C56DFC1B}"/>
          </ac:picMkLst>
        </pc:picChg>
      </pc:sldChg>
      <pc:sldChg chg="modSp del mod">
        <pc:chgData name="Dr. Hyung Jae Chang" userId="886d5175-8769-4946-920e-866bf9151013" providerId="ADAL" clId="{AA68A4BB-3FC3-4EDC-BEE8-E00A764AF221}" dt="2024-02-05T16:34:18.449" v="3472" actId="1076"/>
        <pc:sldMkLst>
          <pc:docMk/>
          <pc:sldMk cId="718319678" sldId="262"/>
        </pc:sldMkLst>
        <pc:spChg chg="mod">
          <ac:chgData name="Dr. Hyung Jae Chang" userId="886d5175-8769-4946-920e-866bf9151013" providerId="ADAL" clId="{AA68A4BB-3FC3-4EDC-BEE8-E00A764AF221}" dt="2024-02-05T16:34:16.457" v="3471" actId="255"/>
          <ac:spMkLst>
            <pc:docMk/>
            <pc:sldMk cId="718319678" sldId="262"/>
            <ac:spMk id="9219" creationId="{CD92D5E2-FF02-CF42-9CD8-1AD7E0A42EE5}"/>
          </ac:spMkLst>
        </pc:spChg>
        <pc:picChg chg="mod">
          <ac:chgData name="Dr. Hyung Jae Chang" userId="886d5175-8769-4946-920e-866bf9151013" providerId="ADAL" clId="{AA68A4BB-3FC3-4EDC-BEE8-E00A764AF221}" dt="2024-02-05T16:34:18.449" v="3472" actId="1076"/>
          <ac:picMkLst>
            <pc:docMk/>
            <pc:sldMk cId="718319678" sldId="262"/>
            <ac:picMk id="4" creationId="{C0341B71-FEDD-B48C-CCF2-4CD99C7F6AA7}"/>
          </ac:picMkLst>
        </pc:picChg>
      </pc:sldChg>
      <pc:sldChg chg="addSp delSp modSp add mod">
        <pc:chgData name="Dr. Hyung Jae Chang" userId="886d5175-8769-4946-920e-866bf9151013" providerId="ADAL" clId="{AA68A4BB-3FC3-4EDC-BEE8-E00A764AF221}" dt="2024-02-05T11:11:04.388" v="2316" actId="1076"/>
        <pc:sldMkLst>
          <pc:docMk/>
          <pc:sldMk cId="718319678" sldId="262"/>
        </pc:sldMkLst>
        <pc:spChg chg="mod">
          <ac:chgData name="Dr. Hyung Jae Chang" userId="886d5175-8769-4946-920e-866bf9151013" providerId="ADAL" clId="{AA68A4BB-3FC3-4EDC-BEE8-E00A764AF221}" dt="2024-02-05T11:08:22.413" v="2132" actId="20577"/>
          <ac:spMkLst>
            <pc:docMk/>
            <pc:sldMk cId="718319678" sldId="262"/>
            <ac:spMk id="9218" creationId="{E8AB5826-650F-8A67-C3FE-6F6D04426644}"/>
          </ac:spMkLst>
        </pc:spChg>
        <pc:spChg chg="mod">
          <ac:chgData name="Dr. Hyung Jae Chang" userId="886d5175-8769-4946-920e-866bf9151013" providerId="ADAL" clId="{AA68A4BB-3FC3-4EDC-BEE8-E00A764AF221}" dt="2024-02-05T11:10:26.871" v="2314" actId="20577"/>
          <ac:spMkLst>
            <pc:docMk/>
            <pc:sldMk cId="718319678" sldId="262"/>
            <ac:spMk id="9219" creationId="{CD92D5E2-FF02-CF42-9CD8-1AD7E0A42EE5}"/>
          </ac:spMkLst>
        </pc:spChg>
        <pc:picChg chg="del">
          <ac:chgData name="Dr. Hyung Jae Chang" userId="886d5175-8769-4946-920e-866bf9151013" providerId="ADAL" clId="{AA68A4BB-3FC3-4EDC-BEE8-E00A764AF221}" dt="2024-02-05T11:08:24.528" v="2133" actId="478"/>
          <ac:picMkLst>
            <pc:docMk/>
            <pc:sldMk cId="718319678" sldId="262"/>
            <ac:picMk id="3" creationId="{A6ACC28D-6E8C-DA47-13C6-A49D92FCE5B1}"/>
          </ac:picMkLst>
        </pc:picChg>
        <pc:picChg chg="add mod">
          <ac:chgData name="Dr. Hyung Jae Chang" userId="886d5175-8769-4946-920e-866bf9151013" providerId="ADAL" clId="{AA68A4BB-3FC3-4EDC-BEE8-E00A764AF221}" dt="2024-02-05T11:11:04.388" v="2316" actId="1076"/>
          <ac:picMkLst>
            <pc:docMk/>
            <pc:sldMk cId="718319678" sldId="262"/>
            <ac:picMk id="4" creationId="{C0341B71-FEDD-B48C-CCF2-4CD99C7F6AA7}"/>
          </ac:picMkLst>
        </pc:picChg>
      </pc:sldChg>
      <pc:sldChg chg="modSp del mod">
        <pc:chgData name="Dr. Hyung Jae Chang" userId="886d5175-8769-4946-920e-866bf9151013" providerId="ADAL" clId="{AA68A4BB-3FC3-4EDC-BEE8-E00A764AF221}" dt="2024-02-05T16:34:35.637" v="3473" actId="255"/>
        <pc:sldMkLst>
          <pc:docMk/>
          <pc:sldMk cId="914255530" sldId="263"/>
        </pc:sldMkLst>
        <pc:spChg chg="mod">
          <ac:chgData name="Dr. Hyung Jae Chang" userId="886d5175-8769-4946-920e-866bf9151013" providerId="ADAL" clId="{AA68A4BB-3FC3-4EDC-BEE8-E00A764AF221}" dt="2024-02-05T16:34:35.637" v="3473" actId="255"/>
          <ac:spMkLst>
            <pc:docMk/>
            <pc:sldMk cId="914255530" sldId="263"/>
            <ac:spMk id="9219" creationId="{94C631FD-AFF1-975D-FE6F-31EA8B6C6EB9}"/>
          </ac:spMkLst>
        </pc:spChg>
      </pc:sldChg>
      <pc:sldChg chg="addSp delSp modSp add mod">
        <pc:chgData name="Dr. Hyung Jae Chang" userId="886d5175-8769-4946-920e-866bf9151013" providerId="ADAL" clId="{AA68A4BB-3FC3-4EDC-BEE8-E00A764AF221}" dt="2024-02-05T11:12:27.143" v="2357"/>
        <pc:sldMkLst>
          <pc:docMk/>
          <pc:sldMk cId="914255530" sldId="263"/>
        </pc:sldMkLst>
        <pc:spChg chg="mod">
          <ac:chgData name="Dr. Hyung Jae Chang" userId="886d5175-8769-4946-920e-866bf9151013" providerId="ADAL" clId="{AA68A4BB-3FC3-4EDC-BEE8-E00A764AF221}" dt="2024-02-05T11:11:40.789" v="2349" actId="6549"/>
          <ac:spMkLst>
            <pc:docMk/>
            <pc:sldMk cId="914255530" sldId="263"/>
            <ac:spMk id="9219" creationId="{94C631FD-AFF1-975D-FE6F-31EA8B6C6EB9}"/>
          </ac:spMkLst>
        </pc:spChg>
        <pc:picChg chg="add mod">
          <ac:chgData name="Dr. Hyung Jae Chang" userId="886d5175-8769-4946-920e-866bf9151013" providerId="ADAL" clId="{AA68A4BB-3FC3-4EDC-BEE8-E00A764AF221}" dt="2024-02-05T11:12:09.221" v="2354" actId="14100"/>
          <ac:picMkLst>
            <pc:docMk/>
            <pc:sldMk cId="914255530" sldId="263"/>
            <ac:picMk id="3" creationId="{010D47C3-CFE0-EADC-1F7C-FD39A0BE1342}"/>
          </ac:picMkLst>
        </pc:picChg>
        <pc:picChg chg="del">
          <ac:chgData name="Dr. Hyung Jae Chang" userId="886d5175-8769-4946-920e-866bf9151013" providerId="ADAL" clId="{AA68A4BB-3FC3-4EDC-BEE8-E00A764AF221}" dt="2024-02-05T11:11:15.121" v="2318" actId="478"/>
          <ac:picMkLst>
            <pc:docMk/>
            <pc:sldMk cId="914255530" sldId="263"/>
            <ac:picMk id="4" creationId="{0262E9BC-FD34-ACED-D652-B886893CCBB1}"/>
          </ac:picMkLst>
        </pc:picChg>
        <pc:picChg chg="add mod">
          <ac:chgData name="Dr. Hyung Jae Chang" userId="886d5175-8769-4946-920e-866bf9151013" providerId="ADAL" clId="{AA68A4BB-3FC3-4EDC-BEE8-E00A764AF221}" dt="2024-02-05T11:12:11.987" v="2356" actId="14100"/>
          <ac:picMkLst>
            <pc:docMk/>
            <pc:sldMk cId="914255530" sldId="263"/>
            <ac:picMk id="7" creationId="{0BA742B9-E424-5B7E-4A67-2A8A1D781782}"/>
          </ac:picMkLst>
        </pc:picChg>
        <pc:picChg chg="add mod">
          <ac:chgData name="Dr. Hyung Jae Chang" userId="886d5175-8769-4946-920e-866bf9151013" providerId="ADAL" clId="{AA68A4BB-3FC3-4EDC-BEE8-E00A764AF221}" dt="2024-02-05T11:12:27.143" v="2357"/>
          <ac:picMkLst>
            <pc:docMk/>
            <pc:sldMk cId="914255530" sldId="263"/>
            <ac:picMk id="8" creationId="{927F46D9-6862-EF45-0506-99E65D55B1F5}"/>
          </ac:picMkLst>
        </pc:picChg>
      </pc:sldChg>
      <pc:sldChg chg="delSp modSp add mod">
        <pc:chgData name="Dr. Hyung Jae Chang" userId="886d5175-8769-4946-920e-866bf9151013" providerId="ADAL" clId="{AA68A4BB-3FC3-4EDC-BEE8-E00A764AF221}" dt="2024-02-05T11:23:10.235" v="2808" actId="20577"/>
        <pc:sldMkLst>
          <pc:docMk/>
          <pc:sldMk cId="3390203892" sldId="264"/>
        </pc:sldMkLst>
        <pc:spChg chg="mod">
          <ac:chgData name="Dr. Hyung Jae Chang" userId="886d5175-8769-4946-920e-866bf9151013" providerId="ADAL" clId="{AA68A4BB-3FC3-4EDC-BEE8-E00A764AF221}" dt="2024-02-05T11:23:10.235" v="2808" actId="20577"/>
          <ac:spMkLst>
            <pc:docMk/>
            <pc:sldMk cId="3390203892" sldId="264"/>
            <ac:spMk id="9219" creationId="{B6675491-8B2B-9083-B27F-5700D8B12B3B}"/>
          </ac:spMkLst>
        </pc:spChg>
        <pc:picChg chg="del">
          <ac:chgData name="Dr. Hyung Jae Chang" userId="886d5175-8769-4946-920e-866bf9151013" providerId="ADAL" clId="{AA68A4BB-3FC3-4EDC-BEE8-E00A764AF221}" dt="2024-02-05T11:12:31.404" v="2359" actId="478"/>
          <ac:picMkLst>
            <pc:docMk/>
            <pc:sldMk cId="3390203892" sldId="264"/>
            <ac:picMk id="3" creationId="{B500B89D-3375-D94A-1CBB-5304F8981F87}"/>
          </ac:picMkLst>
        </pc:picChg>
        <pc:picChg chg="del">
          <ac:chgData name="Dr. Hyung Jae Chang" userId="886d5175-8769-4946-920e-866bf9151013" providerId="ADAL" clId="{AA68A4BB-3FC3-4EDC-BEE8-E00A764AF221}" dt="2024-02-05T11:12:32.139" v="2360" actId="478"/>
          <ac:picMkLst>
            <pc:docMk/>
            <pc:sldMk cId="3390203892" sldId="264"/>
            <ac:picMk id="7" creationId="{EBF85D4C-1B59-3465-9F6A-BD0348FC6850}"/>
          </ac:picMkLst>
        </pc:picChg>
      </pc:sldChg>
      <pc:sldChg chg="modSp del mod">
        <pc:chgData name="Dr. Hyung Jae Chang" userId="886d5175-8769-4946-920e-866bf9151013" providerId="ADAL" clId="{AA68A4BB-3FC3-4EDC-BEE8-E00A764AF221}" dt="2024-02-05T16:34:49.908" v="3475" actId="255"/>
        <pc:sldMkLst>
          <pc:docMk/>
          <pc:sldMk cId="3390203892" sldId="264"/>
        </pc:sldMkLst>
        <pc:spChg chg="mod">
          <ac:chgData name="Dr. Hyung Jae Chang" userId="886d5175-8769-4946-920e-866bf9151013" providerId="ADAL" clId="{AA68A4BB-3FC3-4EDC-BEE8-E00A764AF221}" dt="2024-02-05T16:34:49.908" v="3475" actId="255"/>
          <ac:spMkLst>
            <pc:docMk/>
            <pc:sldMk cId="3390203892" sldId="264"/>
            <ac:spMk id="9219" creationId="{B6675491-8B2B-9083-B27F-5700D8B12B3B}"/>
          </ac:spMkLst>
        </pc:spChg>
      </pc:sldChg>
      <pc:sldChg chg="modSp del mod">
        <pc:chgData name="Dr. Hyung Jae Chang" userId="886d5175-8769-4946-920e-866bf9151013" providerId="ADAL" clId="{AA68A4BB-3FC3-4EDC-BEE8-E00A764AF221}" dt="2024-02-05T16:34:59.289" v="3476" actId="255"/>
        <pc:sldMkLst>
          <pc:docMk/>
          <pc:sldMk cId="1773311016" sldId="265"/>
        </pc:sldMkLst>
        <pc:spChg chg="mod">
          <ac:chgData name="Dr. Hyung Jae Chang" userId="886d5175-8769-4946-920e-866bf9151013" providerId="ADAL" clId="{AA68A4BB-3FC3-4EDC-BEE8-E00A764AF221}" dt="2024-02-05T16:34:59.289" v="3476" actId="255"/>
          <ac:spMkLst>
            <pc:docMk/>
            <pc:sldMk cId="1773311016" sldId="265"/>
            <ac:spMk id="9219" creationId="{BFC9FAFC-CEDF-C827-EF1E-BC0E2D0CE8BB}"/>
          </ac:spMkLst>
        </pc:spChg>
      </pc:sldChg>
      <pc:sldChg chg="modSp add mod">
        <pc:chgData name="Dr. Hyung Jae Chang" userId="886d5175-8769-4946-920e-866bf9151013" providerId="ADAL" clId="{AA68A4BB-3FC3-4EDC-BEE8-E00A764AF221}" dt="2024-02-05T11:25:07.618" v="3095" actId="114"/>
        <pc:sldMkLst>
          <pc:docMk/>
          <pc:sldMk cId="1773311016" sldId="265"/>
        </pc:sldMkLst>
        <pc:spChg chg="mod">
          <ac:chgData name="Dr. Hyung Jae Chang" userId="886d5175-8769-4946-920e-866bf9151013" providerId="ADAL" clId="{AA68A4BB-3FC3-4EDC-BEE8-E00A764AF221}" dt="2024-02-05T11:25:07.618" v="3095" actId="114"/>
          <ac:spMkLst>
            <pc:docMk/>
            <pc:sldMk cId="1773311016" sldId="265"/>
            <ac:spMk id="9219" creationId="{BFC9FAFC-CEDF-C827-EF1E-BC0E2D0CE8BB}"/>
          </ac:spMkLst>
        </pc:spChg>
      </pc:sldChg>
      <pc:sldChg chg="modSp del mod">
        <pc:chgData name="Dr. Hyung Jae Chang" userId="886d5175-8769-4946-920e-866bf9151013" providerId="ADAL" clId="{AA68A4BB-3FC3-4EDC-BEE8-E00A764AF221}" dt="2024-02-05T16:35:07.560" v="3477" actId="255"/>
        <pc:sldMkLst>
          <pc:docMk/>
          <pc:sldMk cId="1770274994" sldId="266"/>
        </pc:sldMkLst>
        <pc:spChg chg="mod">
          <ac:chgData name="Dr. Hyung Jae Chang" userId="886d5175-8769-4946-920e-866bf9151013" providerId="ADAL" clId="{AA68A4BB-3FC3-4EDC-BEE8-E00A764AF221}" dt="2024-02-05T16:35:07.560" v="3477" actId="255"/>
          <ac:spMkLst>
            <pc:docMk/>
            <pc:sldMk cId="1770274994" sldId="266"/>
            <ac:spMk id="9219" creationId="{1C171A0B-2460-DDAF-6EC6-93A2A6C77F00}"/>
          </ac:spMkLst>
        </pc:spChg>
      </pc:sldChg>
      <pc:sldChg chg="addSp modSp add mod">
        <pc:chgData name="Dr. Hyung Jae Chang" userId="886d5175-8769-4946-920e-866bf9151013" providerId="ADAL" clId="{AA68A4BB-3FC3-4EDC-BEE8-E00A764AF221}" dt="2024-02-05T11:27:47.566" v="3229" actId="1076"/>
        <pc:sldMkLst>
          <pc:docMk/>
          <pc:sldMk cId="1770274994" sldId="266"/>
        </pc:sldMkLst>
        <pc:spChg chg="mod">
          <ac:chgData name="Dr. Hyung Jae Chang" userId="886d5175-8769-4946-920e-866bf9151013" providerId="ADAL" clId="{AA68A4BB-3FC3-4EDC-BEE8-E00A764AF221}" dt="2024-02-05T11:25:46.567" v="3106" actId="20577"/>
          <ac:spMkLst>
            <pc:docMk/>
            <pc:sldMk cId="1770274994" sldId="266"/>
            <ac:spMk id="9218" creationId="{0AAE2B44-7572-EAF0-CAEE-CC95D86E66CB}"/>
          </ac:spMkLst>
        </pc:spChg>
        <pc:spChg chg="mod">
          <ac:chgData name="Dr. Hyung Jae Chang" userId="886d5175-8769-4946-920e-866bf9151013" providerId="ADAL" clId="{AA68A4BB-3FC3-4EDC-BEE8-E00A764AF221}" dt="2024-02-05T11:26:12.699" v="3211" actId="20577"/>
          <ac:spMkLst>
            <pc:docMk/>
            <pc:sldMk cId="1770274994" sldId="266"/>
            <ac:spMk id="9219" creationId="{1C171A0B-2460-DDAF-6EC6-93A2A6C77F00}"/>
          </ac:spMkLst>
        </pc:spChg>
        <pc:picChg chg="add mod">
          <ac:chgData name="Dr. Hyung Jae Chang" userId="886d5175-8769-4946-920e-866bf9151013" providerId="ADAL" clId="{AA68A4BB-3FC3-4EDC-BEE8-E00A764AF221}" dt="2024-02-05T11:27:09.113" v="3218" actId="1076"/>
          <ac:picMkLst>
            <pc:docMk/>
            <pc:sldMk cId="1770274994" sldId="266"/>
            <ac:picMk id="3" creationId="{2DE10BF1-301E-9BD4-C4B5-487B467E83A1}"/>
          </ac:picMkLst>
        </pc:picChg>
        <pc:picChg chg="add mod">
          <ac:chgData name="Dr. Hyung Jae Chang" userId="886d5175-8769-4946-920e-866bf9151013" providerId="ADAL" clId="{AA68A4BB-3FC3-4EDC-BEE8-E00A764AF221}" dt="2024-02-05T11:27:42.603" v="3226" actId="1076"/>
          <ac:picMkLst>
            <pc:docMk/>
            <pc:sldMk cId="1770274994" sldId="266"/>
            <ac:picMk id="6" creationId="{BC2C18EA-32F2-0617-BE98-39534EE05E29}"/>
          </ac:picMkLst>
        </pc:picChg>
        <pc:picChg chg="add mod">
          <ac:chgData name="Dr. Hyung Jae Chang" userId="886d5175-8769-4946-920e-866bf9151013" providerId="ADAL" clId="{AA68A4BB-3FC3-4EDC-BEE8-E00A764AF221}" dt="2024-02-05T11:27:47.566" v="3229" actId="1076"/>
          <ac:picMkLst>
            <pc:docMk/>
            <pc:sldMk cId="1770274994" sldId="266"/>
            <ac:picMk id="8" creationId="{06DE1EDA-9438-4E0A-A425-BC2C08740144}"/>
          </ac:picMkLst>
        </pc:picChg>
      </pc:sldChg>
      <pc:sldChg chg="modSp del mod">
        <pc:chgData name="Dr. Hyung Jae Chang" userId="886d5175-8769-4946-920e-866bf9151013" providerId="ADAL" clId="{AA68A4BB-3FC3-4EDC-BEE8-E00A764AF221}" dt="2024-02-05T16:35:22.616" v="3484" actId="1035"/>
        <pc:sldMkLst>
          <pc:docMk/>
          <pc:sldMk cId="2563741568" sldId="267"/>
        </pc:sldMkLst>
        <pc:spChg chg="mod">
          <ac:chgData name="Dr. Hyung Jae Chang" userId="886d5175-8769-4946-920e-866bf9151013" providerId="ADAL" clId="{AA68A4BB-3FC3-4EDC-BEE8-E00A764AF221}" dt="2024-02-05T16:35:18.403" v="3478" actId="255"/>
          <ac:spMkLst>
            <pc:docMk/>
            <pc:sldMk cId="2563741568" sldId="267"/>
            <ac:spMk id="9219" creationId="{FB65151A-074B-AF1D-9B84-FF996B9A3760}"/>
          </ac:spMkLst>
        </pc:spChg>
        <pc:picChg chg="mod">
          <ac:chgData name="Dr. Hyung Jae Chang" userId="886d5175-8769-4946-920e-866bf9151013" providerId="ADAL" clId="{AA68A4BB-3FC3-4EDC-BEE8-E00A764AF221}" dt="2024-02-05T16:35:22.616" v="3484" actId="1035"/>
          <ac:picMkLst>
            <pc:docMk/>
            <pc:sldMk cId="2563741568" sldId="267"/>
            <ac:picMk id="3" creationId="{98ADEE1E-BC4F-3331-D7F8-C974B698467D}"/>
          </ac:picMkLst>
        </pc:picChg>
        <pc:picChg chg="mod">
          <ac:chgData name="Dr. Hyung Jae Chang" userId="886d5175-8769-4946-920e-866bf9151013" providerId="ADAL" clId="{AA68A4BB-3FC3-4EDC-BEE8-E00A764AF221}" dt="2024-02-05T16:35:22.616" v="3484" actId="1035"/>
          <ac:picMkLst>
            <pc:docMk/>
            <pc:sldMk cId="2563741568" sldId="267"/>
            <ac:picMk id="6" creationId="{55803B18-1166-0D87-F598-4BFA02DFB02F}"/>
          </ac:picMkLst>
        </pc:picChg>
      </pc:sldChg>
      <pc:sldChg chg="addSp modSp add mod">
        <pc:chgData name="Dr. Hyung Jae Chang" userId="886d5175-8769-4946-920e-866bf9151013" providerId="ADAL" clId="{AA68A4BB-3FC3-4EDC-BEE8-E00A764AF221}" dt="2024-02-05T11:30:43.097" v="3454" actId="1076"/>
        <pc:sldMkLst>
          <pc:docMk/>
          <pc:sldMk cId="2563741568" sldId="267"/>
        </pc:sldMkLst>
        <pc:spChg chg="mod">
          <ac:chgData name="Dr. Hyung Jae Chang" userId="886d5175-8769-4946-920e-866bf9151013" providerId="ADAL" clId="{AA68A4BB-3FC3-4EDC-BEE8-E00A764AF221}" dt="2024-02-05T11:28:21.913" v="3265" actId="20577"/>
          <ac:spMkLst>
            <pc:docMk/>
            <pc:sldMk cId="2563741568" sldId="267"/>
            <ac:spMk id="9218" creationId="{110EA700-5C0F-0BD4-ECD1-8CDF4786E6CB}"/>
          </ac:spMkLst>
        </pc:spChg>
        <pc:spChg chg="mod">
          <ac:chgData name="Dr. Hyung Jae Chang" userId="886d5175-8769-4946-920e-866bf9151013" providerId="ADAL" clId="{AA68A4BB-3FC3-4EDC-BEE8-E00A764AF221}" dt="2024-02-05T11:30:33.205" v="3449" actId="20577"/>
          <ac:spMkLst>
            <pc:docMk/>
            <pc:sldMk cId="2563741568" sldId="267"/>
            <ac:spMk id="9219" creationId="{FB65151A-074B-AF1D-9B84-FF996B9A3760}"/>
          </ac:spMkLst>
        </pc:spChg>
        <pc:picChg chg="add mod">
          <ac:chgData name="Dr. Hyung Jae Chang" userId="886d5175-8769-4946-920e-866bf9151013" providerId="ADAL" clId="{AA68A4BB-3FC3-4EDC-BEE8-E00A764AF221}" dt="2024-02-05T11:30:43.097" v="3454" actId="1076"/>
          <ac:picMkLst>
            <pc:docMk/>
            <pc:sldMk cId="2563741568" sldId="267"/>
            <ac:picMk id="3" creationId="{98ADEE1E-BC4F-3331-D7F8-C974B698467D}"/>
          </ac:picMkLst>
        </pc:picChg>
        <pc:picChg chg="add mod">
          <ac:chgData name="Dr. Hyung Jae Chang" userId="886d5175-8769-4946-920e-866bf9151013" providerId="ADAL" clId="{AA68A4BB-3FC3-4EDC-BEE8-E00A764AF221}" dt="2024-02-05T11:30:41.392" v="3453" actId="1076"/>
          <ac:picMkLst>
            <pc:docMk/>
            <pc:sldMk cId="2563741568" sldId="267"/>
            <ac:picMk id="6" creationId="{55803B18-1166-0D87-F598-4BFA02DFB02F}"/>
          </ac:picMkLst>
        </pc:picChg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68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69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70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72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73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74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75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76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78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79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80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81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82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83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84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85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273821698" sldId="288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273821698" sldId="289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273821698" sldId="290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95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96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297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273821698" sldId="298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273821698" sldId="299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300"/>
        </pc:sldMkLst>
      </pc:sldChg>
      <pc:sldChg chg="del">
        <pc:chgData name="Dr. Hyung Jae Chang" userId="886d5175-8769-4946-920e-866bf9151013" providerId="ADAL" clId="{AA68A4BB-3FC3-4EDC-BEE8-E00A764AF221}" dt="2024-02-05T10:19:36.317" v="0" actId="47"/>
        <pc:sldMkLst>
          <pc:docMk/>
          <pc:sldMk cId="0" sldId="301"/>
        </pc:sldMkLst>
      </pc:sldChg>
    </pc:docChg>
  </pc:docChgLst>
  <pc:docChgLst>
    <pc:chgData name="Hyung Chang" userId="886d5175-8769-4946-920e-866bf9151013" providerId="ADAL" clId="{3F9AC890-8EF5-4206-BA75-C6E44F55CFC3}"/>
    <pc:docChg chg="undo custSel modSld modMainMaster">
      <pc:chgData name="Hyung Chang" userId="886d5175-8769-4946-920e-866bf9151013" providerId="ADAL" clId="{3F9AC890-8EF5-4206-BA75-C6E44F55CFC3}" dt="2021-10-03T21:58:47.527" v="306" actId="1076"/>
      <pc:docMkLst>
        <pc:docMk/>
      </pc:docMkLst>
      <pc:sldChg chg="addSp modSp mod">
        <pc:chgData name="Hyung Chang" userId="886d5175-8769-4946-920e-866bf9151013" providerId="ADAL" clId="{3F9AC890-8EF5-4206-BA75-C6E44F55CFC3}" dt="2021-10-03T21:49:42.497" v="179" actId="2711"/>
        <pc:sldMkLst>
          <pc:docMk/>
          <pc:sldMk cId="0" sldId="258"/>
        </pc:sldMkLst>
        <pc:spChg chg="add mod">
          <ac:chgData name="Hyung Chang" userId="886d5175-8769-4946-920e-866bf9151013" providerId="ADAL" clId="{3F9AC890-8EF5-4206-BA75-C6E44F55CFC3}" dt="2021-10-03T21:49:37.717" v="178" actId="571"/>
          <ac:spMkLst>
            <pc:docMk/>
            <pc:sldMk cId="0" sldId="258"/>
            <ac:spMk id="6" creationId="{8F5FADAD-C25B-4CB8-B89A-24E065DEA4F6}"/>
          </ac:spMkLst>
        </pc:spChg>
        <pc:spChg chg="mod">
          <ac:chgData name="Hyung Chang" userId="886d5175-8769-4946-920e-866bf9151013" providerId="ADAL" clId="{3F9AC890-8EF5-4206-BA75-C6E44F55CFC3}" dt="2021-10-03T21:48:47.472" v="172" actId="2711"/>
          <ac:spMkLst>
            <pc:docMk/>
            <pc:sldMk cId="0" sldId="258"/>
            <ac:spMk id="9218" creationId="{00000000-0000-0000-0000-000000000000}"/>
          </ac:spMkLst>
        </pc:spChg>
        <pc:spChg chg="mod">
          <ac:chgData name="Hyung Chang" userId="886d5175-8769-4946-920e-866bf9151013" providerId="ADAL" clId="{3F9AC890-8EF5-4206-BA75-C6E44F55CFC3}" dt="2021-10-03T21:49:42.497" v="179" actId="2711"/>
          <ac:spMkLst>
            <pc:docMk/>
            <pc:sldMk cId="0" sldId="258"/>
            <ac:spMk id="9219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49:35.577" v="176" actId="2711"/>
        <pc:sldMkLst>
          <pc:docMk/>
          <pc:sldMk cId="4220077848" sldId="261"/>
        </pc:sldMkLst>
        <pc:spChg chg="mod">
          <ac:chgData name="Hyung Chang" userId="886d5175-8769-4946-920e-866bf9151013" providerId="ADAL" clId="{3F9AC890-8EF5-4206-BA75-C6E44F55CFC3}" dt="2021-10-03T21:49:35.577" v="176" actId="2711"/>
          <ac:spMkLst>
            <pc:docMk/>
            <pc:sldMk cId="4220077848" sldId="261"/>
            <ac:spMk id="12291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47:50.977" v="155" actId="1036"/>
        <pc:sldMkLst>
          <pc:docMk/>
          <pc:sldMk cId="718319678" sldId="262"/>
        </pc:sldMkLst>
        <pc:spChg chg="mod">
          <ac:chgData name="Hyung Chang" userId="886d5175-8769-4946-920e-866bf9151013" providerId="ADAL" clId="{3F9AC890-8EF5-4206-BA75-C6E44F55CFC3}" dt="2021-10-03T21:47:50.977" v="155" actId="1036"/>
          <ac:spMkLst>
            <pc:docMk/>
            <pc:sldMk cId="718319678" sldId="262"/>
            <ac:spMk id="12291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47:39.201" v="150" actId="2711"/>
        <pc:sldMkLst>
          <pc:docMk/>
          <pc:sldMk cId="3390203892" sldId="264"/>
        </pc:sldMkLst>
        <pc:spChg chg="mod">
          <ac:chgData name="Hyung Chang" userId="886d5175-8769-4946-920e-866bf9151013" providerId="ADAL" clId="{3F9AC890-8EF5-4206-BA75-C6E44F55CFC3}" dt="2021-10-03T21:47:39.201" v="150" actId="2711"/>
          <ac:spMkLst>
            <pc:docMk/>
            <pc:sldMk cId="3390203892" sldId="264"/>
            <ac:spMk id="12291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47:23.750" v="149" actId="2711"/>
        <pc:sldMkLst>
          <pc:docMk/>
          <pc:sldMk cId="1773311016" sldId="265"/>
        </pc:sldMkLst>
        <pc:spChg chg="mod">
          <ac:chgData name="Hyung Chang" userId="886d5175-8769-4946-920e-866bf9151013" providerId="ADAL" clId="{3F9AC890-8EF5-4206-BA75-C6E44F55CFC3}" dt="2021-10-03T21:47:23.750" v="149" actId="2711"/>
          <ac:spMkLst>
            <pc:docMk/>
            <pc:sldMk cId="1773311016" sldId="265"/>
            <ac:spMk id="12291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4:09.168" v="270" actId="20577"/>
        <pc:sldMkLst>
          <pc:docMk/>
          <pc:sldMk cId="1770274994" sldId="266"/>
        </pc:sldMkLst>
        <pc:spChg chg="mod">
          <ac:chgData name="Hyung Chang" userId="886d5175-8769-4946-920e-866bf9151013" providerId="ADAL" clId="{3F9AC890-8EF5-4206-BA75-C6E44F55CFC3}" dt="2021-10-03T21:54:09.168" v="270" actId="20577"/>
          <ac:spMkLst>
            <pc:docMk/>
            <pc:sldMk cId="1770274994" sldId="266"/>
            <ac:spMk id="12291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2:57.738" v="202" actId="14100"/>
        <pc:sldMkLst>
          <pc:docMk/>
          <pc:sldMk cId="2563741568" sldId="267"/>
        </pc:sldMkLst>
        <pc:spChg chg="mod">
          <ac:chgData name="Hyung Chang" userId="886d5175-8769-4946-920e-866bf9151013" providerId="ADAL" clId="{3F9AC890-8EF5-4206-BA75-C6E44F55CFC3}" dt="2021-10-03T21:52:57.738" v="202" actId="14100"/>
          <ac:spMkLst>
            <pc:docMk/>
            <pc:sldMk cId="2563741568" sldId="267"/>
            <ac:spMk id="12291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4:34.547" v="272" actId="1036"/>
        <pc:sldMkLst>
          <pc:docMk/>
          <pc:sldMk cId="0" sldId="268"/>
        </pc:sldMkLst>
        <pc:spChg chg="mod">
          <ac:chgData name="Hyung Chang" userId="886d5175-8769-4946-920e-866bf9151013" providerId="ADAL" clId="{3F9AC890-8EF5-4206-BA75-C6E44F55CFC3}" dt="2021-10-03T21:54:34.547" v="272" actId="1036"/>
          <ac:spMkLst>
            <pc:docMk/>
            <pc:sldMk cId="0" sldId="268"/>
            <ac:spMk id="12291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5:10.127" v="276" actId="14100"/>
        <pc:sldMkLst>
          <pc:docMk/>
          <pc:sldMk cId="0" sldId="269"/>
        </pc:sldMkLst>
        <pc:spChg chg="mod">
          <ac:chgData name="Hyung Chang" userId="886d5175-8769-4946-920e-866bf9151013" providerId="ADAL" clId="{3F9AC890-8EF5-4206-BA75-C6E44F55CFC3}" dt="2021-10-03T21:55:10.127" v="276" actId="14100"/>
          <ac:spMkLst>
            <pc:docMk/>
            <pc:sldMk cId="0" sldId="269"/>
            <ac:spMk id="12291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6:03.387" v="287" actId="255"/>
        <pc:sldMkLst>
          <pc:docMk/>
          <pc:sldMk cId="0" sldId="270"/>
        </pc:sldMkLst>
        <pc:spChg chg="mod">
          <ac:chgData name="Hyung Chang" userId="886d5175-8769-4946-920e-866bf9151013" providerId="ADAL" clId="{3F9AC890-8EF5-4206-BA75-C6E44F55CFC3}" dt="2021-10-03T21:56:03.387" v="287" actId="255"/>
          <ac:spMkLst>
            <pc:docMk/>
            <pc:sldMk cId="0" sldId="270"/>
            <ac:spMk id="12291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7:05.896" v="289" actId="255"/>
        <pc:sldMkLst>
          <pc:docMk/>
          <pc:sldMk cId="0" sldId="272"/>
        </pc:sldMkLst>
        <pc:spChg chg="mod">
          <ac:chgData name="Hyung Chang" userId="886d5175-8769-4946-920e-866bf9151013" providerId="ADAL" clId="{3F9AC890-8EF5-4206-BA75-C6E44F55CFC3}" dt="2021-10-03T21:57:05.896" v="289" actId="255"/>
          <ac:spMkLst>
            <pc:docMk/>
            <pc:sldMk cId="0" sldId="272"/>
            <ac:spMk id="12291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7:17.727" v="291" actId="255"/>
        <pc:sldMkLst>
          <pc:docMk/>
          <pc:sldMk cId="0" sldId="273"/>
        </pc:sldMkLst>
        <pc:spChg chg="mod">
          <ac:chgData name="Hyung Chang" userId="886d5175-8769-4946-920e-866bf9151013" providerId="ADAL" clId="{3F9AC890-8EF5-4206-BA75-C6E44F55CFC3}" dt="2021-10-03T21:57:17.727" v="291" actId="255"/>
          <ac:spMkLst>
            <pc:docMk/>
            <pc:sldMk cId="0" sldId="273"/>
            <ac:spMk id="12291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7:45.396" v="301" actId="255"/>
        <pc:sldMkLst>
          <pc:docMk/>
          <pc:sldMk cId="0" sldId="275"/>
        </pc:sldMkLst>
        <pc:spChg chg="mod">
          <ac:chgData name="Hyung Chang" userId="886d5175-8769-4946-920e-866bf9151013" providerId="ADAL" clId="{3F9AC890-8EF5-4206-BA75-C6E44F55CFC3}" dt="2021-10-03T21:57:45.396" v="301" actId="255"/>
          <ac:spMkLst>
            <pc:docMk/>
            <pc:sldMk cId="0" sldId="275"/>
            <ac:spMk id="12291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0:01.657" v="181" actId="255"/>
        <pc:sldMkLst>
          <pc:docMk/>
          <pc:sldMk cId="0" sldId="278"/>
        </pc:sldMkLst>
        <pc:spChg chg="mod">
          <ac:chgData name="Hyung Chang" userId="886d5175-8769-4946-920e-866bf9151013" providerId="ADAL" clId="{3F9AC890-8EF5-4206-BA75-C6E44F55CFC3}" dt="2021-10-03T21:50:01.657" v="181" actId="255"/>
          <ac:spMkLst>
            <pc:docMk/>
            <pc:sldMk cId="0" sldId="278"/>
            <ac:spMk id="15364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0:16.678" v="183" actId="255"/>
        <pc:sldMkLst>
          <pc:docMk/>
          <pc:sldMk cId="0" sldId="279"/>
        </pc:sldMkLst>
        <pc:spChg chg="mod">
          <ac:chgData name="Hyung Chang" userId="886d5175-8769-4946-920e-866bf9151013" providerId="ADAL" clId="{3F9AC890-8EF5-4206-BA75-C6E44F55CFC3}" dt="2021-10-03T21:50:16.678" v="183" actId="255"/>
          <ac:spMkLst>
            <pc:docMk/>
            <pc:sldMk cId="0" sldId="279"/>
            <ac:spMk id="16387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0:34.717" v="186" actId="255"/>
        <pc:sldMkLst>
          <pc:docMk/>
          <pc:sldMk cId="0" sldId="280"/>
        </pc:sldMkLst>
        <pc:spChg chg="mod">
          <ac:chgData name="Hyung Chang" userId="886d5175-8769-4946-920e-866bf9151013" providerId="ADAL" clId="{3F9AC890-8EF5-4206-BA75-C6E44F55CFC3}" dt="2021-10-03T21:50:34.717" v="186" actId="255"/>
          <ac:spMkLst>
            <pc:docMk/>
            <pc:sldMk cId="0" sldId="280"/>
            <ac:spMk id="17411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1:44.207" v="193" actId="255"/>
        <pc:sldMkLst>
          <pc:docMk/>
          <pc:sldMk cId="0" sldId="281"/>
        </pc:sldMkLst>
        <pc:spChg chg="mod">
          <ac:chgData name="Hyung Chang" userId="886d5175-8769-4946-920e-866bf9151013" providerId="ADAL" clId="{3F9AC890-8EF5-4206-BA75-C6E44F55CFC3}" dt="2021-10-03T21:51:44.207" v="193" actId="255"/>
          <ac:spMkLst>
            <pc:docMk/>
            <pc:sldMk cId="0" sldId="281"/>
            <ac:spMk id="18435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2:12.607" v="196" actId="255"/>
        <pc:sldMkLst>
          <pc:docMk/>
          <pc:sldMk cId="0" sldId="282"/>
        </pc:sldMkLst>
        <pc:spChg chg="mod">
          <ac:chgData name="Hyung Chang" userId="886d5175-8769-4946-920e-866bf9151013" providerId="ADAL" clId="{3F9AC890-8EF5-4206-BA75-C6E44F55CFC3}" dt="2021-10-03T21:52:12.607" v="196" actId="255"/>
          <ac:spMkLst>
            <pc:docMk/>
            <pc:sldMk cId="0" sldId="282"/>
            <ac:spMk id="19459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46:55.688" v="148" actId="255"/>
        <pc:sldMkLst>
          <pc:docMk/>
          <pc:sldMk cId="0" sldId="283"/>
        </pc:sldMkLst>
        <pc:spChg chg="mod">
          <ac:chgData name="Hyung Chang" userId="886d5175-8769-4946-920e-866bf9151013" providerId="ADAL" clId="{3F9AC890-8EF5-4206-BA75-C6E44F55CFC3}" dt="2021-10-03T21:46:55.688" v="148" actId="255"/>
          <ac:spMkLst>
            <pc:docMk/>
            <pc:sldMk cId="0" sldId="283"/>
            <ac:spMk id="14339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2:29.907" v="199" actId="255"/>
        <pc:sldMkLst>
          <pc:docMk/>
          <pc:sldMk cId="0" sldId="284"/>
        </pc:sldMkLst>
        <pc:spChg chg="mod">
          <ac:chgData name="Hyung Chang" userId="886d5175-8769-4946-920e-866bf9151013" providerId="ADAL" clId="{3F9AC890-8EF5-4206-BA75-C6E44F55CFC3}" dt="2021-10-03T21:52:29.907" v="199" actId="255"/>
          <ac:spMkLst>
            <pc:docMk/>
            <pc:sldMk cId="0" sldId="284"/>
            <ac:spMk id="20483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8:47.527" v="306" actId="1076"/>
        <pc:sldMkLst>
          <pc:docMk/>
          <pc:sldMk cId="273821698" sldId="288"/>
        </pc:sldMkLst>
        <pc:spChg chg="mod">
          <ac:chgData name="Hyung Chang" userId="886d5175-8769-4946-920e-866bf9151013" providerId="ADAL" clId="{3F9AC890-8EF5-4206-BA75-C6E44F55CFC3}" dt="2021-10-03T21:58:47.527" v="306" actId="1076"/>
          <ac:spMkLst>
            <pc:docMk/>
            <pc:sldMk cId="273821698" sldId="288"/>
            <ac:spMk id="7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8:31.877" v="304" actId="255"/>
        <pc:sldMkLst>
          <pc:docMk/>
          <pc:sldMk cId="273821698" sldId="290"/>
        </pc:sldMkLst>
        <pc:spChg chg="mod">
          <ac:chgData name="Hyung Chang" userId="886d5175-8769-4946-920e-866bf9151013" providerId="ADAL" clId="{3F9AC890-8EF5-4206-BA75-C6E44F55CFC3}" dt="2021-10-03T21:58:31.877" v="304" actId="255"/>
          <ac:spMkLst>
            <pc:docMk/>
            <pc:sldMk cId="273821698" sldId="290"/>
            <ac:spMk id="5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48:23.202" v="168" actId="2711"/>
        <pc:sldMkLst>
          <pc:docMk/>
          <pc:sldMk cId="0" sldId="295"/>
        </pc:sldMkLst>
        <pc:spChg chg="mod">
          <ac:chgData name="Hyung Chang" userId="886d5175-8769-4946-920e-866bf9151013" providerId="ADAL" clId="{3F9AC890-8EF5-4206-BA75-C6E44F55CFC3}" dt="2021-10-03T21:48:23.202" v="168" actId="2711"/>
          <ac:spMkLst>
            <pc:docMk/>
            <pc:sldMk cId="0" sldId="295"/>
            <ac:spMk id="12291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48:15.238" v="167" actId="1036"/>
        <pc:sldMkLst>
          <pc:docMk/>
          <pc:sldMk cId="0" sldId="296"/>
        </pc:sldMkLst>
        <pc:spChg chg="mod">
          <ac:chgData name="Hyung Chang" userId="886d5175-8769-4946-920e-866bf9151013" providerId="ADAL" clId="{3F9AC890-8EF5-4206-BA75-C6E44F55CFC3}" dt="2021-10-03T21:48:15.238" v="167" actId="1036"/>
          <ac:spMkLst>
            <pc:docMk/>
            <pc:sldMk cId="0" sldId="296"/>
            <ac:spMk id="12291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48:05.297" v="161" actId="2711"/>
        <pc:sldMkLst>
          <pc:docMk/>
          <pc:sldMk cId="0" sldId="297"/>
        </pc:sldMkLst>
        <pc:spChg chg="mod">
          <ac:chgData name="Hyung Chang" userId="886d5175-8769-4946-920e-866bf9151013" providerId="ADAL" clId="{3F9AC890-8EF5-4206-BA75-C6E44F55CFC3}" dt="2021-10-03T21:47:57.667" v="160" actId="1036"/>
          <ac:spMkLst>
            <pc:docMk/>
            <pc:sldMk cId="0" sldId="297"/>
            <ac:spMk id="12290" creationId="{00000000-0000-0000-0000-000000000000}"/>
          </ac:spMkLst>
        </pc:spChg>
        <pc:spChg chg="mod">
          <ac:chgData name="Hyung Chang" userId="886d5175-8769-4946-920e-866bf9151013" providerId="ADAL" clId="{3F9AC890-8EF5-4206-BA75-C6E44F55CFC3}" dt="2021-10-03T21:48:05.297" v="161" actId="2711"/>
          <ac:spMkLst>
            <pc:docMk/>
            <pc:sldMk cId="0" sldId="297"/>
            <ac:spMk id="12291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5:37.197" v="280" actId="14100"/>
        <pc:sldMkLst>
          <pc:docMk/>
          <pc:sldMk cId="273821698" sldId="298"/>
        </pc:sldMkLst>
        <pc:spChg chg="mod">
          <ac:chgData name="Hyung Chang" userId="886d5175-8769-4946-920e-866bf9151013" providerId="ADAL" clId="{3F9AC890-8EF5-4206-BA75-C6E44F55CFC3}" dt="2021-10-03T21:55:37.197" v="280" actId="14100"/>
          <ac:spMkLst>
            <pc:docMk/>
            <pc:sldMk cId="273821698" sldId="298"/>
            <ac:spMk id="5" creationId="{00000000-0000-0000-0000-000000000000}"/>
          </ac:spMkLst>
        </pc:spChg>
      </pc:sldChg>
      <pc:sldChg chg="modSp mod">
        <pc:chgData name="Hyung Chang" userId="886d5175-8769-4946-920e-866bf9151013" providerId="ADAL" clId="{3F9AC890-8EF5-4206-BA75-C6E44F55CFC3}" dt="2021-10-03T21:55:50.567" v="285" actId="1036"/>
        <pc:sldMkLst>
          <pc:docMk/>
          <pc:sldMk cId="273821698" sldId="299"/>
        </pc:sldMkLst>
        <pc:spChg chg="mod">
          <ac:chgData name="Hyung Chang" userId="886d5175-8769-4946-920e-866bf9151013" providerId="ADAL" clId="{3F9AC890-8EF5-4206-BA75-C6E44F55CFC3}" dt="2021-10-03T21:55:47.817" v="282" actId="27636"/>
          <ac:spMkLst>
            <pc:docMk/>
            <pc:sldMk cId="273821698" sldId="299"/>
            <ac:spMk id="5" creationId="{00000000-0000-0000-0000-000000000000}"/>
          </ac:spMkLst>
        </pc:spChg>
        <pc:picChg chg="mod">
          <ac:chgData name="Hyung Chang" userId="886d5175-8769-4946-920e-866bf9151013" providerId="ADAL" clId="{3F9AC890-8EF5-4206-BA75-C6E44F55CFC3}" dt="2021-10-03T21:55:50.567" v="285" actId="1036"/>
          <ac:picMkLst>
            <pc:docMk/>
            <pc:sldMk cId="273821698" sldId="299"/>
            <ac:picMk id="6" creationId="{00000000-0000-0000-0000-000000000000}"/>
          </ac:picMkLst>
        </pc:picChg>
      </pc:sldChg>
      <pc:sldChg chg="modSp mod">
        <pc:chgData name="Hyung Chang" userId="886d5175-8769-4946-920e-866bf9151013" providerId="ADAL" clId="{3F9AC890-8EF5-4206-BA75-C6E44F55CFC3}" dt="2021-10-03T21:54:42.987" v="273" actId="14100"/>
        <pc:sldMkLst>
          <pc:docMk/>
          <pc:sldMk cId="0" sldId="300"/>
        </pc:sldMkLst>
        <pc:spChg chg="mod">
          <ac:chgData name="Hyung Chang" userId="886d5175-8769-4946-920e-866bf9151013" providerId="ADAL" clId="{3F9AC890-8EF5-4206-BA75-C6E44F55CFC3}" dt="2021-10-03T21:54:42.987" v="273" actId="14100"/>
          <ac:spMkLst>
            <pc:docMk/>
            <pc:sldMk cId="0" sldId="300"/>
            <ac:spMk id="12291" creationId="{00000000-0000-0000-0000-000000000000}"/>
          </ac:spMkLst>
        </pc:spChg>
      </pc:sldChg>
      <pc:sldMasterChg chg="modSldLayout">
        <pc:chgData name="Hyung Chang" userId="886d5175-8769-4946-920e-866bf9151013" providerId="ADAL" clId="{3F9AC890-8EF5-4206-BA75-C6E44F55CFC3}" dt="2021-10-03T21:49:03.666" v="173" actId="2711"/>
        <pc:sldMasterMkLst>
          <pc:docMk/>
          <pc:sldMasterMk cId="1678963850" sldId="2147483660"/>
        </pc:sldMasterMkLst>
        <pc:sldLayoutChg chg="modSp">
          <pc:chgData name="Hyung Chang" userId="886d5175-8769-4946-920e-866bf9151013" providerId="ADAL" clId="{3F9AC890-8EF5-4206-BA75-C6E44F55CFC3}" dt="2021-10-03T21:49:03.666" v="173" actId="2711"/>
          <pc:sldLayoutMkLst>
            <pc:docMk/>
            <pc:sldMasterMk cId="1678963850" sldId="2147483660"/>
            <pc:sldLayoutMk cId="3428749969" sldId="2147483662"/>
          </pc:sldLayoutMkLst>
          <pc:spChg chg="mod">
            <ac:chgData name="Hyung Chang" userId="886d5175-8769-4946-920e-866bf9151013" providerId="ADAL" clId="{3F9AC890-8EF5-4206-BA75-C6E44F55CFC3}" dt="2021-10-03T21:49:03.666" v="173" actId="2711"/>
            <ac:spMkLst>
              <pc:docMk/>
              <pc:sldMasterMk cId="1678963850" sldId="2147483660"/>
              <pc:sldLayoutMk cId="3428749969" sldId="2147483662"/>
              <ac:spMk id="2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CA3802-D764-48C6-A964-44EC94AEC4F8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B35AF5-ED7A-41CD-B93A-85E4C0E626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0560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C175E-137A-4E0F-A62B-BCEB3DF1A74D}" type="datetimeFigureOut">
              <a:rPr lang="en-US" smtClean="0"/>
              <a:pPr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AA680A-5750-47B7-8B69-F694610A2D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937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757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6BA2F-C869-29BD-5E51-30506EF96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4E3D34-CB26-315E-6BE7-CE8F87883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FBA219-3B7C-0923-C839-83B445AF6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CFBAB-619F-DD6E-A09D-BB8E2CC1E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8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3BC93-E8BC-1D52-610E-2711E1880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32B01-488E-2BA0-2EEA-2837338FED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7BD6E3-5588-0F2F-F4DA-6E270A664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EA278-69F5-EE25-A79B-1E7E419E0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90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5E22B-C262-4041-F144-4686AE84D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2E5DD4-485E-84D3-D1E0-1D57E1C866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6F2C40-8DBA-541F-102F-0E8F16435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369D5-FFFC-B286-616D-5399109F59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28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EFF0F-C7AC-9FE1-711A-8F5B3CAE8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27D1B1-AA29-B43F-3321-87B79817D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576A7D-15A8-9A9C-38BF-1324CF095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6B28A-ED20-2E4D-91B0-EC50981C5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84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F8216-93BA-1207-2E46-D8323A123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AC4EA2-AF63-4E76-9651-2B652D0FFB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3008E-DB03-8694-1D61-3FD4DBBA0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028C-1FE8-83F7-89DC-87EA479EB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01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F21C6-896C-87A6-79D5-F513FE27E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86345C-BD16-33D7-7F74-0875A41278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006A96-8BD1-4530-1F38-F8D5C2F77E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13752-7BB2-278E-6B87-CB7597DC4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AA680A-5750-47B7-8B69-F694610A2DB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7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70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867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61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100000">
              <a:schemeClr val="bg1"/>
            </a:gs>
            <a:gs pos="94000">
              <a:srgbClr val="862633"/>
            </a:gs>
            <a:gs pos="9000">
              <a:srgbClr val="862633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DD1A72B-98E2-4410-968F-E888C89B7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49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508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76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6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00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7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00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bg1"/>
            </a:gs>
            <a:gs pos="89000">
              <a:srgbClr val="862633"/>
            </a:gs>
            <a:gs pos="18000">
              <a:srgbClr val="862633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DD1A72B-98E2-4410-968F-E888C89B75C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854963" cy="60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96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bg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bg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bg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557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Chapter 1</a:t>
            </a:r>
            <a:br>
              <a:rPr lang="en-US" dirty="0"/>
            </a:br>
            <a:r>
              <a:rPr lang="en-US" dirty="0"/>
              <a:t>Introduction to Python Programming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5200"/>
            <a:ext cx="64008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400" dirty="0"/>
              <a:t>By</a:t>
            </a:r>
            <a:r>
              <a:rPr lang="en-US" altLang="zh-CN" dirty="0"/>
              <a:t> </a:t>
            </a:r>
          </a:p>
          <a:p>
            <a:endParaRPr lang="en-US" altLang="zh-CN" sz="2400" b="1" dirty="0"/>
          </a:p>
          <a:p>
            <a:r>
              <a:rPr lang="en-US" altLang="zh-CN" sz="4000" b="1" dirty="0"/>
              <a:t>Hyung Jae (Chris) Chang</a:t>
            </a:r>
          </a:p>
          <a:p>
            <a:endParaRPr lang="en-US" altLang="zh-CN" dirty="0"/>
          </a:p>
          <a:p>
            <a:r>
              <a:rPr lang="en-US" altLang="zh-CN" sz="3000" dirty="0"/>
              <a:t>Troy University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BD28C-AA50-D6F9-14E6-CE711E004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0AAE2B44-7572-EAF0-CAEE-CC95D86E6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Data Types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1C171A0B-2460-DDAF-6EC6-93A2A6C77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0986" y="1524000"/>
            <a:ext cx="8863014" cy="4572000"/>
          </a:xfrm>
        </p:spPr>
        <p:txBody>
          <a:bodyPr>
            <a:noAutofit/>
          </a:bodyPr>
          <a:lstStyle/>
          <a:p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</a:rPr>
              <a:t>In Python, there are additional data types needed for numerical values: int, float and complex.</a:t>
            </a:r>
            <a:endParaRPr lang="en-US" altLang="ko-KR" sz="25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n-US" altLang="ko-K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50B9D-5BA6-3D8E-399B-B3747C29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E10BF1-301E-9BD4-C4B5-487B467E83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438400"/>
            <a:ext cx="7010400" cy="2076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2C18EA-32F2-0617-BE98-39534EE05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953000"/>
            <a:ext cx="3238122" cy="8095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DE1EDA-9438-4E0A-A425-BC2C08740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953000"/>
            <a:ext cx="3294734" cy="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74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817E6-FC18-8B76-DA21-2007FEC8A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110EA700-5C0F-0BD4-ECD1-8CDF4786E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Logical Expressions and Operators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B65151A-074B-AF1D-9B84-FF996B9A37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0986" y="1524000"/>
            <a:ext cx="8863014" cy="4572000"/>
          </a:xfrm>
        </p:spPr>
        <p:txBody>
          <a:bodyPr>
            <a:noAutofit/>
          </a:bodyPr>
          <a:lstStyle/>
          <a:p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</a:rPr>
              <a:t>Logical Expression </a:t>
            </a:r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True or False</a:t>
            </a:r>
          </a:p>
          <a:p>
            <a:endParaRPr lang="en-US" altLang="ko-KR" sz="2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altLang="ko-KR" sz="2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altLang="ko-KR" sz="2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altLang="ko-KR" sz="2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altLang="ko-KR" sz="2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altLang="ko-KR" sz="2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altLang="ko-KR" sz="2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endParaRPr lang="en-US" altLang="ko-KR" sz="28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We can construct truth tables for each logical operator.</a:t>
            </a:r>
          </a:p>
          <a:p>
            <a:pPr marL="0" indent="0">
              <a:buNone/>
            </a:pPr>
            <a:endParaRPr lang="en-US" altLang="ko-KR" sz="25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n-US" altLang="ko-KR" sz="2200" dirty="0"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1"/>
            <a:endParaRPr lang="en-US" altLang="ko-K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0C671D-81DC-8E1E-E808-9BDC6D1D3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ADEE1E-BC4F-3331-D7F8-C974B698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068284"/>
            <a:ext cx="4407109" cy="205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803B18-1166-0D87-F598-4BFA02DFB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278084"/>
            <a:ext cx="7772946" cy="1438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4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6BA4-5F90-BF9E-68B0-859133B4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rung Python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8A369-19C9-FBDE-CB89-1B90959E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Installation of Python and related packages</a:t>
            </a:r>
          </a:p>
          <a:p>
            <a:pPr lvl="1"/>
            <a:r>
              <a:rPr lang="en-US" sz="2200" dirty="0"/>
              <a:t>Anaconda: a complete distribution framework that includes the Python interpreter, package manager and the commonly used packages in scientific computing.</a:t>
            </a:r>
          </a:p>
          <a:p>
            <a:pPr lvl="1"/>
            <a:r>
              <a:rPr lang="en-US" sz="2200" dirty="0" err="1"/>
              <a:t>Miniconda</a:t>
            </a:r>
            <a:r>
              <a:rPr lang="en-US" sz="2200" dirty="0"/>
              <a:t>: a “light” version of Anaconda that does not include the commonly used packages. You need to install all the different packages yourself, but it does include the Python interpreter and package manager.</a:t>
            </a:r>
          </a:p>
          <a:p>
            <a:endParaRPr lang="en-US" dirty="0"/>
          </a:p>
          <a:p>
            <a:r>
              <a:rPr lang="en-US" sz="2500" dirty="0"/>
              <a:t>Ways to run Python code</a:t>
            </a:r>
          </a:p>
          <a:p>
            <a:pPr lvl="1"/>
            <a:r>
              <a:rPr lang="en-US" sz="2200" dirty="0"/>
              <a:t>Python shell or </a:t>
            </a:r>
            <a:r>
              <a:rPr lang="en-US" sz="2200" dirty="0" err="1"/>
              <a:t>Ipython</a:t>
            </a:r>
            <a:r>
              <a:rPr lang="en-US" sz="2200" dirty="0"/>
              <a:t> shell (which stands for Interactive Python)</a:t>
            </a:r>
          </a:p>
          <a:p>
            <a:pPr lvl="1"/>
            <a:r>
              <a:rPr lang="en-US" sz="2200" dirty="0"/>
              <a:t>Run a Python script/file from the command line (.</a:t>
            </a:r>
            <a:r>
              <a:rPr lang="en-US" sz="2200" dirty="0" err="1"/>
              <a:t>py</a:t>
            </a:r>
            <a:r>
              <a:rPr lang="en-US" sz="2200" dirty="0"/>
              <a:t>)</a:t>
            </a:r>
          </a:p>
          <a:p>
            <a:pPr lvl="1"/>
            <a:r>
              <a:rPr lang="en-US" sz="2200" dirty="0"/>
              <a:t>Use browser-based Python environment which is called </a:t>
            </a:r>
            <a:r>
              <a:rPr lang="en-US" sz="2200" dirty="0" err="1"/>
              <a:t>Jupyter</a:t>
            </a:r>
            <a:r>
              <a:rPr lang="en-US" sz="2200" dirty="0"/>
              <a:t> Notebook</a:t>
            </a:r>
          </a:p>
          <a:p>
            <a:pPr lvl="1"/>
            <a:r>
              <a:rPr lang="en-US" sz="2200" dirty="0"/>
              <a:t>Use IDEs of your choice, such as Spyder or PyCharm.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0D6FB-00CC-3487-F339-F6B7D2BC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8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/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Python as Calculator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80986" y="1219200"/>
            <a:ext cx="8863014" cy="4876800"/>
          </a:xfrm>
        </p:spPr>
        <p:txBody>
          <a:bodyPr>
            <a:noAutofit/>
          </a:bodyPr>
          <a:lstStyle/>
          <a:p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</a:rPr>
              <a:t>Arithmetic operation calculated and returning answer</a:t>
            </a:r>
          </a:p>
          <a:p>
            <a:endParaRPr lang="en-US" altLang="zh-CN" sz="25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altLang="zh-C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5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 up Python console and try the followings</a:t>
            </a:r>
          </a:p>
          <a:p>
            <a:pPr lvl="1"/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1+2</a:t>
            </a:r>
          </a:p>
          <a:p>
            <a:pPr lvl="1"/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5-4</a:t>
            </a:r>
          </a:p>
          <a:p>
            <a:pPr lvl="1"/>
            <a:r>
              <a:rPr lang="en-US" altLang="zh-CN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29*23</a:t>
            </a:r>
          </a:p>
          <a:p>
            <a:pPr lvl="1"/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15/3</a:t>
            </a:r>
          </a:p>
          <a:p>
            <a:pPr lvl="1"/>
            <a:r>
              <a:rPr lang="en-US" altLang="zh-CN" sz="2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2**10</a:t>
            </a:r>
          </a:p>
          <a:p>
            <a:pPr lvl="1"/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How about (3x4)/(2</a:t>
            </a:r>
            <a:r>
              <a:rPr lang="en-US" altLang="zh-CN" sz="22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+4/2)?</a:t>
            </a:r>
            <a:endParaRPr lang="en-US" altLang="zh-CN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" name="Picture 1" descr="A table divided into two columns summarizes arithmetic operators.">
            <a:extLst>
              <a:ext uri="{FF2B5EF4-FFF2-40B4-BE49-F238E27FC236}">
                <a16:creationId xmlns:a16="http://schemas.microsoft.com/office/drawing/2014/main" id="{3666E274-1453-ABEB-6A87-31E545E9E7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58"/>
          <a:stretch/>
        </p:blipFill>
        <p:spPr>
          <a:xfrm>
            <a:off x="2209800" y="1676400"/>
            <a:ext cx="3581400" cy="187107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C9FCE-C4F6-2BF6-D0C5-4C7E24DDA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19509B0C-6D7B-91F9-2FF0-2995416321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Python as Calculator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8131BA42-87B1-9419-0D7D-24426E339D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0986" y="1600200"/>
            <a:ext cx="8863014" cy="4495800"/>
          </a:xfrm>
        </p:spPr>
        <p:txBody>
          <a:bodyPr>
            <a:noAutofit/>
          </a:bodyPr>
          <a:lstStyle/>
          <a:p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</a:rPr>
              <a:t>Let’s try more!</a:t>
            </a:r>
          </a:p>
          <a:p>
            <a:r>
              <a:rPr lang="en-US" altLang="zh-CN" sz="2500" dirty="0">
                <a:latin typeface="Calibri" panose="020F0502020204030204" pitchFamily="34" charset="0"/>
                <a:cs typeface="Calibri" panose="020F0502020204030204" pitchFamily="34" charset="0"/>
              </a:rPr>
              <a:t>(55</a:t>
            </a:r>
            <a:r>
              <a:rPr lang="en-US" altLang="zh-CN" sz="25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altLang="zh-CN" sz="2500" dirty="0">
                <a:latin typeface="Calibri" panose="020F0502020204030204" pitchFamily="34" charset="0"/>
                <a:cs typeface="Calibri" panose="020F0502020204030204" pitchFamily="34" charset="0"/>
              </a:rPr>
              <a:t>+ 2/3)/(13</a:t>
            </a:r>
            <a:r>
              <a:rPr lang="en-US" altLang="zh-CN" sz="25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CN" sz="25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The computations are following the mathematical precedence.</a:t>
            </a:r>
          </a:p>
          <a:p>
            <a:pPr lvl="1"/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Parenthesis can be used to change the order of operation.</a:t>
            </a:r>
          </a:p>
          <a:p>
            <a:endParaRPr lang="en-US" altLang="ko-KR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</a:rPr>
              <a:t>“_” is used to break the complex computations.</a:t>
            </a:r>
          </a:p>
          <a:p>
            <a:pPr lvl="1"/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Please try the followings in the Command Prompt</a:t>
            </a:r>
          </a:p>
          <a:p>
            <a:pPr lvl="1"/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55**2</a:t>
            </a:r>
          </a:p>
          <a:p>
            <a:pPr lvl="1"/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_+2/3</a:t>
            </a:r>
          </a:p>
          <a:p>
            <a:pPr lvl="1"/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_/13**2</a:t>
            </a:r>
          </a:p>
          <a:p>
            <a:pPr lvl="1"/>
            <a:endParaRPr lang="en-US" altLang="zh-CN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56BFF-0F35-7F94-A699-7938D95F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table divided into two columns summarizes arithmetic operators.">
            <a:extLst>
              <a:ext uri="{FF2B5EF4-FFF2-40B4-BE49-F238E27FC236}">
                <a16:creationId xmlns:a16="http://schemas.microsoft.com/office/drawing/2014/main" id="{E82BA87A-8D66-8E6B-1717-7E7E074F0A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97"/>
          <a:stretch/>
        </p:blipFill>
        <p:spPr>
          <a:xfrm>
            <a:off x="5029200" y="4648200"/>
            <a:ext cx="2724594" cy="154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21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C4288-BD1A-4BE6-7B6D-8B8EE99D4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E26015F0-4311-BFCA-FB69-25EFA93157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Math Module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F036DB2-9212-AB57-5088-1AAD23C376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0986" y="1524000"/>
            <a:ext cx="8863014" cy="4572000"/>
          </a:xfrm>
        </p:spPr>
        <p:txBody>
          <a:bodyPr>
            <a:noAutofit/>
          </a:bodyPr>
          <a:lstStyle/>
          <a:p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</a:rPr>
              <a:t>Python has many basic arithmetic functions like sin, cos, tan, </a:t>
            </a:r>
            <a:r>
              <a:rPr lang="en-US" altLang="ko-KR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asin</a:t>
            </a:r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acos</a:t>
            </a:r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atan,exp</a:t>
            </a:r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</a:rPr>
              <a:t>, log, log10 and sqrt.</a:t>
            </a:r>
          </a:p>
          <a:p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</a:rPr>
              <a:t>These are used by importing “math” module</a:t>
            </a:r>
          </a:p>
          <a:p>
            <a:pPr lvl="1"/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Type “import math” to import math module.</a:t>
            </a:r>
          </a:p>
          <a:p>
            <a:pPr lvl="1"/>
            <a:r>
              <a:rPr lang="en-US" altLang="ko-K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math.sqrt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(4): square root of 4 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square root function from math module</a:t>
            </a:r>
          </a:p>
          <a:p>
            <a:pPr lvl="1"/>
            <a:r>
              <a:rPr lang="en-US" altLang="ko-K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math.pi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: pi value in math 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3.14259265359…</a:t>
            </a:r>
            <a:endParaRPr lang="en-US" altLang="ko-K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math.sin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ko-K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math.pi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/2): sin function </a:t>
            </a:r>
          </a:p>
          <a:p>
            <a:pPr lvl="1"/>
            <a:endParaRPr lang="en-US" altLang="ko-K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What do you see? We will discuss about it later.</a:t>
            </a:r>
          </a:p>
          <a:p>
            <a:pPr lvl="1"/>
            <a:endParaRPr lang="en-US" altLang="ko-K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87371-C63D-5B66-FC7E-93C0257C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DBD10A-9FCC-534A-23DF-4DF9A07C5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648200"/>
            <a:ext cx="2971800" cy="101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07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935D-479A-BA60-12C0-8D729222C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E8AB5826-650F-8A67-C3FE-6F6D04426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Math Module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D92D5E2-FF02-CF42-9CD8-1AD7E0A42E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0986" y="1524000"/>
            <a:ext cx="8863014" cy="4572000"/>
          </a:xfrm>
        </p:spPr>
        <p:txBody>
          <a:bodyPr>
            <a:noAutofit/>
          </a:bodyPr>
          <a:lstStyle/>
          <a:p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</a:rPr>
              <a:t>? in Python</a:t>
            </a:r>
          </a:p>
          <a:p>
            <a:pPr lvl="1"/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Shortcut for help</a:t>
            </a:r>
          </a:p>
          <a:p>
            <a:pPr lvl="1"/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Try “</a:t>
            </a:r>
            <a:r>
              <a:rPr lang="en-US" altLang="ko-KR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math.factorial</a:t>
            </a:r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?”</a:t>
            </a:r>
          </a:p>
          <a:p>
            <a:r>
              <a:rPr lang="en-US" altLang="ko-KR" sz="2500" dirty="0" err="1">
                <a:latin typeface="Calibri" panose="020F0502020204030204" pitchFamily="34" charset="0"/>
                <a:cs typeface="Calibri" panose="020F0502020204030204" pitchFamily="34" charset="0"/>
              </a:rPr>
              <a:t>ZeroDivisionError</a:t>
            </a:r>
            <a:endParaRPr lang="en-US" altLang="ko-KR" sz="2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ko-KR" sz="2200" dirty="0">
                <a:latin typeface="Calibri" panose="020F0502020204030204" pitchFamily="34" charset="0"/>
                <a:cs typeface="Calibri" panose="020F0502020204030204" pitchFamily="34" charset="0"/>
              </a:rPr>
              <a:t>Python raises such an error when the expression 1/0 (which is infinity) appears.</a:t>
            </a:r>
          </a:p>
          <a:p>
            <a:pPr lvl="1"/>
            <a:endParaRPr lang="en-US" altLang="ko-K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4D367-5FFE-394D-02D3-6192E9F82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341B71-FEDD-B48C-CCF2-4CD99C7F6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3886200"/>
            <a:ext cx="5029902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319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1F5EE-96F9-C5AD-77F5-E67A98449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D08DE299-8278-EB0F-60BC-675F50A74E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Math Module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4C631FD-AFF1-975D-FE6F-31EA8B6C6E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0986" y="1524000"/>
            <a:ext cx="8863014" cy="4572000"/>
          </a:xfrm>
        </p:spPr>
        <p:txBody>
          <a:bodyPr>
            <a:noAutofit/>
          </a:bodyPr>
          <a:lstStyle/>
          <a:p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</a:rPr>
              <a:t>Infinite number </a:t>
            </a:r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math.inf</a:t>
            </a:r>
          </a:p>
          <a:p>
            <a:pPr lvl="1"/>
            <a:endParaRPr lang="en-US" altLang="ko-K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0D5D5A-DFD1-8F2F-23CD-747B7A89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0D47C3-CFE0-EADC-1F7C-FD39A0BE1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057400"/>
            <a:ext cx="7478236" cy="152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A742B9-E424-5B7E-4A67-2A8A1D781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810000"/>
            <a:ext cx="2834216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255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F223F-7F97-10E8-97AD-FEC4C84F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A9098943-1169-D9C5-DCC3-2B3910329A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Math Module (cont.)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B6675491-8B2B-9083-B27F-5700D8B12B3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80986" y="1524000"/>
                <a:ext cx="8863014" cy="4572000"/>
              </a:xfrm>
            </p:spPr>
            <p:txBody>
              <a:bodyPr>
                <a:noAutofit/>
              </a:bodyPr>
              <a:lstStyle/>
              <a:p>
                <a:r>
                  <a:rPr lang="en-US" altLang="ko-KR" sz="25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Complex numbers can be represented</a:t>
                </a:r>
              </a:p>
              <a:p>
                <a:pPr lvl="1"/>
                <a:r>
                  <a:rPr lang="en-US" altLang="ko-KR" sz="2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 complex number: c=</a:t>
                </a:r>
                <a:r>
                  <a:rPr lang="en-US" altLang="ko-KR" sz="22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a+b</a:t>
                </a:r>
                <a:r>
                  <a:rPr lang="en-US" altLang="ko-KR" sz="2200" i="1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altLang="ko-KR" sz="2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with real part a, imaginary part b and imaginary unit </a:t>
                </a:r>
                <a:r>
                  <a:rPr lang="en-US" altLang="ko-KR" sz="2200" i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altLang="ko-KR" sz="2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ko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√</m:t>
                    </m:r>
                  </m:oMath>
                </a14:m>
                <a:r>
                  <a:rPr lang="en-US" altLang="ko-KR" sz="2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-1.</a:t>
                </a:r>
              </a:p>
              <a:p>
                <a:pPr lvl="1"/>
                <a:r>
                  <a:rPr lang="en-US" altLang="ko-KR" sz="2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In Python, the symbol j is used to denote the imaginary unit.</a:t>
                </a:r>
              </a:p>
              <a:p>
                <a:pPr marL="342900" lvl="1" indent="0">
                  <a:buNone/>
                </a:pPr>
                <a:r>
                  <a:rPr lang="en-US" altLang="ko-KR" sz="2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		2+5</a:t>
                </a:r>
                <a:r>
                  <a:rPr lang="en-US" altLang="ko-KR" sz="2200" i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i</a:t>
                </a:r>
                <a:r>
                  <a:rPr lang="en-US" altLang="ko-KR" sz="2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 2+5</a:t>
                </a:r>
                <a:r>
                  <a:rPr lang="en-US" altLang="ko-KR" sz="2200" i="1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j</a:t>
                </a:r>
              </a:p>
              <a:p>
                <a:pPr lvl="1"/>
                <a:r>
                  <a:rPr lang="en-US" altLang="ko-KR" sz="2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Or we can use a constructor complex</a:t>
                </a:r>
              </a:p>
              <a:p>
                <a:pPr marL="342900" lvl="1" indent="0">
                  <a:buNone/>
                </a:pPr>
                <a:r>
                  <a:rPr lang="en-US" altLang="ko-KR" sz="2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		complex (2, 5)</a:t>
                </a:r>
              </a:p>
              <a:p>
                <a:r>
                  <a:rPr lang="en-US" altLang="ko-KR" sz="25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Scientific notation using the letter e</a:t>
                </a:r>
              </a:p>
              <a:p>
                <a:pPr lvl="1"/>
                <a:r>
                  <a:rPr lang="en-US" altLang="ko-KR" sz="2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Python can handle scientific notation</a:t>
                </a:r>
              </a:p>
              <a:p>
                <a:pPr lvl="1"/>
                <a:r>
                  <a:rPr lang="en-US" altLang="ko-KR" sz="2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1e6 = 1000000</a:t>
                </a:r>
              </a:p>
              <a:p>
                <a:pPr lvl="1"/>
                <a:r>
                  <a:rPr lang="en-US" altLang="ko-KR" sz="2200" dirty="0">
                    <a:latin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1e-3 = 0.001</a:t>
                </a:r>
              </a:p>
              <a:p>
                <a:pPr lvl="1"/>
                <a:endParaRPr lang="en-US" altLang="ko-KR" sz="19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ko-KR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altLang="zh-CN" sz="22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219" name="Rectangle 3">
                <a:extLst>
                  <a:ext uri="{FF2B5EF4-FFF2-40B4-BE49-F238E27FC236}">
                    <a16:creationId xmlns:a16="http://schemas.microsoft.com/office/drawing/2014/main" id="{B6675491-8B2B-9083-B27F-5700D8B12B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0986" y="1524000"/>
                <a:ext cx="8863014" cy="4572000"/>
              </a:xfrm>
              <a:blipFill>
                <a:blip r:embed="rId3"/>
                <a:stretch>
                  <a:fillRect l="-963" t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CF783-8AC6-C848-4020-84F7B66C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0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9A14E-E73A-B388-A66B-CED87AE3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6">
            <a:extLst>
              <a:ext uri="{FF2B5EF4-FFF2-40B4-BE49-F238E27FC236}">
                <a16:creationId xmlns:a16="http://schemas.microsoft.com/office/drawing/2014/main" id="{73CEBF80-DCDC-6EF1-A378-3DC64EE579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4650" y="304800"/>
            <a:ext cx="8229600" cy="1143000"/>
          </a:xfrm>
        </p:spPr>
        <p:txBody>
          <a:bodyPr>
            <a:normAutofit/>
          </a:bodyPr>
          <a:lstStyle/>
          <a:p>
            <a:pPr marL="53975"/>
            <a:r>
              <a:rPr lang="en-US" altLang="zh-CN" dirty="0"/>
              <a:t>Math Module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FC9FAFC-CEDF-C827-EF1E-BC0E2D0CE8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80986" y="1524000"/>
            <a:ext cx="8863014" cy="4572000"/>
          </a:xfrm>
        </p:spPr>
        <p:txBody>
          <a:bodyPr>
            <a:noAutofit/>
          </a:bodyPr>
          <a:lstStyle/>
          <a:p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</a:rPr>
              <a:t>Every time a function in math module is typed, it is always typed </a:t>
            </a:r>
            <a:r>
              <a:rPr lang="en-US" altLang="ko-KR" sz="2500" i="1" dirty="0" err="1">
                <a:latin typeface="Calibri" panose="020F0502020204030204" pitchFamily="34" charset="0"/>
                <a:cs typeface="Calibri" panose="020F0502020204030204" pitchFamily="34" charset="0"/>
              </a:rPr>
              <a:t>math.function_name</a:t>
            </a:r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Alternatively, there is a simpler way. For example, if we want to use </a:t>
            </a:r>
            <a:r>
              <a:rPr lang="en-US" altLang="ko-KR" sz="25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sin</a:t>
            </a:r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and </a:t>
            </a:r>
            <a:r>
              <a:rPr lang="en-US" altLang="ko-KR" sz="25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log</a:t>
            </a:r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from math module, we can import them as follows: “</a:t>
            </a:r>
            <a:r>
              <a:rPr lang="en-US" altLang="ko-KR" sz="2500" i="1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from math import sin, log</a:t>
            </a:r>
            <a:r>
              <a:rPr lang="en-US" altLang="ko-KR" sz="25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”.</a:t>
            </a:r>
          </a:p>
          <a:p>
            <a:pPr lvl="1"/>
            <a:endParaRPr lang="en-US" altLang="ko-KR" sz="19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ko-KR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altLang="zh-CN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8D7536-22F8-449A-BFFF-609F04C54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72B-98E2-4410-968F-E888C89B75C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31101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8AA4816-C9F1-4CD4-AA5D-927D45E3FD17}" vid="{5A78AEAD-ADAE-4A25-B980-59F8B34504E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2860</TotalTime>
  <Words>587</Words>
  <Application>Microsoft Office PowerPoint</Application>
  <PresentationFormat>On-screen Show (4:3)</PresentationFormat>
  <Paragraphs>113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Theme1</vt:lpstr>
      <vt:lpstr>Chapter 1 Introduction to Python Programming</vt:lpstr>
      <vt:lpstr>Ways to rung Python Code</vt:lpstr>
      <vt:lpstr>Python as Calculator</vt:lpstr>
      <vt:lpstr>Python as Calculator (cont.)</vt:lpstr>
      <vt:lpstr>Math Module</vt:lpstr>
      <vt:lpstr>Math Module (cont.)</vt:lpstr>
      <vt:lpstr>Math Module (cont.)</vt:lpstr>
      <vt:lpstr>Math Module (cont.)</vt:lpstr>
      <vt:lpstr>Math Module (cont.)</vt:lpstr>
      <vt:lpstr>Data Types</vt:lpstr>
      <vt:lpstr>Logical Expressions and Operators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Dr. Hyung Jae Chang</cp:lastModifiedBy>
  <cp:revision>283</cp:revision>
  <dcterms:created xsi:type="dcterms:W3CDTF">2012-05-05T14:18:17Z</dcterms:created>
  <dcterms:modified xsi:type="dcterms:W3CDTF">2024-02-05T16:35:23Z</dcterms:modified>
</cp:coreProperties>
</file>