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4"/>
  </p:notesMasterIdLst>
  <p:handoutMasterIdLst>
    <p:handoutMasterId r:id="rId65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400" r:id="rId22"/>
    <p:sldId id="356" r:id="rId23"/>
    <p:sldId id="357" r:id="rId24"/>
    <p:sldId id="358" r:id="rId25"/>
    <p:sldId id="359" r:id="rId26"/>
    <p:sldId id="403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404" r:id="rId35"/>
    <p:sldId id="370" r:id="rId36"/>
    <p:sldId id="371" r:id="rId37"/>
    <p:sldId id="40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>
        <p:scale>
          <a:sx n="130" d="100"/>
          <a:sy n="130" d="100"/>
        </p:scale>
        <p:origin x="882" y="-25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37EE7FEC376B59408EE60BB4263E3DEC" ma:contentTypeVersion="0" ma:contentTypeDescription="Tạo tài liệu mới." ma:contentTypeScope="" ma:versionID="4de195bc1a94d55253bd4e40385894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8b2229d18018e26b1b9aa82ff15024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0D17BA-7BBB-468C-A1E3-184E3EFA8BF1}"/>
</file>

<file path=customXml/itemProps2.xml><?xml version="1.0" encoding="utf-8"?>
<ds:datastoreItem xmlns:ds="http://schemas.openxmlformats.org/officeDocument/2006/customXml" ds:itemID="{80F48C28-6775-4633-97A6-536320A27196}"/>
</file>

<file path=customXml/itemProps3.xml><?xml version="1.0" encoding="utf-8"?>
<ds:datastoreItem xmlns:ds="http://schemas.openxmlformats.org/officeDocument/2006/customXml" ds:itemID="{98AE2F3D-7648-4ACA-93A3-53569E4A524D}"/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92681</TotalTime>
  <Words>2763</Words>
  <Application>Microsoft Office PowerPoint</Application>
  <PresentationFormat>On-screen Show (4:3)</PresentationFormat>
  <Paragraphs>589</Paragraphs>
  <Slides>62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  <vt:variant>
        <vt:lpstr>Custom Shows</vt:lpstr>
      </vt:variant>
      <vt:variant>
        <vt:i4>1</vt:i4>
      </vt:variant>
    </vt:vector>
  </HeadingPairs>
  <TitlesOfParts>
    <vt:vector size="72" baseType="lpstr"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 Sudarshan</cp:lastModifiedBy>
  <cp:revision>474</cp:revision>
  <cp:lastPrinted>1999-06-28T19:27:31Z</cp:lastPrinted>
  <dcterms:created xsi:type="dcterms:W3CDTF">2009-12-21T15:40:22Z</dcterms:created>
  <dcterms:modified xsi:type="dcterms:W3CDTF">2019-09-10T07:53:19Z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0x01010037EE7FEC376B59408EE60BB4263E3DEC</vt:lpwstr>
  </property>
</Properties>
</file>