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handoutMasterIdLst>
    <p:handoutMasterId r:id="rId63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347" r:id="rId13"/>
    <p:sldId id="450" r:id="rId14"/>
    <p:sldId id="453" r:id="rId15"/>
    <p:sldId id="454" r:id="rId16"/>
    <p:sldId id="455" r:id="rId17"/>
    <p:sldId id="352" r:id="rId18"/>
    <p:sldId id="457" r:id="rId19"/>
    <p:sldId id="458" r:id="rId20"/>
    <p:sldId id="460" r:id="rId21"/>
    <p:sldId id="356" r:id="rId22"/>
    <p:sldId id="357" r:id="rId23"/>
    <p:sldId id="358" r:id="rId24"/>
    <p:sldId id="359" r:id="rId25"/>
    <p:sldId id="360" r:id="rId26"/>
    <p:sldId id="470" r:id="rId27"/>
    <p:sldId id="362" r:id="rId28"/>
    <p:sldId id="363" r:id="rId29"/>
    <p:sldId id="364" r:id="rId30"/>
    <p:sldId id="365" r:id="rId31"/>
    <p:sldId id="366" r:id="rId32"/>
    <p:sldId id="367" r:id="rId33"/>
    <p:sldId id="461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462" r:id="rId52"/>
    <p:sldId id="464" r:id="rId53"/>
    <p:sldId id="465" r:id="rId54"/>
    <p:sldId id="466" r:id="rId55"/>
    <p:sldId id="467" r:id="rId56"/>
    <p:sldId id="468" r:id="rId57"/>
    <p:sldId id="469" r:id="rId58"/>
    <p:sldId id="393" r:id="rId59"/>
    <p:sldId id="394" r:id="rId60"/>
    <p:sldId id="395" r:id="rId6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37" autoAdjust="0"/>
  </p:normalViewPr>
  <p:slideViewPr>
    <p:cSldViewPr snapToGrid="0">
      <p:cViewPr varScale="1">
        <p:scale>
          <a:sx n="116" d="100"/>
          <a:sy n="116" d="100"/>
        </p:scale>
        <p:origin x="136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/>
              <a:t>student</a:t>
            </a:r>
            <a:r>
              <a:rPr lang="vi-VN" sz="1700" i="1" dirty="0"/>
              <a:t>.</a:t>
            </a:r>
            <a:r>
              <a:rPr lang="en-US" sz="1700" i="1" dirty="0"/>
              <a:t>ID</a:t>
            </a:r>
            <a:r>
              <a:rPr lang="en-US" sz="1700" b="1" dirty="0"/>
              <a:t>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</a:t>
            </a:r>
            <a:r>
              <a:rPr lang="vi-VN" sz="1700" i="1" dirty="0"/>
              <a:t>.</a:t>
            </a:r>
            <a:r>
              <a:rPr lang="en-US" sz="1700" i="1" dirty="0"/>
              <a:t>ID</a:t>
            </a:r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</a:t>
            </a:r>
            <a:r>
              <a:rPr lang="en-US" sz="1700" i="1" dirty="0"/>
              <a:t>student,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</a:t>
            </a:r>
            <a:r>
              <a:rPr lang="en-US" sz="1700" i="1" dirty="0"/>
              <a:t>student</a:t>
            </a:r>
            <a:r>
              <a:rPr lang="vi-VN" sz="1700" i="1" dirty="0"/>
              <a:t>.</a:t>
            </a:r>
            <a:r>
              <a:rPr lang="en-US" sz="1700" i="1" dirty="0"/>
              <a:t>ID</a:t>
            </a:r>
            <a:r>
              <a:rPr lang="en-US" sz="1700" b="1" dirty="0"/>
              <a:t>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/>
              <a:t>takes</a:t>
            </a:r>
            <a:r>
              <a:rPr lang="vi-VN" sz="1700" i="1" dirty="0"/>
              <a:t>.</a:t>
            </a:r>
            <a:r>
              <a:rPr lang="en-US" sz="1700" i="1" dirty="0"/>
              <a:t>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</a:t>
            </a:r>
            <a:r>
              <a:rPr lang="vi-VN" altLang="en-US" sz="1700" dirty="0"/>
              <a:t> 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</a:t>
            </a:r>
            <a:r>
              <a:rPr lang="vi-VN" altLang="en-US" sz="1700" dirty="0"/>
              <a:t>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instructor's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students along with the course ID of the courses that they take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</a:t>
            </a:r>
            <a:r>
              <a:rPr lang="vi-VN" altLang="en-US" sz="1700" b="1" dirty="0"/>
              <a:t>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sz="1700" dirty="0"/>
              <a:t>Example -- List the names of students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BE5093-BE89-4AE7-A071-E3D71C923F74}"/>
</file>

<file path=customXml/itemProps2.xml><?xml version="1.0" encoding="utf-8"?>
<ds:datastoreItem xmlns:ds="http://schemas.openxmlformats.org/officeDocument/2006/customXml" ds:itemID="{64F5C4E6-0CB7-4D53-8A81-777F94B04CE1}"/>
</file>

<file path=customXml/itemProps3.xml><?xml version="1.0" encoding="utf-8"?>
<ds:datastoreItem xmlns:ds="http://schemas.openxmlformats.org/officeDocument/2006/customXml" ds:itemID="{E8CDD05A-D853-48B8-AD54-D718A67F4FCE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92965</TotalTime>
  <Words>4155</Words>
  <Application>Microsoft Office PowerPoint</Application>
  <PresentationFormat>On-screen Show (4:3)</PresentationFormat>
  <Paragraphs>463</Paragraphs>
  <Slides>60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Monotype Sorts</vt:lpstr>
      <vt:lpstr>Arial</vt:lpstr>
      <vt:lpstr>Helvetica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Dao Trung Kien</cp:lastModifiedBy>
  <cp:revision>489</cp:revision>
  <cp:lastPrinted>1999-06-28T19:27:31Z</cp:lastPrinted>
  <dcterms:created xsi:type="dcterms:W3CDTF">2009-12-21T15:40:22Z</dcterms:created>
  <dcterms:modified xsi:type="dcterms:W3CDTF">2023-04-26T17:03:37Z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