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handoutMasterIdLst>
    <p:handoutMasterId r:id="rId87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19" r:id="rId8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0562" autoAdjust="0"/>
  </p:normalViewPr>
  <p:slideViewPr>
    <p:cSldViewPr snapToGrid="0">
      <p:cViewPr varScale="1">
        <p:scale>
          <a:sx n="111" d="100"/>
          <a:sy n="111" d="100"/>
        </p:scale>
        <p:origin x="1338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95" Type="http://schemas.openxmlformats.org/officeDocument/2006/relationships/customXml" Target="../customXml/item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33.emf"/><Relationship Id="rId4" Type="http://schemas.openxmlformats.org/officeDocument/2006/relationships/image" Target="../media/image32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7EE7FEC376B59408EE60BB4263E3DEC" ma:contentTypeVersion="0" ma:contentTypeDescription="Tạo tài liệu mới." ma:contentTypeScope="" ma:versionID="4de195bc1a94d55253bd4e40385894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8b2229d18018e26b1b9aa82ff15024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CBB314-498C-4847-B891-C3803BE9B295}"/>
</file>

<file path=customXml/itemProps2.xml><?xml version="1.0" encoding="utf-8"?>
<ds:datastoreItem xmlns:ds="http://schemas.openxmlformats.org/officeDocument/2006/customXml" ds:itemID="{5D13EE10-8F49-4E4A-9734-534BF4F812FA}"/>
</file>

<file path=customXml/itemProps3.xml><?xml version="1.0" encoding="utf-8"?>
<ds:datastoreItem xmlns:ds="http://schemas.openxmlformats.org/officeDocument/2006/customXml" ds:itemID="{2A4940A0-1A37-4753-8578-96F78A2A8E39}"/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119459</TotalTime>
  <Words>4811</Words>
  <Application>Microsoft Office PowerPoint</Application>
  <PresentationFormat>On-screen Show (4:3)</PresentationFormat>
  <Paragraphs>510</Paragraphs>
  <Slides>84</Slides>
  <Notes>84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  <vt:variant>
        <vt:lpstr>Custom Shows</vt:lpstr>
      </vt:variant>
      <vt:variant>
        <vt:i4>1</vt:i4>
      </vt:variant>
    </vt:vector>
  </HeadingPairs>
  <TitlesOfParts>
    <vt:vector size="92" baseType="lpstr">
      <vt:lpstr>Monotype Sorts</vt:lpstr>
      <vt:lpstr>Arial</vt:lpstr>
      <vt:lpstr>Helvetica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Trung Kien Dao</cp:lastModifiedBy>
  <cp:revision>497</cp:revision>
  <cp:lastPrinted>1999-06-28T19:27:31Z</cp:lastPrinted>
  <dcterms:created xsi:type="dcterms:W3CDTF">2009-12-21T15:40:22Z</dcterms:created>
  <dcterms:modified xsi:type="dcterms:W3CDTF">2023-04-26T17:17:33Z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0x01010037EE7FEC376B59408EE60BB4263E3DEC</vt:lpwstr>
  </property>
</Properties>
</file>