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36"/>
    <a:srgbClr val="862633"/>
    <a:srgbClr val="3A3A3A"/>
    <a:srgbClr val="585858"/>
    <a:srgbClr val="FFFFFF"/>
    <a:srgbClr val="846B02"/>
    <a:srgbClr val="655E03"/>
    <a:srgbClr val="AA7A02"/>
    <a:srgbClr val="FCECC4"/>
    <a:srgbClr val="FBE5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E3B92E-DD71-4246-8AF7-621A2BA7D490}" v="4" dt="2024-06-03T12:20:55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6247" autoAdjust="0"/>
  </p:normalViewPr>
  <p:slideViewPr>
    <p:cSldViewPr>
      <p:cViewPr varScale="1">
        <p:scale>
          <a:sx n="88" d="100"/>
          <a:sy n="88" d="100"/>
        </p:scale>
        <p:origin x="78" y="30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Hyung Jae Chang" userId="886d5175-8769-4946-920e-866bf9151013" providerId="ADAL" clId="{E745C9A7-A969-4B7C-B5E4-40E2D3C65896}"/>
    <pc:docChg chg="undo custSel addSld delSld modSld">
      <pc:chgData name="Dr. Hyung Jae Chang" userId="886d5175-8769-4946-920e-866bf9151013" providerId="ADAL" clId="{E745C9A7-A969-4B7C-B5E4-40E2D3C65896}" dt="2024-02-07T14:38:01.881" v="519" actId="1076"/>
      <pc:docMkLst>
        <pc:docMk/>
      </pc:docMkLst>
      <pc:sldChg chg="modSp mod">
        <pc:chgData name="Dr. Hyung Jae Chang" userId="886d5175-8769-4946-920e-866bf9151013" providerId="ADAL" clId="{E745C9A7-A969-4B7C-B5E4-40E2D3C65896}" dt="2024-02-06T15:44:13.351" v="42" actId="20577"/>
        <pc:sldMkLst>
          <pc:docMk/>
          <pc:sldMk cId="0" sldId="256"/>
        </pc:sldMkLst>
        <pc:spChg chg="mod">
          <ac:chgData name="Dr. Hyung Jae Chang" userId="886d5175-8769-4946-920e-866bf9151013" providerId="ADAL" clId="{E745C9A7-A969-4B7C-B5E4-40E2D3C65896}" dt="2024-02-06T15:44:13.351" v="42" actId="20577"/>
          <ac:spMkLst>
            <pc:docMk/>
            <pc:sldMk cId="0" sldId="256"/>
            <ac:spMk id="2" creationId="{00000000-0000-0000-0000-000000000000}"/>
          </ac:spMkLst>
        </pc:spChg>
      </pc:sldChg>
      <pc:sldChg chg="addSp delSp modSp mod">
        <pc:chgData name="Dr. Hyung Jae Chang" userId="886d5175-8769-4946-920e-866bf9151013" providerId="ADAL" clId="{E745C9A7-A969-4B7C-B5E4-40E2D3C65896}" dt="2024-02-07T13:51:13.470" v="409" actId="1076"/>
        <pc:sldMkLst>
          <pc:docMk/>
          <pc:sldMk cId="0" sldId="258"/>
        </pc:sldMkLst>
        <pc:spChg chg="mod">
          <ac:chgData name="Dr. Hyung Jae Chang" userId="886d5175-8769-4946-920e-866bf9151013" providerId="ADAL" clId="{E745C9A7-A969-4B7C-B5E4-40E2D3C65896}" dt="2024-02-07T13:49:06.289" v="55" actId="20577"/>
          <ac:spMkLst>
            <pc:docMk/>
            <pc:sldMk cId="0" sldId="258"/>
            <ac:spMk id="9218" creationId="{00000000-0000-0000-0000-000000000000}"/>
          </ac:spMkLst>
        </pc:spChg>
        <pc:spChg chg="mod">
          <ac:chgData name="Dr. Hyung Jae Chang" userId="886d5175-8769-4946-920e-866bf9151013" providerId="ADAL" clId="{E745C9A7-A969-4B7C-B5E4-40E2D3C65896}" dt="2024-02-07T13:50:54.998" v="405" actId="20577"/>
          <ac:spMkLst>
            <pc:docMk/>
            <pc:sldMk cId="0" sldId="258"/>
            <ac:spMk id="9219" creationId="{00000000-0000-0000-0000-000000000000}"/>
          </ac:spMkLst>
        </pc:spChg>
        <pc:picChg chg="add mod">
          <ac:chgData name="Dr. Hyung Jae Chang" userId="886d5175-8769-4946-920e-866bf9151013" providerId="ADAL" clId="{E745C9A7-A969-4B7C-B5E4-40E2D3C65896}" dt="2024-02-07T13:51:13.470" v="409" actId="1076"/>
          <ac:picMkLst>
            <pc:docMk/>
            <pc:sldMk cId="0" sldId="258"/>
            <ac:picMk id="3" creationId="{7597F8F8-5F28-8E91-4D92-B6338CCAC7C0}"/>
          </ac:picMkLst>
        </pc:picChg>
        <pc:picChg chg="del">
          <ac:chgData name="Dr. Hyung Jae Chang" userId="886d5175-8769-4946-920e-866bf9151013" providerId="ADAL" clId="{E745C9A7-A969-4B7C-B5E4-40E2D3C65896}" dt="2024-02-07T12:56:02.011" v="45" actId="478"/>
          <ac:picMkLst>
            <pc:docMk/>
            <pc:sldMk cId="0" sldId="258"/>
            <ac:picMk id="4" creationId="{F9B09265-853C-6DDC-A3C0-1164171B6699}"/>
          </ac:picMkLst>
        </pc:picChg>
        <pc:picChg chg="del">
          <ac:chgData name="Dr. Hyung Jae Chang" userId="886d5175-8769-4946-920e-866bf9151013" providerId="ADAL" clId="{E745C9A7-A969-4B7C-B5E4-40E2D3C65896}" dt="2024-02-07T12:56:01.322" v="44" actId="478"/>
          <ac:picMkLst>
            <pc:docMk/>
            <pc:sldMk cId="0" sldId="258"/>
            <ac:picMk id="8" creationId="{C9709416-E1AC-DC21-4CF6-D0717725A160}"/>
          </ac:picMkLst>
        </pc:picChg>
      </pc:sldChg>
    </pc:docChg>
  </pc:docChgLst>
  <pc:docChgLst>
    <pc:chgData name="Dr. Hyung Jae Chang" userId="886d5175-8769-4946-920e-866bf9151013" providerId="ADAL" clId="{1D31BB52-A506-40D2-A8D1-699EE7FF8E04}"/>
    <pc:docChg chg="undo custSel addSld delSld modSld">
      <pc:chgData name="Dr. Hyung Jae Chang" userId="886d5175-8769-4946-920e-866bf9151013" providerId="ADAL" clId="{1D31BB52-A506-40D2-A8D1-699EE7FF8E04}" dt="2024-02-16T02:57:05.890" v="4139" actId="34135"/>
      <pc:docMkLst>
        <pc:docMk/>
      </pc:docMkLst>
      <pc:sldChg chg="modSp mod">
        <pc:chgData name="Dr. Hyung Jae Chang" userId="886d5175-8769-4946-920e-866bf9151013" providerId="ADAL" clId="{1D31BB52-A506-40D2-A8D1-699EE7FF8E04}" dt="2024-02-15T14:38:56.109" v="35" actId="20577"/>
        <pc:sldMkLst>
          <pc:docMk/>
          <pc:sldMk cId="0" sldId="256"/>
        </pc:sldMkLst>
        <pc:spChg chg="mod">
          <ac:chgData name="Dr. Hyung Jae Chang" userId="886d5175-8769-4946-920e-866bf9151013" providerId="ADAL" clId="{1D31BB52-A506-40D2-A8D1-699EE7FF8E04}" dt="2024-02-15T14:38:56.109" v="35" actId="20577"/>
          <ac:spMkLst>
            <pc:docMk/>
            <pc:sldMk cId="0" sldId="256"/>
            <ac:spMk id="2" creationId="{00000000-0000-0000-0000-000000000000}"/>
          </ac:spMkLst>
        </pc:spChg>
      </pc:sldChg>
      <pc:sldChg chg="addSp delSp modSp mod">
        <pc:chgData name="Dr. Hyung Jae Chang" userId="886d5175-8769-4946-920e-866bf9151013" providerId="ADAL" clId="{1D31BB52-A506-40D2-A8D1-699EE7FF8E04}" dt="2024-02-15T14:52:08.175" v="596" actId="948"/>
        <pc:sldMkLst>
          <pc:docMk/>
          <pc:sldMk cId="0" sldId="258"/>
        </pc:sldMkLst>
        <pc:spChg chg="add del">
          <ac:chgData name="Dr. Hyung Jae Chang" userId="886d5175-8769-4946-920e-866bf9151013" providerId="ADAL" clId="{1D31BB52-A506-40D2-A8D1-699EE7FF8E04}" dt="2024-02-15T14:45:40.759" v="56" actId="22"/>
          <ac:spMkLst>
            <pc:docMk/>
            <pc:sldMk cId="0" sldId="258"/>
            <ac:spMk id="3" creationId="{F24FC133-614A-2706-0AA5-D089069444F3}"/>
          </ac:spMkLst>
        </pc:spChg>
        <pc:spChg chg="mod">
          <ac:chgData name="Dr. Hyung Jae Chang" userId="886d5175-8769-4946-920e-866bf9151013" providerId="ADAL" clId="{1D31BB52-A506-40D2-A8D1-699EE7FF8E04}" dt="2024-02-15T14:45:09.833" v="50" actId="20577"/>
          <ac:spMkLst>
            <pc:docMk/>
            <pc:sldMk cId="0" sldId="258"/>
            <ac:spMk id="9218" creationId="{00000000-0000-0000-0000-000000000000}"/>
          </ac:spMkLst>
        </pc:spChg>
        <pc:spChg chg="mod">
          <ac:chgData name="Dr. Hyung Jae Chang" userId="886d5175-8769-4946-920e-866bf9151013" providerId="ADAL" clId="{1D31BB52-A506-40D2-A8D1-699EE7FF8E04}" dt="2024-02-15T14:52:08.175" v="596" actId="948"/>
          <ac:spMkLst>
            <pc:docMk/>
            <pc:sldMk cId="0" sldId="258"/>
            <ac:spMk id="9219" creationId="{00000000-0000-0000-0000-000000000000}"/>
          </ac:spMkLst>
        </pc:spChg>
      </pc:sldChg>
      <pc:sldChg chg="modSp add mod">
        <pc:chgData name="Dr. Hyung Jae Chang" userId="886d5175-8769-4946-920e-866bf9151013" providerId="ADAL" clId="{1D31BB52-A506-40D2-A8D1-699EE7FF8E04}" dt="2024-02-15T14:52:16.617" v="597" actId="2710"/>
        <pc:sldMkLst>
          <pc:docMk/>
          <pc:sldMk cId="256313804" sldId="259"/>
        </pc:sldMkLst>
        <pc:spChg chg="mod">
          <ac:chgData name="Dr. Hyung Jae Chang" userId="886d5175-8769-4946-920e-866bf9151013" providerId="ADAL" clId="{1D31BB52-A506-40D2-A8D1-699EE7FF8E04}" dt="2024-02-15T14:45:52.133" v="85" actId="20577"/>
          <ac:spMkLst>
            <pc:docMk/>
            <pc:sldMk cId="256313804" sldId="259"/>
            <ac:spMk id="9218" creationId="{011E677D-41CE-4F8E-CB43-F6FD471E9C75}"/>
          </ac:spMkLst>
        </pc:spChg>
        <pc:spChg chg="mod">
          <ac:chgData name="Dr. Hyung Jae Chang" userId="886d5175-8769-4946-920e-866bf9151013" providerId="ADAL" clId="{1D31BB52-A506-40D2-A8D1-699EE7FF8E04}" dt="2024-02-15T14:52:16.617" v="597" actId="2710"/>
          <ac:spMkLst>
            <pc:docMk/>
            <pc:sldMk cId="256313804" sldId="259"/>
            <ac:spMk id="9219" creationId="{1E336F24-1160-5C89-69EE-91376DAE474A}"/>
          </ac:spMkLst>
        </pc:spChg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1785101457" sldId="259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825604746" sldId="260"/>
        </pc:sldMkLst>
      </pc:sldChg>
      <pc:sldChg chg="addSp delSp modSp add mod">
        <pc:chgData name="Dr. Hyung Jae Chang" userId="886d5175-8769-4946-920e-866bf9151013" providerId="ADAL" clId="{1D31BB52-A506-40D2-A8D1-699EE7FF8E04}" dt="2024-02-15T14:58:32.186" v="1112" actId="1036"/>
        <pc:sldMkLst>
          <pc:docMk/>
          <pc:sldMk cId="2370888152" sldId="260"/>
        </pc:sldMkLst>
        <pc:spChg chg="mod">
          <ac:chgData name="Dr. Hyung Jae Chang" userId="886d5175-8769-4946-920e-866bf9151013" providerId="ADAL" clId="{1D31BB52-A506-40D2-A8D1-699EE7FF8E04}" dt="2024-02-15T14:58:32.186" v="1112" actId="1036"/>
          <ac:spMkLst>
            <pc:docMk/>
            <pc:sldMk cId="2370888152" sldId="260"/>
            <ac:spMk id="9218" creationId="{E2078DFA-561D-9FA9-552D-CCB7299B44A0}"/>
          </ac:spMkLst>
        </pc:spChg>
        <pc:spChg chg="mod">
          <ac:chgData name="Dr. Hyung Jae Chang" userId="886d5175-8769-4946-920e-866bf9151013" providerId="ADAL" clId="{1D31BB52-A506-40D2-A8D1-699EE7FF8E04}" dt="2024-02-15T14:58:29.967" v="1109" actId="1036"/>
          <ac:spMkLst>
            <pc:docMk/>
            <pc:sldMk cId="2370888152" sldId="260"/>
            <ac:spMk id="9219" creationId="{215EC0C1-C840-0850-CB8E-5806299DD4E5}"/>
          </ac:spMkLst>
        </pc:spChg>
        <pc:picChg chg="add del mod">
          <ac:chgData name="Dr. Hyung Jae Chang" userId="886d5175-8769-4946-920e-866bf9151013" providerId="ADAL" clId="{1D31BB52-A506-40D2-A8D1-699EE7FF8E04}" dt="2024-02-15T14:58:25.375" v="1102" actId="478"/>
          <ac:picMkLst>
            <pc:docMk/>
            <pc:sldMk cId="2370888152" sldId="260"/>
            <ac:picMk id="3" creationId="{6D1A1904-393F-6A10-2994-C8E1A5A52BF8}"/>
          </ac:picMkLst>
        </pc:picChg>
        <pc:picChg chg="add del mod">
          <ac:chgData name="Dr. Hyung Jae Chang" userId="886d5175-8769-4946-920e-866bf9151013" providerId="ADAL" clId="{1D31BB52-A506-40D2-A8D1-699EE7FF8E04}" dt="2024-02-15T14:58:25.894" v="1103" actId="478"/>
          <ac:picMkLst>
            <pc:docMk/>
            <pc:sldMk cId="2370888152" sldId="260"/>
            <ac:picMk id="6" creationId="{2420FDD7-DC47-0E2C-8AE2-08FD671FAA37}"/>
          </ac:picMkLst>
        </pc:picChg>
        <pc:cxnChg chg="add del mod">
          <ac:chgData name="Dr. Hyung Jae Chang" userId="886d5175-8769-4946-920e-866bf9151013" providerId="ADAL" clId="{1D31BB52-A506-40D2-A8D1-699EE7FF8E04}" dt="2024-02-15T14:58:27.167" v="1104" actId="478"/>
          <ac:cxnSpMkLst>
            <pc:docMk/>
            <pc:sldMk cId="2370888152" sldId="260"/>
            <ac:cxnSpMk id="8" creationId="{7E0F3A27-1AC7-A94B-122D-D0DA9313A8DA}"/>
          </ac:cxnSpMkLst>
        </pc:cxnChg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235567398" sldId="261"/>
        </pc:sldMkLst>
      </pc:sldChg>
      <pc:sldChg chg="add del">
        <pc:chgData name="Dr. Hyung Jae Chang" userId="886d5175-8769-4946-920e-866bf9151013" providerId="ADAL" clId="{1D31BB52-A506-40D2-A8D1-699EE7FF8E04}" dt="2024-02-15T14:55:25.446" v="1032"/>
        <pc:sldMkLst>
          <pc:docMk/>
          <pc:sldMk cId="1126129544" sldId="261"/>
        </pc:sldMkLst>
      </pc:sldChg>
      <pc:sldChg chg="addSp modSp add mod">
        <pc:chgData name="Dr. Hyung Jae Chang" userId="886d5175-8769-4946-920e-866bf9151013" providerId="ADAL" clId="{1D31BB52-A506-40D2-A8D1-699EE7FF8E04}" dt="2024-02-15T14:59:38.588" v="1153" actId="14100"/>
        <pc:sldMkLst>
          <pc:docMk/>
          <pc:sldMk cId="1205937463" sldId="261"/>
        </pc:sldMkLst>
        <pc:spChg chg="mod">
          <ac:chgData name="Dr. Hyung Jae Chang" userId="886d5175-8769-4946-920e-866bf9151013" providerId="ADAL" clId="{1D31BB52-A506-40D2-A8D1-699EE7FF8E04}" dt="2024-02-15T14:58:12.285" v="1092" actId="20577"/>
          <ac:spMkLst>
            <pc:docMk/>
            <pc:sldMk cId="1205937463" sldId="261"/>
            <ac:spMk id="9218" creationId="{58C516CF-3DCD-B92B-149F-1FE1665DB0E9}"/>
          </ac:spMkLst>
        </pc:spChg>
        <pc:spChg chg="mod">
          <ac:chgData name="Dr. Hyung Jae Chang" userId="886d5175-8769-4946-920e-866bf9151013" providerId="ADAL" clId="{1D31BB52-A506-40D2-A8D1-699EE7FF8E04}" dt="2024-02-15T14:58:17.386" v="1100" actId="20577"/>
          <ac:spMkLst>
            <pc:docMk/>
            <pc:sldMk cId="1205937463" sldId="261"/>
            <ac:spMk id="9219" creationId="{56C4A6F4-25E0-036C-1E00-76AB971188C2}"/>
          </ac:spMkLst>
        </pc:spChg>
        <pc:picChg chg="mod">
          <ac:chgData name="Dr. Hyung Jae Chang" userId="886d5175-8769-4946-920e-866bf9151013" providerId="ADAL" clId="{1D31BB52-A506-40D2-A8D1-699EE7FF8E04}" dt="2024-02-15T14:59:03.890" v="1122" actId="1035"/>
          <ac:picMkLst>
            <pc:docMk/>
            <pc:sldMk cId="1205937463" sldId="261"/>
            <ac:picMk id="3" creationId="{7B142FA4-C095-7380-8441-4C9B414DA07E}"/>
          </ac:picMkLst>
        </pc:picChg>
        <pc:picChg chg="add mod">
          <ac:chgData name="Dr. Hyung Jae Chang" userId="886d5175-8769-4946-920e-866bf9151013" providerId="ADAL" clId="{1D31BB52-A506-40D2-A8D1-699EE7FF8E04}" dt="2024-02-15T14:58:48.595" v="1116" actId="1076"/>
          <ac:picMkLst>
            <pc:docMk/>
            <pc:sldMk cId="1205937463" sldId="261"/>
            <ac:picMk id="4" creationId="{9B71CFC3-77D0-04D5-E768-7C764620A3B9}"/>
          </ac:picMkLst>
        </pc:picChg>
        <pc:picChg chg="mod">
          <ac:chgData name="Dr. Hyung Jae Chang" userId="886d5175-8769-4946-920e-866bf9151013" providerId="ADAL" clId="{1D31BB52-A506-40D2-A8D1-699EE7FF8E04}" dt="2024-02-15T14:59:27.020" v="1149" actId="1036"/>
          <ac:picMkLst>
            <pc:docMk/>
            <pc:sldMk cId="1205937463" sldId="261"/>
            <ac:picMk id="6" creationId="{06938D61-CEC3-BF6E-D50F-2771C5A14291}"/>
          </ac:picMkLst>
        </pc:picChg>
        <pc:picChg chg="add mod">
          <ac:chgData name="Dr. Hyung Jae Chang" userId="886d5175-8769-4946-920e-866bf9151013" providerId="ADAL" clId="{1D31BB52-A506-40D2-A8D1-699EE7FF8E04}" dt="2024-02-15T14:59:31.002" v="1150" actId="14100"/>
          <ac:picMkLst>
            <pc:docMk/>
            <pc:sldMk cId="1205937463" sldId="261"/>
            <ac:picMk id="9" creationId="{1BABCE34-8D3F-7182-3549-001F30837479}"/>
          </ac:picMkLst>
        </pc:picChg>
        <pc:cxnChg chg="mod">
          <ac:chgData name="Dr. Hyung Jae Chang" userId="886d5175-8769-4946-920e-866bf9151013" providerId="ADAL" clId="{1D31BB52-A506-40D2-A8D1-699EE7FF8E04}" dt="2024-02-15T14:59:27.020" v="1149" actId="1036"/>
          <ac:cxnSpMkLst>
            <pc:docMk/>
            <pc:sldMk cId="1205937463" sldId="261"/>
            <ac:cxnSpMk id="8" creationId="{AEFA92EE-96CC-7B24-FA0E-DB3CABFC5A7F}"/>
          </ac:cxnSpMkLst>
        </pc:cxnChg>
        <pc:cxnChg chg="add mod">
          <ac:chgData name="Dr. Hyung Jae Chang" userId="886d5175-8769-4946-920e-866bf9151013" providerId="ADAL" clId="{1D31BB52-A506-40D2-A8D1-699EE7FF8E04}" dt="2024-02-15T14:59:38.588" v="1153" actId="14100"/>
          <ac:cxnSpMkLst>
            <pc:docMk/>
            <pc:sldMk cId="1205937463" sldId="261"/>
            <ac:cxnSpMk id="13" creationId="{8E9BB0BB-9734-88E0-44FA-3967B098B57D}"/>
          </ac:cxnSpMkLst>
        </pc:cxnChg>
      </pc:sldChg>
      <pc:sldChg chg="modSp add mod">
        <pc:chgData name="Dr. Hyung Jae Chang" userId="886d5175-8769-4946-920e-866bf9151013" providerId="ADAL" clId="{1D31BB52-A506-40D2-A8D1-699EE7FF8E04}" dt="2024-02-15T15:06:36.662" v="1317" actId="2710"/>
        <pc:sldMkLst>
          <pc:docMk/>
          <pc:sldMk cId="2960685101" sldId="262"/>
        </pc:sldMkLst>
        <pc:spChg chg="mod">
          <ac:chgData name="Dr. Hyung Jae Chang" userId="886d5175-8769-4946-920e-866bf9151013" providerId="ADAL" clId="{1D31BB52-A506-40D2-A8D1-699EE7FF8E04}" dt="2024-02-15T15:00:19.727" v="1180" actId="20577"/>
          <ac:spMkLst>
            <pc:docMk/>
            <pc:sldMk cId="2960685101" sldId="262"/>
            <ac:spMk id="9218" creationId="{5F361BA2-E5B5-FAFA-4F8B-481347CD115B}"/>
          </ac:spMkLst>
        </pc:spChg>
        <pc:spChg chg="mod">
          <ac:chgData name="Dr. Hyung Jae Chang" userId="886d5175-8769-4946-920e-866bf9151013" providerId="ADAL" clId="{1D31BB52-A506-40D2-A8D1-699EE7FF8E04}" dt="2024-02-15T15:06:36.662" v="1317" actId="2710"/>
          <ac:spMkLst>
            <pc:docMk/>
            <pc:sldMk cId="2960685101" sldId="262"/>
            <ac:spMk id="9219" creationId="{3115EE88-4BE0-43AB-8669-FE02D8003312}"/>
          </ac:spMkLst>
        </pc:spChg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2999215073" sldId="262"/>
        </pc:sldMkLst>
      </pc:sldChg>
      <pc:sldChg chg="modSp add mod">
        <pc:chgData name="Dr. Hyung Jae Chang" userId="886d5175-8769-4946-920e-866bf9151013" providerId="ADAL" clId="{1D31BB52-A506-40D2-A8D1-699EE7FF8E04}" dt="2024-02-15T15:06:30.954" v="1316" actId="2710"/>
        <pc:sldMkLst>
          <pc:docMk/>
          <pc:sldMk cId="799596310" sldId="263"/>
        </pc:sldMkLst>
        <pc:spChg chg="mod">
          <ac:chgData name="Dr. Hyung Jae Chang" userId="886d5175-8769-4946-920e-866bf9151013" providerId="ADAL" clId="{1D31BB52-A506-40D2-A8D1-699EE7FF8E04}" dt="2024-02-15T15:02:28.658" v="1198" actId="20577"/>
          <ac:spMkLst>
            <pc:docMk/>
            <pc:sldMk cId="799596310" sldId="263"/>
            <ac:spMk id="9218" creationId="{1B4F9BE2-24FE-C670-F6A6-58F6E11A90F5}"/>
          </ac:spMkLst>
        </pc:spChg>
        <pc:spChg chg="mod">
          <ac:chgData name="Dr. Hyung Jae Chang" userId="886d5175-8769-4946-920e-866bf9151013" providerId="ADAL" clId="{1D31BB52-A506-40D2-A8D1-699EE7FF8E04}" dt="2024-02-15T15:06:30.954" v="1316" actId="2710"/>
          <ac:spMkLst>
            <pc:docMk/>
            <pc:sldMk cId="799596310" sldId="263"/>
            <ac:spMk id="9219" creationId="{5C46621B-90CB-A446-BCC4-E0D72AC9325F}"/>
          </ac:spMkLst>
        </pc:spChg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3215572969" sldId="263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1258215596" sldId="264"/>
        </pc:sldMkLst>
      </pc:sldChg>
      <pc:sldChg chg="addSp modSp add mod">
        <pc:chgData name="Dr. Hyung Jae Chang" userId="886d5175-8769-4946-920e-866bf9151013" providerId="ADAL" clId="{1D31BB52-A506-40D2-A8D1-699EE7FF8E04}" dt="2024-02-15T15:13:57.756" v="1612" actId="114"/>
        <pc:sldMkLst>
          <pc:docMk/>
          <pc:sldMk cId="2410069105" sldId="264"/>
        </pc:sldMkLst>
        <pc:spChg chg="add mod">
          <ac:chgData name="Dr. Hyung Jae Chang" userId="886d5175-8769-4946-920e-866bf9151013" providerId="ADAL" clId="{1D31BB52-A506-40D2-A8D1-699EE7FF8E04}" dt="2024-02-15T15:11:48.400" v="1499" actId="1076"/>
          <ac:spMkLst>
            <pc:docMk/>
            <pc:sldMk cId="2410069105" sldId="264"/>
            <ac:spMk id="4" creationId="{C681FD8C-390F-3A2C-9A44-235430753EE6}"/>
          </ac:spMkLst>
        </pc:spChg>
        <pc:spChg chg="mod">
          <ac:chgData name="Dr. Hyung Jae Chang" userId="886d5175-8769-4946-920e-866bf9151013" providerId="ADAL" clId="{1D31BB52-A506-40D2-A8D1-699EE7FF8E04}" dt="2024-02-15T15:13:57.756" v="1612" actId="114"/>
          <ac:spMkLst>
            <pc:docMk/>
            <pc:sldMk cId="2410069105" sldId="264"/>
            <ac:spMk id="9219" creationId="{008E1057-6D4D-696C-56E7-2D67AB9E5DF1}"/>
          </ac:spMkLst>
        </pc:spChg>
        <pc:cxnChg chg="add mod">
          <ac:chgData name="Dr. Hyung Jae Chang" userId="886d5175-8769-4946-920e-866bf9151013" providerId="ADAL" clId="{1D31BB52-A506-40D2-A8D1-699EE7FF8E04}" dt="2024-02-15T15:11:22.135" v="1462" actId="1582"/>
          <ac:cxnSpMkLst>
            <pc:docMk/>
            <pc:sldMk cId="2410069105" sldId="264"/>
            <ac:cxnSpMk id="3" creationId="{4AA23227-A220-34BE-0ABA-1EC5B5E5BEE2}"/>
          </ac:cxnSpMkLst>
        </pc:cxnChg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2486211382" sldId="265"/>
        </pc:sldMkLst>
      </pc:sldChg>
      <pc:sldChg chg="addSp modSp add mod">
        <pc:chgData name="Dr. Hyung Jae Chang" userId="886d5175-8769-4946-920e-866bf9151013" providerId="ADAL" clId="{1D31BB52-A506-40D2-A8D1-699EE7FF8E04}" dt="2024-02-16T01:56:50.416" v="2487" actId="20577"/>
        <pc:sldMkLst>
          <pc:docMk/>
          <pc:sldMk cId="3411958900" sldId="265"/>
        </pc:sldMkLst>
        <pc:spChg chg="mod">
          <ac:chgData name="Dr. Hyung Jae Chang" userId="886d5175-8769-4946-920e-866bf9151013" providerId="ADAL" clId="{1D31BB52-A506-40D2-A8D1-699EE7FF8E04}" dt="2024-02-15T15:14:13.380" v="1625" actId="20577"/>
          <ac:spMkLst>
            <pc:docMk/>
            <pc:sldMk cId="3411958900" sldId="265"/>
            <ac:spMk id="9218" creationId="{1D716F8C-A7A1-9351-4E8B-BBD0CEE5D459}"/>
          </ac:spMkLst>
        </pc:spChg>
        <pc:spChg chg="mod">
          <ac:chgData name="Dr. Hyung Jae Chang" userId="886d5175-8769-4946-920e-866bf9151013" providerId="ADAL" clId="{1D31BB52-A506-40D2-A8D1-699EE7FF8E04}" dt="2024-02-16T01:56:50.416" v="2487" actId="20577"/>
          <ac:spMkLst>
            <pc:docMk/>
            <pc:sldMk cId="3411958900" sldId="265"/>
            <ac:spMk id="9219" creationId="{A440E366-4F78-3E4E-1996-A23B950A6BE5}"/>
          </ac:spMkLst>
        </pc:spChg>
        <pc:picChg chg="add mod">
          <ac:chgData name="Dr. Hyung Jae Chang" userId="886d5175-8769-4946-920e-866bf9151013" providerId="ADAL" clId="{1D31BB52-A506-40D2-A8D1-699EE7FF8E04}" dt="2024-02-16T01:56:18.650" v="2444" actId="1076"/>
          <ac:picMkLst>
            <pc:docMk/>
            <pc:sldMk cId="3411958900" sldId="265"/>
            <ac:picMk id="3" creationId="{3AE550EF-C850-B12A-3492-14261B1092F5}"/>
          </ac:picMkLst>
        </pc:picChg>
        <pc:picChg chg="add mod">
          <ac:chgData name="Dr. Hyung Jae Chang" userId="886d5175-8769-4946-920e-866bf9151013" providerId="ADAL" clId="{1D31BB52-A506-40D2-A8D1-699EE7FF8E04}" dt="2024-02-16T01:56:13.614" v="2442" actId="1037"/>
          <ac:picMkLst>
            <pc:docMk/>
            <pc:sldMk cId="3411958900" sldId="265"/>
            <ac:picMk id="6" creationId="{77276CA2-4562-C762-AE93-DDBEB40D00B1}"/>
          </ac:picMkLst>
        </pc:picChg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2652003968" sldId="266"/>
        </pc:sldMkLst>
      </pc:sldChg>
      <pc:sldChg chg="addSp modSp add mod">
        <pc:chgData name="Dr. Hyung Jae Chang" userId="886d5175-8769-4946-920e-866bf9151013" providerId="ADAL" clId="{1D31BB52-A506-40D2-A8D1-699EE7FF8E04}" dt="2024-02-16T02:12:36.161" v="3193" actId="1076"/>
        <pc:sldMkLst>
          <pc:docMk/>
          <pc:sldMk cId="3132064781" sldId="266"/>
        </pc:sldMkLst>
        <pc:spChg chg="mod">
          <ac:chgData name="Dr. Hyung Jae Chang" userId="886d5175-8769-4946-920e-866bf9151013" providerId="ADAL" clId="{1D31BB52-A506-40D2-A8D1-699EE7FF8E04}" dt="2024-02-16T02:12:27.800" v="3189" actId="1035"/>
          <ac:spMkLst>
            <pc:docMk/>
            <pc:sldMk cId="3132064781" sldId="266"/>
            <ac:spMk id="9218" creationId="{AF0698EE-8ABA-C3BD-0348-6B8FE417AD53}"/>
          </ac:spMkLst>
        </pc:spChg>
        <pc:spChg chg="mod">
          <ac:chgData name="Dr. Hyung Jae Chang" userId="886d5175-8769-4946-920e-866bf9151013" providerId="ADAL" clId="{1D31BB52-A506-40D2-A8D1-699EE7FF8E04}" dt="2024-02-16T02:12:24.030" v="3185" actId="1035"/>
          <ac:spMkLst>
            <pc:docMk/>
            <pc:sldMk cId="3132064781" sldId="266"/>
            <ac:spMk id="9219" creationId="{73FE9AD5-1D8A-D6D6-CF78-EFA716DBB2B0}"/>
          </ac:spMkLst>
        </pc:spChg>
        <pc:picChg chg="add mod">
          <ac:chgData name="Dr. Hyung Jae Chang" userId="886d5175-8769-4946-920e-866bf9151013" providerId="ADAL" clId="{1D31BB52-A506-40D2-A8D1-699EE7FF8E04}" dt="2024-02-16T02:12:36.161" v="3193" actId="1076"/>
          <ac:picMkLst>
            <pc:docMk/>
            <pc:sldMk cId="3132064781" sldId="266"/>
            <ac:picMk id="2" creationId="{7E0FC0F9-635C-ED64-E1E7-C1631B3F6AA9}"/>
          </ac:picMkLst>
        </pc:picChg>
      </pc:sldChg>
      <pc:sldChg chg="add del">
        <pc:chgData name="Dr. Hyung Jae Chang" userId="886d5175-8769-4946-920e-866bf9151013" providerId="ADAL" clId="{1D31BB52-A506-40D2-A8D1-699EE7FF8E04}" dt="2024-02-15T15:17:15.481" v="1852"/>
        <pc:sldMkLst>
          <pc:docMk/>
          <pc:sldMk cId="3528263192" sldId="266"/>
        </pc:sldMkLst>
      </pc:sldChg>
      <pc:sldChg chg="addSp modSp add mod">
        <pc:chgData name="Dr. Hyung Jae Chang" userId="886d5175-8769-4946-920e-866bf9151013" providerId="ADAL" clId="{1D31BB52-A506-40D2-A8D1-699EE7FF8E04}" dt="2024-02-16T02:55:11.883" v="4024" actId="1036"/>
        <pc:sldMkLst>
          <pc:docMk/>
          <pc:sldMk cId="1571943192" sldId="267"/>
        </pc:sldMkLst>
        <pc:spChg chg="mod">
          <ac:chgData name="Dr. Hyung Jae Chang" userId="886d5175-8769-4946-920e-866bf9151013" providerId="ADAL" clId="{1D31BB52-A506-40D2-A8D1-699EE7FF8E04}" dt="2024-02-15T15:17:36.623" v="1872" actId="20577"/>
          <ac:spMkLst>
            <pc:docMk/>
            <pc:sldMk cId="1571943192" sldId="267"/>
            <ac:spMk id="9218" creationId="{4E6B900C-FE5A-4B41-ED07-317817C89BEC}"/>
          </ac:spMkLst>
        </pc:spChg>
        <pc:spChg chg="mod">
          <ac:chgData name="Dr. Hyung Jae Chang" userId="886d5175-8769-4946-920e-866bf9151013" providerId="ADAL" clId="{1D31BB52-A506-40D2-A8D1-699EE7FF8E04}" dt="2024-02-16T02:37:27.643" v="3922" actId="20577"/>
          <ac:spMkLst>
            <pc:docMk/>
            <pc:sldMk cId="1571943192" sldId="267"/>
            <ac:spMk id="9219" creationId="{4B36CF64-F45F-2FFA-F08D-DA4F3AC75C8B}"/>
          </ac:spMkLst>
        </pc:spChg>
        <pc:picChg chg="add mod">
          <ac:chgData name="Dr. Hyung Jae Chang" userId="886d5175-8769-4946-920e-866bf9151013" providerId="ADAL" clId="{1D31BB52-A506-40D2-A8D1-699EE7FF8E04}" dt="2024-02-16T02:55:11.883" v="4024" actId="1036"/>
          <ac:picMkLst>
            <pc:docMk/>
            <pc:sldMk cId="1571943192" sldId="267"/>
            <ac:picMk id="3" creationId="{8017825B-5899-5D3F-BB9B-159D9A0A4405}"/>
          </ac:picMkLst>
        </pc:picChg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1937113887" sldId="267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3403623564" sldId="268"/>
        </pc:sldMkLst>
      </pc:sldChg>
      <pc:sldChg chg="addSp delSp modSp add mod">
        <pc:chgData name="Dr. Hyung Jae Chang" userId="886d5175-8769-4946-920e-866bf9151013" providerId="ADAL" clId="{1D31BB52-A506-40D2-A8D1-699EE7FF8E04}" dt="2024-02-16T02:56:46.013" v="4135" actId="34135"/>
        <pc:sldMkLst>
          <pc:docMk/>
          <pc:sldMk cId="3818953205" sldId="268"/>
        </pc:sldMkLst>
        <pc:spChg chg="mod">
          <ac:chgData name="Dr. Hyung Jae Chang" userId="886d5175-8769-4946-920e-866bf9151013" providerId="ADAL" clId="{1D31BB52-A506-40D2-A8D1-699EE7FF8E04}" dt="2024-02-16T02:56:28.279" v="4131" actId="1035"/>
          <ac:spMkLst>
            <pc:docMk/>
            <pc:sldMk cId="3818953205" sldId="268"/>
            <ac:spMk id="9218" creationId="{3325009F-FD61-8A1F-D57D-87B0BED4C8DD}"/>
          </ac:spMkLst>
        </pc:spChg>
        <pc:spChg chg="del mod">
          <ac:chgData name="Dr. Hyung Jae Chang" userId="886d5175-8769-4946-920e-866bf9151013" providerId="ADAL" clId="{1D31BB52-A506-40D2-A8D1-699EE7FF8E04}" dt="2024-02-16T02:56:10.174" v="4121"/>
          <ac:spMkLst>
            <pc:docMk/>
            <pc:sldMk cId="3818953205" sldId="268"/>
            <ac:spMk id="9219" creationId="{FB51A82E-DF65-0377-677C-02C130816A24}"/>
          </ac:spMkLst>
        </pc:spChg>
        <pc:picChg chg="add mod">
          <ac:chgData name="Dr. Hyung Jae Chang" userId="886d5175-8769-4946-920e-866bf9151013" providerId="ADAL" clId="{1D31BB52-A506-40D2-A8D1-699EE7FF8E04}" dt="2024-02-16T02:56:46.013" v="4135" actId="34135"/>
          <ac:picMkLst>
            <pc:docMk/>
            <pc:sldMk cId="3818953205" sldId="268"/>
            <ac:picMk id="2" creationId="{6D3CECB2-5F4F-F054-6C55-410FF87DB281}"/>
          </ac:picMkLst>
        </pc:picChg>
        <pc:picChg chg="add mod">
          <ac:chgData name="Dr. Hyung Jae Chang" userId="886d5175-8769-4946-920e-866bf9151013" providerId="ADAL" clId="{1D31BB52-A506-40D2-A8D1-699EE7FF8E04}" dt="2024-02-16T02:56:46.013" v="4135" actId="34135"/>
          <ac:picMkLst>
            <pc:docMk/>
            <pc:sldMk cId="3818953205" sldId="268"/>
            <ac:picMk id="3" creationId="{987CAE91-A0D0-78B2-BD34-F1913C466F55}"/>
          </ac:picMkLst>
        </pc:picChg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2712303052" sldId="269"/>
        </pc:sldMkLst>
      </pc:sldChg>
      <pc:sldChg chg="addSp delSp modSp add mod">
        <pc:chgData name="Dr. Hyung Jae Chang" userId="886d5175-8769-4946-920e-866bf9151013" providerId="ADAL" clId="{1D31BB52-A506-40D2-A8D1-699EE7FF8E04}" dt="2024-02-16T02:07:24.260" v="2810" actId="1035"/>
        <pc:sldMkLst>
          <pc:docMk/>
          <pc:sldMk cId="3912585204" sldId="269"/>
        </pc:sldMkLst>
        <pc:spChg chg="add del mod">
          <ac:chgData name="Dr. Hyung Jae Chang" userId="886d5175-8769-4946-920e-866bf9151013" providerId="ADAL" clId="{1D31BB52-A506-40D2-A8D1-699EE7FF8E04}" dt="2024-02-16T01:58:07.607" v="2508" actId="478"/>
          <ac:spMkLst>
            <pc:docMk/>
            <pc:sldMk cId="3912585204" sldId="269"/>
            <ac:spMk id="9" creationId="{024A3837-AB2E-CB0E-122F-5DD4FCC00A79}"/>
          </ac:spMkLst>
        </pc:spChg>
        <pc:spChg chg="add mod">
          <ac:chgData name="Dr. Hyung Jae Chang" userId="886d5175-8769-4946-920e-866bf9151013" providerId="ADAL" clId="{1D31BB52-A506-40D2-A8D1-699EE7FF8E04}" dt="2024-02-16T02:03:32.914" v="2805" actId="20577"/>
          <ac:spMkLst>
            <pc:docMk/>
            <pc:sldMk cId="3912585204" sldId="269"/>
            <ac:spMk id="10" creationId="{AD23ADFB-4ADF-ADFE-50D3-122014D88DC0}"/>
          </ac:spMkLst>
        </pc:spChg>
        <pc:spChg chg="mod">
          <ac:chgData name="Dr. Hyung Jae Chang" userId="886d5175-8769-4946-920e-866bf9151013" providerId="ADAL" clId="{1D31BB52-A506-40D2-A8D1-699EE7FF8E04}" dt="2024-02-16T02:07:24.260" v="2810" actId="1035"/>
          <ac:spMkLst>
            <pc:docMk/>
            <pc:sldMk cId="3912585204" sldId="269"/>
            <ac:spMk id="9218" creationId="{A6F386A3-5AD9-F1F7-128E-1420CE35C541}"/>
          </ac:spMkLst>
        </pc:spChg>
        <pc:spChg chg="del mod">
          <ac:chgData name="Dr. Hyung Jae Chang" userId="886d5175-8769-4946-920e-866bf9151013" providerId="ADAL" clId="{1D31BB52-A506-40D2-A8D1-699EE7FF8E04}" dt="2024-02-16T01:58:05.988" v="2507" actId="478"/>
          <ac:spMkLst>
            <pc:docMk/>
            <pc:sldMk cId="3912585204" sldId="269"/>
            <ac:spMk id="9219" creationId="{E1261020-5CD0-CFEA-0321-57B7DE189FAF}"/>
          </ac:spMkLst>
        </pc:spChg>
        <pc:picChg chg="add del mod">
          <ac:chgData name="Dr. Hyung Jae Chang" userId="886d5175-8769-4946-920e-866bf9151013" providerId="ADAL" clId="{1D31BB52-A506-40D2-A8D1-699EE7FF8E04}" dt="2024-02-16T01:57:55.964" v="2504" actId="478"/>
          <ac:picMkLst>
            <pc:docMk/>
            <pc:sldMk cId="3912585204" sldId="269"/>
            <ac:picMk id="2" creationId="{1841A506-0F5E-5028-5447-4F0BB19F0581}"/>
          </ac:picMkLst>
        </pc:picChg>
        <pc:picChg chg="del">
          <ac:chgData name="Dr. Hyung Jae Chang" userId="886d5175-8769-4946-920e-866bf9151013" providerId="ADAL" clId="{1D31BB52-A506-40D2-A8D1-699EE7FF8E04}" dt="2024-02-16T01:57:26.327" v="2497" actId="478"/>
          <ac:picMkLst>
            <pc:docMk/>
            <pc:sldMk cId="3912585204" sldId="269"/>
            <ac:picMk id="3" creationId="{DE3FCD6B-A322-4C73-766A-EF9AE8DC7B39}"/>
          </ac:picMkLst>
        </pc:picChg>
        <pc:picChg chg="del">
          <ac:chgData name="Dr. Hyung Jae Chang" userId="886d5175-8769-4946-920e-866bf9151013" providerId="ADAL" clId="{1D31BB52-A506-40D2-A8D1-699EE7FF8E04}" dt="2024-02-16T01:57:27.091" v="2498" actId="478"/>
          <ac:picMkLst>
            <pc:docMk/>
            <pc:sldMk cId="3912585204" sldId="269"/>
            <ac:picMk id="6" creationId="{CF74C56D-8308-7AE2-65B1-871701CEDF7E}"/>
          </ac:picMkLst>
        </pc:picChg>
        <pc:picChg chg="add mod">
          <ac:chgData name="Dr. Hyung Jae Chang" userId="886d5175-8769-4946-920e-866bf9151013" providerId="ADAL" clId="{1D31BB52-A506-40D2-A8D1-699EE7FF8E04}" dt="2024-02-16T01:58:53.243" v="2516" actId="1076"/>
          <ac:picMkLst>
            <pc:docMk/>
            <pc:sldMk cId="3912585204" sldId="269"/>
            <ac:picMk id="7" creationId="{220E154D-22DE-7BD5-BDC1-E7CAA1A27C65}"/>
          </ac:picMkLst>
        </pc:picChg>
        <pc:picChg chg="add del mod">
          <ac:chgData name="Dr. Hyung Jae Chang" userId="886d5175-8769-4946-920e-866bf9151013" providerId="ADAL" clId="{1D31BB52-A506-40D2-A8D1-699EE7FF8E04}" dt="2024-02-16T02:02:11.647" v="2716" actId="478"/>
          <ac:picMkLst>
            <pc:docMk/>
            <pc:sldMk cId="3912585204" sldId="269"/>
            <ac:picMk id="12" creationId="{52621327-0837-DC85-3158-4911CF44AC37}"/>
          </ac:picMkLst>
        </pc:picChg>
        <pc:picChg chg="add mod">
          <ac:chgData name="Dr. Hyung Jae Chang" userId="886d5175-8769-4946-920e-866bf9151013" providerId="ADAL" clId="{1D31BB52-A506-40D2-A8D1-699EE7FF8E04}" dt="2024-02-16T02:02:19.145" v="2719" actId="1076"/>
          <ac:picMkLst>
            <pc:docMk/>
            <pc:sldMk cId="3912585204" sldId="269"/>
            <ac:picMk id="14" creationId="{6EB0A69B-8584-305A-6FA7-1CA369219A7C}"/>
          </ac:picMkLst>
        </pc:picChg>
        <pc:picChg chg="add del">
          <ac:chgData name="Dr. Hyung Jae Chang" userId="886d5175-8769-4946-920e-866bf9151013" providerId="ADAL" clId="{1D31BB52-A506-40D2-A8D1-699EE7FF8E04}" dt="2024-02-16T02:02:27.648" v="2726" actId="22"/>
          <ac:picMkLst>
            <pc:docMk/>
            <pc:sldMk cId="3912585204" sldId="269"/>
            <ac:picMk id="16" creationId="{30C7D817-561D-9B1D-549A-ABE1DE8F0500}"/>
          </ac:picMkLst>
        </pc:picChg>
      </pc:sldChg>
      <pc:sldChg chg="addSp delSp modSp add mod">
        <pc:chgData name="Dr. Hyung Jae Chang" userId="886d5175-8769-4946-920e-866bf9151013" providerId="ADAL" clId="{1D31BB52-A506-40D2-A8D1-699EE7FF8E04}" dt="2024-02-16T02:08:09.029" v="2830" actId="14100"/>
        <pc:sldMkLst>
          <pc:docMk/>
          <pc:sldMk cId="1587692534" sldId="270"/>
        </pc:sldMkLst>
        <pc:spChg chg="add del mod">
          <ac:chgData name="Dr. Hyung Jae Chang" userId="886d5175-8769-4946-920e-866bf9151013" providerId="ADAL" clId="{1D31BB52-A506-40D2-A8D1-699EE7FF8E04}" dt="2024-02-16T02:07:50.716" v="2823"/>
          <ac:spMkLst>
            <pc:docMk/>
            <pc:sldMk cId="1587692534" sldId="270"/>
            <ac:spMk id="3" creationId="{E19A3CE2-41CE-FCC4-B010-FFA9C85DE117}"/>
          </ac:spMkLst>
        </pc:spChg>
        <pc:spChg chg="del">
          <ac:chgData name="Dr. Hyung Jae Chang" userId="886d5175-8769-4946-920e-866bf9151013" providerId="ADAL" clId="{1D31BB52-A506-40D2-A8D1-699EE7FF8E04}" dt="2024-02-16T02:07:35.742" v="2821" actId="478"/>
          <ac:spMkLst>
            <pc:docMk/>
            <pc:sldMk cId="1587692534" sldId="270"/>
            <ac:spMk id="10" creationId="{043D3DD1-1DB3-57B0-2201-C37008352D37}"/>
          </ac:spMkLst>
        </pc:spChg>
        <pc:spChg chg="mod">
          <ac:chgData name="Dr. Hyung Jae Chang" userId="886d5175-8769-4946-920e-866bf9151013" providerId="ADAL" clId="{1D31BB52-A506-40D2-A8D1-699EE7FF8E04}" dt="2024-02-16T02:07:31.747" v="2818" actId="20577"/>
          <ac:spMkLst>
            <pc:docMk/>
            <pc:sldMk cId="1587692534" sldId="270"/>
            <ac:spMk id="9218" creationId="{5B55240D-44FA-8ABA-9E49-F2ADE395C4A2}"/>
          </ac:spMkLst>
        </pc:spChg>
        <pc:picChg chg="add mod">
          <ac:chgData name="Dr. Hyung Jae Chang" userId="886d5175-8769-4946-920e-866bf9151013" providerId="ADAL" clId="{1D31BB52-A506-40D2-A8D1-699EE7FF8E04}" dt="2024-02-16T02:07:46.612" v="2822"/>
          <ac:picMkLst>
            <pc:docMk/>
            <pc:sldMk cId="1587692534" sldId="270"/>
            <ac:picMk id="4" creationId="{2E6FCD8A-9205-8DFF-2B14-4CBA95AC9168}"/>
          </ac:picMkLst>
        </pc:picChg>
        <pc:picChg chg="add mod">
          <ac:chgData name="Dr. Hyung Jae Chang" userId="886d5175-8769-4946-920e-866bf9151013" providerId="ADAL" clId="{1D31BB52-A506-40D2-A8D1-699EE7FF8E04}" dt="2024-02-16T02:07:58.806" v="2827" actId="14100"/>
          <ac:picMkLst>
            <pc:docMk/>
            <pc:sldMk cId="1587692534" sldId="270"/>
            <ac:picMk id="6" creationId="{7D7130F6-C848-E02D-973D-DE2A6506E6A7}"/>
          </ac:picMkLst>
        </pc:picChg>
        <pc:picChg chg="del">
          <ac:chgData name="Dr. Hyung Jae Chang" userId="886d5175-8769-4946-920e-866bf9151013" providerId="ADAL" clId="{1D31BB52-A506-40D2-A8D1-699EE7FF8E04}" dt="2024-02-16T02:07:33.909" v="2819" actId="478"/>
          <ac:picMkLst>
            <pc:docMk/>
            <pc:sldMk cId="1587692534" sldId="270"/>
            <ac:picMk id="7" creationId="{FFDAC474-8364-0248-CED8-5155B51411D3}"/>
          </ac:picMkLst>
        </pc:picChg>
        <pc:picChg chg="add mod">
          <ac:chgData name="Dr. Hyung Jae Chang" userId="886d5175-8769-4946-920e-866bf9151013" providerId="ADAL" clId="{1D31BB52-A506-40D2-A8D1-699EE7FF8E04}" dt="2024-02-16T02:08:09.029" v="2830" actId="14100"/>
          <ac:picMkLst>
            <pc:docMk/>
            <pc:sldMk cId="1587692534" sldId="270"/>
            <ac:picMk id="8" creationId="{F812F008-8044-E696-F6A6-3767E41E3F49}"/>
          </ac:picMkLst>
        </pc:picChg>
        <pc:picChg chg="del">
          <ac:chgData name="Dr. Hyung Jae Chang" userId="886d5175-8769-4946-920e-866bf9151013" providerId="ADAL" clId="{1D31BB52-A506-40D2-A8D1-699EE7FF8E04}" dt="2024-02-16T02:07:34.673" v="2820" actId="478"/>
          <ac:picMkLst>
            <pc:docMk/>
            <pc:sldMk cId="1587692534" sldId="270"/>
            <ac:picMk id="14" creationId="{A5115AD6-531B-B782-383D-8345996C7CF1}"/>
          </ac:picMkLst>
        </pc:picChg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2268781009" sldId="270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40572939" sldId="271"/>
        </pc:sldMkLst>
      </pc:sldChg>
      <pc:sldChg chg="addSp modSp add mod">
        <pc:chgData name="Dr. Hyung Jae Chang" userId="886d5175-8769-4946-920e-866bf9151013" providerId="ADAL" clId="{1D31BB52-A506-40D2-A8D1-699EE7FF8E04}" dt="2024-02-16T02:36:01.547" v="3806" actId="20577"/>
        <pc:sldMkLst>
          <pc:docMk/>
          <pc:sldMk cId="2174600454" sldId="271"/>
        </pc:sldMkLst>
        <pc:spChg chg="mod">
          <ac:chgData name="Dr. Hyung Jae Chang" userId="886d5175-8769-4946-920e-866bf9151013" providerId="ADAL" clId="{1D31BB52-A506-40D2-A8D1-699EE7FF8E04}" dt="2024-02-16T02:13:06.634" v="3217" actId="20577"/>
          <ac:spMkLst>
            <pc:docMk/>
            <pc:sldMk cId="2174600454" sldId="271"/>
            <ac:spMk id="9218" creationId="{230B99AF-6E64-4D0F-6A3A-E1F5D4BB77E2}"/>
          </ac:spMkLst>
        </pc:spChg>
        <pc:spChg chg="mod">
          <ac:chgData name="Dr. Hyung Jae Chang" userId="886d5175-8769-4946-920e-866bf9151013" providerId="ADAL" clId="{1D31BB52-A506-40D2-A8D1-699EE7FF8E04}" dt="2024-02-16T02:36:01.547" v="3806" actId="20577"/>
          <ac:spMkLst>
            <pc:docMk/>
            <pc:sldMk cId="2174600454" sldId="271"/>
            <ac:spMk id="9219" creationId="{4C743374-BA77-19BD-FCFE-AE5A0DE96FBE}"/>
          </ac:spMkLst>
        </pc:spChg>
        <pc:picChg chg="add mod">
          <ac:chgData name="Dr. Hyung Jae Chang" userId="886d5175-8769-4946-920e-866bf9151013" providerId="ADAL" clId="{1D31BB52-A506-40D2-A8D1-699EE7FF8E04}" dt="2024-02-16T02:32:45.989" v="3507" actId="1076"/>
          <ac:picMkLst>
            <pc:docMk/>
            <pc:sldMk cId="2174600454" sldId="271"/>
            <ac:picMk id="3" creationId="{BDC27A5C-9B6B-A5C3-F4AA-075E9DDB4EF5}"/>
          </ac:picMkLst>
        </pc:picChg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16160223" sldId="272"/>
        </pc:sldMkLst>
      </pc:sldChg>
      <pc:sldChg chg="addSp delSp modSp add mod">
        <pc:chgData name="Dr. Hyung Jae Chang" userId="886d5175-8769-4946-920e-866bf9151013" providerId="ADAL" clId="{1D31BB52-A506-40D2-A8D1-699EE7FF8E04}" dt="2024-02-16T02:51:40.078" v="3949" actId="1035"/>
        <pc:sldMkLst>
          <pc:docMk/>
          <pc:sldMk cId="3588496835" sldId="272"/>
        </pc:sldMkLst>
        <pc:spChg chg="mod">
          <ac:chgData name="Dr. Hyung Jae Chang" userId="886d5175-8769-4946-920e-866bf9151013" providerId="ADAL" clId="{1D31BB52-A506-40D2-A8D1-699EE7FF8E04}" dt="2024-02-16T02:51:40.078" v="3949" actId="1035"/>
          <ac:spMkLst>
            <pc:docMk/>
            <pc:sldMk cId="3588496835" sldId="272"/>
            <ac:spMk id="9218" creationId="{C0BDB0B8-BEA6-9E1E-9C00-7284502248D5}"/>
          </ac:spMkLst>
        </pc:spChg>
        <pc:spChg chg="del mod">
          <ac:chgData name="Dr. Hyung Jae Chang" userId="886d5175-8769-4946-920e-866bf9151013" providerId="ADAL" clId="{1D31BB52-A506-40D2-A8D1-699EE7FF8E04}" dt="2024-02-16T02:51:18.581" v="3937"/>
          <ac:spMkLst>
            <pc:docMk/>
            <pc:sldMk cId="3588496835" sldId="272"/>
            <ac:spMk id="9219" creationId="{6E72C1DC-42C0-B3EC-0B56-6C24EBA4543B}"/>
          </ac:spMkLst>
        </pc:spChg>
        <pc:picChg chg="add mod">
          <ac:chgData name="Dr. Hyung Jae Chang" userId="886d5175-8769-4946-920e-866bf9151013" providerId="ADAL" clId="{1D31BB52-A506-40D2-A8D1-699EE7FF8E04}" dt="2024-02-16T02:51:36.204" v="3945" actId="14100"/>
          <ac:picMkLst>
            <pc:docMk/>
            <pc:sldMk cId="3588496835" sldId="272"/>
            <ac:picMk id="2" creationId="{4E5F9B71-A45D-A07E-41BF-7A31D9686E9B}"/>
          </ac:picMkLst>
        </pc:picChg>
        <pc:picChg chg="del">
          <ac:chgData name="Dr. Hyung Jae Chang" userId="886d5175-8769-4946-920e-866bf9151013" providerId="ADAL" clId="{1D31BB52-A506-40D2-A8D1-699EE7FF8E04}" dt="2024-02-16T02:51:05.401" v="3935" actId="478"/>
          <ac:picMkLst>
            <pc:docMk/>
            <pc:sldMk cId="3588496835" sldId="272"/>
            <ac:picMk id="3" creationId="{21FB13BC-D11F-06D2-4E4B-1471F596CB15}"/>
          </ac:picMkLst>
        </pc:picChg>
        <pc:picChg chg="add mod">
          <ac:chgData name="Dr. Hyung Jae Chang" userId="886d5175-8769-4946-920e-866bf9151013" providerId="ADAL" clId="{1D31BB52-A506-40D2-A8D1-699EE7FF8E04}" dt="2024-02-16T02:51:33.455" v="3944" actId="14100"/>
          <ac:picMkLst>
            <pc:docMk/>
            <pc:sldMk cId="3588496835" sldId="272"/>
            <ac:picMk id="4" creationId="{AA2264E2-89FA-1353-9C62-754ED64189B5}"/>
          </ac:picMkLst>
        </pc:picChg>
      </pc:sldChg>
      <pc:sldChg chg="add del">
        <pc:chgData name="Dr. Hyung Jae Chang" userId="886d5175-8769-4946-920e-866bf9151013" providerId="ADAL" clId="{1D31BB52-A506-40D2-A8D1-699EE7FF8E04}" dt="2024-02-16T02:31:43.287" v="3409"/>
        <pc:sldMkLst>
          <pc:docMk/>
          <pc:sldMk cId="3604184381" sldId="272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2122278771" sldId="273"/>
        </pc:sldMkLst>
      </pc:sldChg>
      <pc:sldChg chg="addSp delSp modSp add mod">
        <pc:chgData name="Dr. Hyung Jae Chang" userId="886d5175-8769-4946-920e-866bf9151013" providerId="ADAL" clId="{1D31BB52-A506-40D2-A8D1-699EE7FF8E04}" dt="2024-02-16T02:52:51.073" v="3970" actId="1036"/>
        <pc:sldMkLst>
          <pc:docMk/>
          <pc:sldMk cId="3181979497" sldId="273"/>
        </pc:sldMkLst>
        <pc:spChg chg="add del mod">
          <ac:chgData name="Dr. Hyung Jae Chang" userId="886d5175-8769-4946-920e-866bf9151013" providerId="ADAL" clId="{1D31BB52-A506-40D2-A8D1-699EE7FF8E04}" dt="2024-02-16T02:52:25.779" v="3964" actId="22"/>
          <ac:spMkLst>
            <pc:docMk/>
            <pc:sldMk cId="3181979497" sldId="273"/>
            <ac:spMk id="6" creationId="{E57C7C74-6F17-8EC4-3734-3DC600F8225E}"/>
          </ac:spMkLst>
        </pc:spChg>
        <pc:spChg chg="mod">
          <ac:chgData name="Dr. Hyung Jae Chang" userId="886d5175-8769-4946-920e-866bf9151013" providerId="ADAL" clId="{1D31BB52-A506-40D2-A8D1-699EE7FF8E04}" dt="2024-02-16T02:52:51.073" v="3970" actId="1036"/>
          <ac:spMkLst>
            <pc:docMk/>
            <pc:sldMk cId="3181979497" sldId="273"/>
            <ac:spMk id="9218" creationId="{52BBCA4D-A1DB-209E-47A0-8CD5230B9AA5}"/>
          </ac:spMkLst>
        </pc:spChg>
        <pc:picChg chg="del">
          <ac:chgData name="Dr. Hyung Jae Chang" userId="886d5175-8769-4946-920e-866bf9151013" providerId="ADAL" clId="{1D31BB52-A506-40D2-A8D1-699EE7FF8E04}" dt="2024-02-16T02:51:54.742" v="3962" actId="478"/>
          <ac:picMkLst>
            <pc:docMk/>
            <pc:sldMk cId="3181979497" sldId="273"/>
            <ac:picMk id="2" creationId="{494F2FAA-25ED-E52E-A163-521F067DA6FC}"/>
          </ac:picMkLst>
        </pc:picChg>
        <pc:picChg chg="del">
          <ac:chgData name="Dr. Hyung Jae Chang" userId="886d5175-8769-4946-920e-866bf9151013" providerId="ADAL" clId="{1D31BB52-A506-40D2-A8D1-699EE7FF8E04}" dt="2024-02-16T02:51:56.674" v="3963" actId="478"/>
          <ac:picMkLst>
            <pc:docMk/>
            <pc:sldMk cId="3181979497" sldId="273"/>
            <ac:picMk id="4" creationId="{9DDAE314-7BB0-1282-341F-52D40AF41581}"/>
          </ac:picMkLst>
        </pc:picChg>
        <pc:picChg chg="add mod ord">
          <ac:chgData name="Dr. Hyung Jae Chang" userId="886d5175-8769-4946-920e-866bf9151013" providerId="ADAL" clId="{1D31BB52-A506-40D2-A8D1-699EE7FF8E04}" dt="2024-02-16T02:52:48.686" v="3967" actId="1076"/>
          <ac:picMkLst>
            <pc:docMk/>
            <pc:sldMk cId="3181979497" sldId="273"/>
            <ac:picMk id="8" creationId="{FC69B09A-AB88-D29D-4CB8-60E871CB6FC4}"/>
          </ac:picMkLst>
        </pc:picChg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1384864889" sldId="274"/>
        </pc:sldMkLst>
      </pc:sldChg>
      <pc:sldChg chg="addSp delSp modSp add mod">
        <pc:chgData name="Dr. Hyung Jae Chang" userId="886d5175-8769-4946-920e-866bf9151013" providerId="ADAL" clId="{1D31BB52-A506-40D2-A8D1-699EE7FF8E04}" dt="2024-02-16T02:57:05.890" v="4139" actId="34135"/>
        <pc:sldMkLst>
          <pc:docMk/>
          <pc:sldMk cId="1546528720" sldId="274"/>
        </pc:sldMkLst>
        <pc:spChg chg="add del mod">
          <ac:chgData name="Dr. Hyung Jae Chang" userId="886d5175-8769-4946-920e-866bf9151013" providerId="ADAL" clId="{1D31BB52-A506-40D2-A8D1-699EE7FF8E04}" dt="2024-02-16T02:53:17.094" v="3981" actId="22"/>
          <ac:spMkLst>
            <pc:docMk/>
            <pc:sldMk cId="1546528720" sldId="274"/>
            <ac:spMk id="3" creationId="{A41D992A-4FA5-40BE-D999-E482ED6E3D0B}"/>
          </ac:spMkLst>
        </pc:spChg>
        <pc:spChg chg="add mod">
          <ac:chgData name="Dr. Hyung Jae Chang" userId="886d5175-8769-4946-920e-866bf9151013" providerId="ADAL" clId="{1D31BB52-A506-40D2-A8D1-699EE7FF8E04}" dt="2024-02-16T02:55:49.101" v="4118" actId="1076"/>
          <ac:spMkLst>
            <pc:docMk/>
            <pc:sldMk cId="1546528720" sldId="274"/>
            <ac:spMk id="11" creationId="{EA9CB0EF-5FC9-313B-603F-3961BBD192B4}"/>
          </ac:spMkLst>
        </pc:spChg>
        <pc:spChg chg="mod">
          <ac:chgData name="Dr. Hyung Jae Chang" userId="886d5175-8769-4946-920e-866bf9151013" providerId="ADAL" clId="{1D31BB52-A506-40D2-A8D1-699EE7FF8E04}" dt="2024-02-16T02:52:58.197" v="3979" actId="20577"/>
          <ac:spMkLst>
            <pc:docMk/>
            <pc:sldMk cId="1546528720" sldId="274"/>
            <ac:spMk id="9218" creationId="{A562B19C-17FF-065B-3526-06065061744C}"/>
          </ac:spMkLst>
        </pc:spChg>
        <pc:picChg chg="add mod ord">
          <ac:chgData name="Dr. Hyung Jae Chang" userId="886d5175-8769-4946-920e-866bf9151013" providerId="ADAL" clId="{1D31BB52-A506-40D2-A8D1-699EE7FF8E04}" dt="2024-02-16T02:57:05.890" v="4139" actId="34135"/>
          <ac:picMkLst>
            <pc:docMk/>
            <pc:sldMk cId="1546528720" sldId="274"/>
            <ac:picMk id="6" creationId="{BC0311A3-98DB-30BA-0434-50620F067332}"/>
          </ac:picMkLst>
        </pc:picChg>
        <pc:picChg chg="add del mod">
          <ac:chgData name="Dr. Hyung Jae Chang" userId="886d5175-8769-4946-920e-866bf9151013" providerId="ADAL" clId="{1D31BB52-A506-40D2-A8D1-699EE7FF8E04}" dt="2024-02-16T02:53:51.317" v="3989" actId="478"/>
          <ac:picMkLst>
            <pc:docMk/>
            <pc:sldMk cId="1546528720" sldId="274"/>
            <ac:picMk id="7" creationId="{DB071B8D-22C2-931B-D597-6E842C8A73B1}"/>
          </ac:picMkLst>
        </pc:picChg>
        <pc:picChg chg="del">
          <ac:chgData name="Dr. Hyung Jae Chang" userId="886d5175-8769-4946-920e-866bf9151013" providerId="ADAL" clId="{1D31BB52-A506-40D2-A8D1-699EE7FF8E04}" dt="2024-02-16T02:53:00.186" v="3980" actId="478"/>
          <ac:picMkLst>
            <pc:docMk/>
            <pc:sldMk cId="1546528720" sldId="274"/>
            <ac:picMk id="8" creationId="{A9233A21-6A74-C662-D4FA-4D85018A97D4}"/>
          </ac:picMkLst>
        </pc:picChg>
        <pc:picChg chg="add mod">
          <ac:chgData name="Dr. Hyung Jae Chang" userId="886d5175-8769-4946-920e-866bf9151013" providerId="ADAL" clId="{1D31BB52-A506-40D2-A8D1-699EE7FF8E04}" dt="2024-02-16T02:57:05.890" v="4139" actId="34135"/>
          <ac:picMkLst>
            <pc:docMk/>
            <pc:sldMk cId="1546528720" sldId="274"/>
            <ac:picMk id="10" creationId="{B7D1861C-F31F-EF38-36C0-2FC51C7D182A}"/>
          </ac:picMkLst>
        </pc:picChg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1045643089" sldId="275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340201131" sldId="276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2294162888" sldId="277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1608784813" sldId="278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1612905087" sldId="280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1310994929" sldId="281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14623218" sldId="282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4228293099" sldId="283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425260228" sldId="284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2448899038" sldId="285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1170540131" sldId="286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1451933789" sldId="287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241197361" sldId="288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4037613552" sldId="289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2009710786" sldId="290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709685469" sldId="291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660567549" sldId="292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2286505666" sldId="293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347248549" sldId="294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33174407" sldId="295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3800430280" sldId="296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3311871900" sldId="297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3723528771" sldId="298"/>
        </pc:sldMkLst>
      </pc:sldChg>
    </pc:docChg>
  </pc:docChgLst>
  <pc:docChgLst>
    <pc:chgData name="Dr. Hyung Jae Chang" userId="886d5175-8769-4946-920e-866bf9151013" providerId="ADAL" clId="{ECED2D9B-CCF5-46CD-A4C0-F4A0DB25D351}"/>
    <pc:docChg chg="custSel addSld modSld">
      <pc:chgData name="Dr. Hyung Jae Chang" userId="886d5175-8769-4946-920e-866bf9151013" providerId="ADAL" clId="{ECED2D9B-CCF5-46CD-A4C0-F4A0DB25D351}" dt="2024-02-06T13:23:34.097" v="693" actId="1076"/>
      <pc:docMkLst>
        <pc:docMk/>
      </pc:docMkLst>
      <pc:sldChg chg="modSp mod">
        <pc:chgData name="Dr. Hyung Jae Chang" userId="886d5175-8769-4946-920e-866bf9151013" providerId="ADAL" clId="{ECED2D9B-CCF5-46CD-A4C0-F4A0DB25D351}" dt="2024-02-06T11:55:08.529" v="70" actId="20577"/>
        <pc:sldMkLst>
          <pc:docMk/>
          <pc:sldMk cId="0" sldId="256"/>
        </pc:sldMkLst>
        <pc:spChg chg="mod">
          <ac:chgData name="Dr. Hyung Jae Chang" userId="886d5175-8769-4946-920e-866bf9151013" providerId="ADAL" clId="{ECED2D9B-CCF5-46CD-A4C0-F4A0DB25D351}" dt="2024-02-06T11:55:08.529" v="70" actId="20577"/>
          <ac:spMkLst>
            <pc:docMk/>
            <pc:sldMk cId="0" sldId="256"/>
            <ac:spMk id="2" creationId="{00000000-0000-0000-0000-000000000000}"/>
          </ac:spMkLst>
        </pc:spChg>
      </pc:sldChg>
      <pc:sldChg chg="addSp modSp mod">
        <pc:chgData name="Dr. Hyung Jae Chang" userId="886d5175-8769-4946-920e-866bf9151013" providerId="ADAL" clId="{ECED2D9B-CCF5-46CD-A4C0-F4A0DB25D351}" dt="2024-02-06T12:01:38.193" v="333" actId="20577"/>
        <pc:sldMkLst>
          <pc:docMk/>
          <pc:sldMk cId="0" sldId="258"/>
        </pc:sldMkLst>
        <pc:spChg chg="mod">
          <ac:chgData name="Dr. Hyung Jae Chang" userId="886d5175-8769-4946-920e-866bf9151013" providerId="ADAL" clId="{ECED2D9B-CCF5-46CD-A4C0-F4A0DB25D351}" dt="2024-02-06T11:58:57.793" v="88" actId="20577"/>
          <ac:spMkLst>
            <pc:docMk/>
            <pc:sldMk cId="0" sldId="258"/>
            <ac:spMk id="9218" creationId="{00000000-0000-0000-0000-000000000000}"/>
          </ac:spMkLst>
        </pc:spChg>
        <pc:spChg chg="mod">
          <ac:chgData name="Dr. Hyung Jae Chang" userId="886d5175-8769-4946-920e-866bf9151013" providerId="ADAL" clId="{ECED2D9B-CCF5-46CD-A4C0-F4A0DB25D351}" dt="2024-02-06T12:01:38.193" v="333" actId="20577"/>
          <ac:spMkLst>
            <pc:docMk/>
            <pc:sldMk cId="0" sldId="258"/>
            <ac:spMk id="9219" creationId="{00000000-0000-0000-0000-000000000000}"/>
          </ac:spMkLst>
        </pc:spChg>
        <pc:picChg chg="add mod">
          <ac:chgData name="Dr. Hyung Jae Chang" userId="886d5175-8769-4946-920e-866bf9151013" providerId="ADAL" clId="{ECED2D9B-CCF5-46CD-A4C0-F4A0DB25D351}" dt="2024-02-06T12:01:35.388" v="331" actId="1076"/>
          <ac:picMkLst>
            <pc:docMk/>
            <pc:sldMk cId="0" sldId="258"/>
            <ac:picMk id="3" creationId="{0F111095-D307-3B85-D3B0-6993DD45E5CD}"/>
          </ac:picMkLst>
        </pc:picChg>
        <pc:picChg chg="add mod">
          <ac:chgData name="Dr. Hyung Jae Chang" userId="886d5175-8769-4946-920e-866bf9151013" providerId="ADAL" clId="{ECED2D9B-CCF5-46CD-A4C0-F4A0DB25D351}" dt="2024-02-06T12:01:36.390" v="332" actId="1076"/>
          <ac:picMkLst>
            <pc:docMk/>
            <pc:sldMk cId="0" sldId="258"/>
            <ac:picMk id="6" creationId="{A638211F-6607-71D1-F888-9D2FB52C6FEA}"/>
          </ac:picMkLst>
        </pc:picChg>
      </pc:sldChg>
    </pc:docChg>
  </pc:docChgLst>
  <pc:docChgLst>
    <pc:chgData name="Dr. Hyung Jae Chang" userId="886d5175-8769-4946-920e-866bf9151013" providerId="ADAL" clId="{2DE3B92E-DD71-4246-8AF7-621A2BA7D490}"/>
    <pc:docChg chg="undo custSel modSld">
      <pc:chgData name="Dr. Hyung Jae Chang" userId="886d5175-8769-4946-920e-866bf9151013" providerId="ADAL" clId="{2DE3B92E-DD71-4246-8AF7-621A2BA7D490}" dt="2024-06-04T05:08:27.872" v="144" actId="478"/>
      <pc:docMkLst>
        <pc:docMk/>
      </pc:docMkLst>
      <pc:sldChg chg="delSp mod">
        <pc:chgData name="Dr. Hyung Jae Chang" userId="886d5175-8769-4946-920e-866bf9151013" providerId="ADAL" clId="{2DE3B92E-DD71-4246-8AF7-621A2BA7D490}" dt="2024-06-01T17:34:14.412" v="0" actId="478"/>
        <pc:sldMkLst>
          <pc:docMk/>
          <pc:sldMk cId="1225292331" sldId="260"/>
        </pc:sldMkLst>
        <pc:picChg chg="del">
          <ac:chgData name="Dr. Hyung Jae Chang" userId="886d5175-8769-4946-920e-866bf9151013" providerId="ADAL" clId="{2DE3B92E-DD71-4246-8AF7-621A2BA7D490}" dt="2024-06-01T17:34:14.412" v="0" actId="478"/>
          <ac:picMkLst>
            <pc:docMk/>
            <pc:sldMk cId="1225292331" sldId="260"/>
            <ac:picMk id="4" creationId="{FA91B069-E1EA-6F5A-4F08-9A60F436B78B}"/>
          </ac:picMkLst>
        </pc:picChg>
        <pc:picChg chg="del">
          <ac:chgData name="Dr. Hyung Jae Chang" userId="886d5175-8769-4946-920e-866bf9151013" providerId="ADAL" clId="{2DE3B92E-DD71-4246-8AF7-621A2BA7D490}" dt="2024-06-01T17:34:14.412" v="0" actId="478"/>
          <ac:picMkLst>
            <pc:docMk/>
            <pc:sldMk cId="1225292331" sldId="260"/>
            <ac:picMk id="7" creationId="{ECBF6635-36E4-8B4E-38A7-A168EC50CD26}"/>
          </ac:picMkLst>
        </pc:picChg>
      </pc:sldChg>
      <pc:sldChg chg="delSp modSp mod">
        <pc:chgData name="Dr. Hyung Jae Chang" userId="886d5175-8769-4946-920e-866bf9151013" providerId="ADAL" clId="{2DE3B92E-DD71-4246-8AF7-621A2BA7D490}" dt="2024-06-03T12:21:11.550" v="139" actId="1035"/>
        <pc:sldMkLst>
          <pc:docMk/>
          <pc:sldMk cId="1219888479" sldId="261"/>
        </pc:sldMkLst>
        <pc:spChg chg="mod">
          <ac:chgData name="Dr. Hyung Jae Chang" userId="886d5175-8769-4946-920e-866bf9151013" providerId="ADAL" clId="{2DE3B92E-DD71-4246-8AF7-621A2BA7D490}" dt="2024-06-03T12:21:08.823" v="136" actId="1036"/>
          <ac:spMkLst>
            <pc:docMk/>
            <pc:sldMk cId="1219888479" sldId="261"/>
            <ac:spMk id="9219" creationId="{59584538-03D4-229B-1810-84E7A6310E95}"/>
          </ac:spMkLst>
        </pc:spChg>
        <pc:picChg chg="mod">
          <ac:chgData name="Dr. Hyung Jae Chang" userId="886d5175-8769-4946-920e-866bf9151013" providerId="ADAL" clId="{2DE3B92E-DD71-4246-8AF7-621A2BA7D490}" dt="2024-06-03T12:21:11.550" v="139" actId="1035"/>
          <ac:picMkLst>
            <pc:docMk/>
            <pc:sldMk cId="1219888479" sldId="261"/>
            <ac:picMk id="3" creationId="{E070DD7C-565C-8C35-848B-F7BBA1921348}"/>
          </ac:picMkLst>
        </pc:picChg>
        <pc:picChg chg="del">
          <ac:chgData name="Dr. Hyung Jae Chang" userId="886d5175-8769-4946-920e-866bf9151013" providerId="ADAL" clId="{2DE3B92E-DD71-4246-8AF7-621A2BA7D490}" dt="2024-06-03T12:21:03.879" v="132" actId="478"/>
          <ac:picMkLst>
            <pc:docMk/>
            <pc:sldMk cId="1219888479" sldId="261"/>
            <ac:picMk id="6" creationId="{24365330-F5A0-873C-5848-6236FACDDA94}"/>
          </ac:picMkLst>
        </pc:picChg>
      </pc:sldChg>
      <pc:sldChg chg="modSp mod">
        <pc:chgData name="Dr. Hyung Jae Chang" userId="886d5175-8769-4946-920e-866bf9151013" providerId="ADAL" clId="{2DE3B92E-DD71-4246-8AF7-621A2BA7D490}" dt="2024-06-03T12:21:16.509" v="140" actId="1076"/>
        <pc:sldMkLst>
          <pc:docMk/>
          <pc:sldMk cId="1877012099" sldId="262"/>
        </pc:sldMkLst>
        <pc:picChg chg="mod">
          <ac:chgData name="Dr. Hyung Jae Chang" userId="886d5175-8769-4946-920e-866bf9151013" providerId="ADAL" clId="{2DE3B92E-DD71-4246-8AF7-621A2BA7D490}" dt="2024-06-03T12:21:16.509" v="140" actId="1076"/>
          <ac:picMkLst>
            <pc:docMk/>
            <pc:sldMk cId="1877012099" sldId="262"/>
            <ac:picMk id="4" creationId="{155563AF-DD1D-12C7-3986-F80AF70CEE84}"/>
          </ac:picMkLst>
        </pc:picChg>
      </pc:sldChg>
      <pc:sldChg chg="addSp delSp modSp mod">
        <pc:chgData name="Dr. Hyung Jae Chang" userId="886d5175-8769-4946-920e-866bf9151013" providerId="ADAL" clId="{2DE3B92E-DD71-4246-8AF7-621A2BA7D490}" dt="2024-06-04T05:08:27.872" v="144" actId="478"/>
        <pc:sldMkLst>
          <pc:docMk/>
          <pc:sldMk cId="2228871395" sldId="266"/>
        </pc:sldMkLst>
        <pc:spChg chg="add mod">
          <ac:chgData name="Dr. Hyung Jae Chang" userId="886d5175-8769-4946-920e-866bf9151013" providerId="ADAL" clId="{2DE3B92E-DD71-4246-8AF7-621A2BA7D490}" dt="2024-06-02T03:15:07.143" v="106" actId="113"/>
          <ac:spMkLst>
            <pc:docMk/>
            <pc:sldMk cId="2228871395" sldId="266"/>
            <ac:spMk id="2" creationId="{2405E0B4-2AB2-32E0-82CF-A1D0FBCB50A9}"/>
          </ac:spMkLst>
        </pc:spChg>
        <pc:spChg chg="add mod">
          <ac:chgData name="Dr. Hyung Jae Chang" userId="886d5175-8769-4946-920e-866bf9151013" providerId="ADAL" clId="{2DE3B92E-DD71-4246-8AF7-621A2BA7D490}" dt="2024-06-02T03:16:14.433" v="122" actId="1035"/>
          <ac:spMkLst>
            <pc:docMk/>
            <pc:sldMk cId="2228871395" sldId="266"/>
            <ac:spMk id="3" creationId="{96560E3B-7754-CDA6-712A-DEF121EBBF95}"/>
          </ac:spMkLst>
        </pc:spChg>
        <pc:cxnChg chg="add del mod">
          <ac:chgData name="Dr. Hyung Jae Chang" userId="886d5175-8769-4946-920e-866bf9151013" providerId="ADAL" clId="{2DE3B92E-DD71-4246-8AF7-621A2BA7D490}" dt="2024-06-04T05:08:27.872" v="144" actId="478"/>
          <ac:cxnSpMkLst>
            <pc:docMk/>
            <pc:sldMk cId="2228871395" sldId="266"/>
            <ac:cxnSpMk id="7" creationId="{4B61A146-53A0-571E-0895-2DFC34C7778D}"/>
          </ac:cxnSpMkLst>
        </pc:cxnChg>
      </pc:sldChg>
      <pc:sldChg chg="modSp mod">
        <pc:chgData name="Dr. Hyung Jae Chang" userId="886d5175-8769-4946-920e-866bf9151013" providerId="ADAL" clId="{2DE3B92E-DD71-4246-8AF7-621A2BA7D490}" dt="2024-06-03T17:31:31.358" v="142" actId="20577"/>
        <pc:sldMkLst>
          <pc:docMk/>
          <pc:sldMk cId="3337094776" sldId="270"/>
        </pc:sldMkLst>
        <pc:spChg chg="mod">
          <ac:chgData name="Dr. Hyung Jae Chang" userId="886d5175-8769-4946-920e-866bf9151013" providerId="ADAL" clId="{2DE3B92E-DD71-4246-8AF7-621A2BA7D490}" dt="2024-06-03T17:31:31.358" v="142" actId="20577"/>
          <ac:spMkLst>
            <pc:docMk/>
            <pc:sldMk cId="3337094776" sldId="270"/>
            <ac:spMk id="9219" creationId="{D28C534F-F587-7788-97B5-EA9C25F912CF}"/>
          </ac:spMkLst>
        </pc:spChg>
      </pc:sldChg>
    </pc:docChg>
  </pc:docChgLst>
  <pc:docChgLst>
    <pc:chgData name="Dr. Hyung Jae Chang" userId="886d5175-8769-4946-920e-866bf9151013" providerId="ADAL" clId="{9F8C89CD-3378-4DB4-AE65-4D43E5CC7FD5}"/>
    <pc:docChg chg="undo custSel addSld delSld modSld">
      <pc:chgData name="Dr. Hyung Jae Chang" userId="886d5175-8769-4946-920e-866bf9151013" providerId="ADAL" clId="{9F8C89CD-3378-4DB4-AE65-4D43E5CC7FD5}" dt="2024-02-17T08:27:54.712" v="4343" actId="1076"/>
      <pc:docMkLst>
        <pc:docMk/>
      </pc:docMkLst>
      <pc:sldChg chg="modSp mod">
        <pc:chgData name="Dr. Hyung Jae Chang" userId="886d5175-8769-4946-920e-866bf9151013" providerId="ADAL" clId="{9F8C89CD-3378-4DB4-AE65-4D43E5CC7FD5}" dt="2024-02-16T16:14:22.482" v="39" actId="20577"/>
        <pc:sldMkLst>
          <pc:docMk/>
          <pc:sldMk cId="0" sldId="256"/>
        </pc:sldMkLst>
        <pc:spChg chg="mod">
          <ac:chgData name="Dr. Hyung Jae Chang" userId="886d5175-8769-4946-920e-866bf9151013" providerId="ADAL" clId="{9F8C89CD-3378-4DB4-AE65-4D43E5CC7FD5}" dt="2024-02-16T16:14:22.482" v="39" actId="20577"/>
          <ac:spMkLst>
            <pc:docMk/>
            <pc:sldMk cId="0" sldId="256"/>
            <ac:spMk id="2" creationId="{00000000-0000-0000-0000-000000000000}"/>
          </ac:spMkLst>
        </pc:spChg>
      </pc:sldChg>
      <pc:sldChg chg="addSp modSp mod">
        <pc:chgData name="Dr. Hyung Jae Chang" userId="886d5175-8769-4946-920e-866bf9151013" providerId="ADAL" clId="{9F8C89CD-3378-4DB4-AE65-4D43E5CC7FD5}" dt="2024-02-16T16:21:20.710" v="546" actId="1076"/>
        <pc:sldMkLst>
          <pc:docMk/>
          <pc:sldMk cId="0" sldId="258"/>
        </pc:sldMkLst>
        <pc:spChg chg="add mod">
          <ac:chgData name="Dr. Hyung Jae Chang" userId="886d5175-8769-4946-920e-866bf9151013" providerId="ADAL" clId="{9F8C89CD-3378-4DB4-AE65-4D43E5CC7FD5}" dt="2024-02-16T16:20:34.750" v="432" actId="767"/>
          <ac:spMkLst>
            <pc:docMk/>
            <pc:sldMk cId="0" sldId="258"/>
            <ac:spMk id="4" creationId="{2EFC0CE8-B5C6-D3DE-AE3D-150DEA540E71}"/>
          </ac:spMkLst>
        </pc:spChg>
        <pc:spChg chg="add mod">
          <ac:chgData name="Dr. Hyung Jae Chang" userId="886d5175-8769-4946-920e-866bf9151013" providerId="ADAL" clId="{9F8C89CD-3378-4DB4-AE65-4D43E5CC7FD5}" dt="2024-02-16T16:21:20.710" v="546" actId="1076"/>
          <ac:spMkLst>
            <pc:docMk/>
            <pc:sldMk cId="0" sldId="258"/>
            <ac:spMk id="6" creationId="{AFAD9B23-6E10-F7E2-8672-E6B19A56285A}"/>
          </ac:spMkLst>
        </pc:spChg>
        <pc:spChg chg="mod">
          <ac:chgData name="Dr. Hyung Jae Chang" userId="886d5175-8769-4946-920e-866bf9151013" providerId="ADAL" clId="{9F8C89CD-3378-4DB4-AE65-4D43E5CC7FD5}" dt="2024-02-16T16:14:41.651" v="44" actId="1036"/>
          <ac:spMkLst>
            <pc:docMk/>
            <pc:sldMk cId="0" sldId="258"/>
            <ac:spMk id="9218" creationId="{00000000-0000-0000-0000-000000000000}"/>
          </ac:spMkLst>
        </pc:spChg>
        <pc:spChg chg="mod">
          <ac:chgData name="Dr. Hyung Jae Chang" userId="886d5175-8769-4946-920e-866bf9151013" providerId="ADAL" clId="{9F8C89CD-3378-4DB4-AE65-4D43E5CC7FD5}" dt="2024-02-16T16:20:18.647" v="421" actId="20577"/>
          <ac:spMkLst>
            <pc:docMk/>
            <pc:sldMk cId="0" sldId="258"/>
            <ac:spMk id="9219" creationId="{00000000-0000-0000-0000-000000000000}"/>
          </ac:spMkLst>
        </pc:spChg>
        <pc:picChg chg="add mod">
          <ac:chgData name="Dr. Hyung Jae Chang" userId="886d5175-8769-4946-920e-866bf9151013" providerId="ADAL" clId="{9F8C89CD-3378-4DB4-AE65-4D43E5CC7FD5}" dt="2024-02-16T16:20:22.059" v="423" actId="1076"/>
          <ac:picMkLst>
            <pc:docMk/>
            <pc:sldMk cId="0" sldId="258"/>
            <ac:picMk id="3" creationId="{F6315554-8989-F357-8F49-709E08382DC4}"/>
          </ac:picMkLst>
        </pc:picChg>
      </pc:sldChg>
      <pc:sldChg chg="del">
        <pc:chgData name="Dr. Hyung Jae Chang" userId="886d5175-8769-4946-920e-866bf9151013" providerId="ADAL" clId="{9F8C89CD-3378-4DB4-AE65-4D43E5CC7FD5}" dt="2024-02-16T16:14:13.289" v="0" actId="47"/>
        <pc:sldMkLst>
          <pc:docMk/>
          <pc:sldMk cId="855785440" sldId="259"/>
        </pc:sldMkLst>
      </pc:sldChg>
      <pc:sldChg chg="addSp delSp modSp add mod">
        <pc:chgData name="Dr. Hyung Jae Chang" userId="886d5175-8769-4946-920e-866bf9151013" providerId="ADAL" clId="{9F8C89CD-3378-4DB4-AE65-4D43E5CC7FD5}" dt="2024-02-17T03:08:21.999" v="845" actId="20577"/>
        <pc:sldMkLst>
          <pc:docMk/>
          <pc:sldMk cId="2859600655" sldId="259"/>
        </pc:sldMkLst>
        <pc:spChg chg="del">
          <ac:chgData name="Dr. Hyung Jae Chang" userId="886d5175-8769-4946-920e-866bf9151013" providerId="ADAL" clId="{9F8C89CD-3378-4DB4-AE65-4D43E5CC7FD5}" dt="2024-02-16T16:21:34.579" v="569" actId="478"/>
          <ac:spMkLst>
            <pc:docMk/>
            <pc:sldMk cId="2859600655" sldId="259"/>
            <ac:spMk id="6" creationId="{47409B55-6712-2452-12BC-22B5D1B0F1BE}"/>
          </ac:spMkLst>
        </pc:spChg>
        <pc:spChg chg="mod">
          <ac:chgData name="Dr. Hyung Jae Chang" userId="886d5175-8769-4946-920e-866bf9151013" providerId="ADAL" clId="{9F8C89CD-3378-4DB4-AE65-4D43E5CC7FD5}" dt="2024-02-16T16:21:31.941" v="567" actId="20577"/>
          <ac:spMkLst>
            <pc:docMk/>
            <pc:sldMk cId="2859600655" sldId="259"/>
            <ac:spMk id="9218" creationId="{E622BAF2-5B48-2D98-C547-010C2FB6B389}"/>
          </ac:spMkLst>
        </pc:spChg>
        <pc:spChg chg="mod">
          <ac:chgData name="Dr. Hyung Jae Chang" userId="886d5175-8769-4946-920e-866bf9151013" providerId="ADAL" clId="{9F8C89CD-3378-4DB4-AE65-4D43E5CC7FD5}" dt="2024-02-17T03:08:21.999" v="845" actId="20577"/>
          <ac:spMkLst>
            <pc:docMk/>
            <pc:sldMk cId="2859600655" sldId="259"/>
            <ac:spMk id="9219" creationId="{F119661C-358A-E076-D528-20B184849ABA}"/>
          </ac:spMkLst>
        </pc:spChg>
        <pc:picChg chg="add mod">
          <ac:chgData name="Dr. Hyung Jae Chang" userId="886d5175-8769-4946-920e-866bf9151013" providerId="ADAL" clId="{9F8C89CD-3378-4DB4-AE65-4D43E5CC7FD5}" dt="2024-02-17T03:08:14.564" v="839" actId="1076"/>
          <ac:picMkLst>
            <pc:docMk/>
            <pc:sldMk cId="2859600655" sldId="259"/>
            <ac:picMk id="3" creationId="{15665781-593A-3CC3-5592-24A4CB022DE7}"/>
          </ac:picMkLst>
        </pc:picChg>
        <pc:picChg chg="del">
          <ac:chgData name="Dr. Hyung Jae Chang" userId="886d5175-8769-4946-920e-866bf9151013" providerId="ADAL" clId="{9F8C89CD-3378-4DB4-AE65-4D43E5CC7FD5}" dt="2024-02-16T16:21:33.758" v="568" actId="478"/>
          <ac:picMkLst>
            <pc:docMk/>
            <pc:sldMk cId="2859600655" sldId="259"/>
            <ac:picMk id="3" creationId="{7D69501B-FAC4-0F4D-C60B-CDA456B44033}"/>
          </ac:picMkLst>
        </pc:picChg>
      </pc:sldChg>
      <pc:sldChg chg="del">
        <pc:chgData name="Dr. Hyung Jae Chang" userId="886d5175-8769-4946-920e-866bf9151013" providerId="ADAL" clId="{9F8C89CD-3378-4DB4-AE65-4D43E5CC7FD5}" dt="2024-02-16T16:14:13.289" v="0" actId="47"/>
        <pc:sldMkLst>
          <pc:docMk/>
          <pc:sldMk cId="1961724116" sldId="260"/>
        </pc:sldMkLst>
      </pc:sldChg>
      <pc:sldChg chg="addSp delSp modSp add mod">
        <pc:chgData name="Dr. Hyung Jae Chang" userId="886d5175-8769-4946-920e-866bf9151013" providerId="ADAL" clId="{9F8C89CD-3378-4DB4-AE65-4D43E5CC7FD5}" dt="2024-02-17T03:10:10.528" v="881" actId="1035"/>
        <pc:sldMkLst>
          <pc:docMk/>
          <pc:sldMk cId="4075516651" sldId="260"/>
        </pc:sldMkLst>
        <pc:spChg chg="mod">
          <ac:chgData name="Dr. Hyung Jae Chang" userId="886d5175-8769-4946-920e-866bf9151013" providerId="ADAL" clId="{9F8C89CD-3378-4DB4-AE65-4D43E5CC7FD5}" dt="2024-02-17T03:10:10.528" v="881" actId="1035"/>
          <ac:spMkLst>
            <pc:docMk/>
            <pc:sldMk cId="4075516651" sldId="260"/>
            <ac:spMk id="9218" creationId="{4C08D5BC-0BA2-B71F-5016-47948314FDEE}"/>
          </ac:spMkLst>
        </pc:spChg>
        <pc:spChg chg="mod">
          <ac:chgData name="Dr. Hyung Jae Chang" userId="886d5175-8769-4946-920e-866bf9151013" providerId="ADAL" clId="{9F8C89CD-3378-4DB4-AE65-4D43E5CC7FD5}" dt="2024-02-17T03:08:59.614" v="855" actId="20577"/>
          <ac:spMkLst>
            <pc:docMk/>
            <pc:sldMk cId="4075516651" sldId="260"/>
            <ac:spMk id="9219" creationId="{4EDAB010-2334-0D4D-476B-8103E66A6EEA}"/>
          </ac:spMkLst>
        </pc:spChg>
        <pc:picChg chg="add mod">
          <ac:chgData name="Dr. Hyung Jae Chang" userId="886d5175-8769-4946-920e-866bf9151013" providerId="ADAL" clId="{9F8C89CD-3378-4DB4-AE65-4D43E5CC7FD5}" dt="2024-02-17T03:09:48.119" v="874" actId="1076"/>
          <ac:picMkLst>
            <pc:docMk/>
            <pc:sldMk cId="4075516651" sldId="260"/>
            <ac:picMk id="2" creationId="{63EDB63A-A7A4-3AEA-949D-5447BEFB5924}"/>
          </ac:picMkLst>
        </pc:picChg>
        <pc:picChg chg="del">
          <ac:chgData name="Dr. Hyung Jae Chang" userId="886d5175-8769-4946-920e-866bf9151013" providerId="ADAL" clId="{9F8C89CD-3378-4DB4-AE65-4D43E5CC7FD5}" dt="2024-02-17T03:08:57.689" v="854" actId="478"/>
          <ac:picMkLst>
            <pc:docMk/>
            <pc:sldMk cId="4075516651" sldId="260"/>
            <ac:picMk id="3" creationId="{05CD6529-65EB-EE43-03D5-45902774F353}"/>
          </ac:picMkLst>
        </pc:picChg>
        <pc:picChg chg="add mod">
          <ac:chgData name="Dr. Hyung Jae Chang" userId="886d5175-8769-4946-920e-866bf9151013" providerId="ADAL" clId="{9F8C89CD-3378-4DB4-AE65-4D43E5CC7FD5}" dt="2024-02-17T03:09:45.030" v="873" actId="1076"/>
          <ac:picMkLst>
            <pc:docMk/>
            <pc:sldMk cId="4075516651" sldId="260"/>
            <ac:picMk id="4" creationId="{19B39855-CAD4-8C96-1FE7-2BE2C7313901}"/>
          </ac:picMkLst>
        </pc:picChg>
        <pc:picChg chg="add mod">
          <ac:chgData name="Dr. Hyung Jae Chang" userId="886d5175-8769-4946-920e-866bf9151013" providerId="ADAL" clId="{9F8C89CD-3378-4DB4-AE65-4D43E5CC7FD5}" dt="2024-02-17T03:10:07.100" v="878" actId="1076"/>
          <ac:picMkLst>
            <pc:docMk/>
            <pc:sldMk cId="4075516651" sldId="260"/>
            <ac:picMk id="7" creationId="{59A3E9DA-745D-DAF9-5DCF-FD5CD858F6AA}"/>
          </ac:picMkLst>
        </pc:picChg>
      </pc:sldChg>
      <pc:sldChg chg="del">
        <pc:chgData name="Dr. Hyung Jae Chang" userId="886d5175-8769-4946-920e-866bf9151013" providerId="ADAL" clId="{9F8C89CD-3378-4DB4-AE65-4D43E5CC7FD5}" dt="2024-02-16T16:14:13.289" v="0" actId="47"/>
        <pc:sldMkLst>
          <pc:docMk/>
          <pc:sldMk cId="1828213799" sldId="261"/>
        </pc:sldMkLst>
      </pc:sldChg>
      <pc:sldChg chg="delSp modSp add mod">
        <pc:chgData name="Dr. Hyung Jae Chang" userId="886d5175-8769-4946-920e-866bf9151013" providerId="ADAL" clId="{9F8C89CD-3378-4DB4-AE65-4D43E5CC7FD5}" dt="2024-02-17T07:06:15.627" v="1199"/>
        <pc:sldMkLst>
          <pc:docMk/>
          <pc:sldMk cId="1946161314" sldId="261"/>
        </pc:sldMkLst>
        <pc:spChg chg="mod">
          <ac:chgData name="Dr. Hyung Jae Chang" userId="886d5175-8769-4946-920e-866bf9151013" providerId="ADAL" clId="{9F8C89CD-3378-4DB4-AE65-4D43E5CC7FD5}" dt="2024-02-17T03:10:38.598" v="920" actId="20577"/>
          <ac:spMkLst>
            <pc:docMk/>
            <pc:sldMk cId="1946161314" sldId="261"/>
            <ac:spMk id="9218" creationId="{CCD97390-8608-1F3C-3F94-4369847815A0}"/>
          </ac:spMkLst>
        </pc:spChg>
        <pc:spChg chg="mod">
          <ac:chgData name="Dr. Hyung Jae Chang" userId="886d5175-8769-4946-920e-866bf9151013" providerId="ADAL" clId="{9F8C89CD-3378-4DB4-AE65-4D43E5CC7FD5}" dt="2024-02-17T07:06:15.627" v="1199"/>
          <ac:spMkLst>
            <pc:docMk/>
            <pc:sldMk cId="1946161314" sldId="261"/>
            <ac:spMk id="9219" creationId="{495B551F-3398-D61F-CCEF-B01ADDA37CF3}"/>
          </ac:spMkLst>
        </pc:spChg>
        <pc:picChg chg="del">
          <ac:chgData name="Dr. Hyung Jae Chang" userId="886d5175-8769-4946-920e-866bf9151013" providerId="ADAL" clId="{9F8C89CD-3378-4DB4-AE65-4D43E5CC7FD5}" dt="2024-02-17T03:10:20.938" v="883" actId="478"/>
          <ac:picMkLst>
            <pc:docMk/>
            <pc:sldMk cId="1946161314" sldId="261"/>
            <ac:picMk id="3" creationId="{3A4F9079-1203-D425-ED1F-F1C8FEF0389A}"/>
          </ac:picMkLst>
        </pc:picChg>
      </pc:sldChg>
      <pc:sldChg chg="del">
        <pc:chgData name="Dr. Hyung Jae Chang" userId="886d5175-8769-4946-920e-866bf9151013" providerId="ADAL" clId="{9F8C89CD-3378-4DB4-AE65-4D43E5CC7FD5}" dt="2024-02-16T16:14:13.289" v="0" actId="47"/>
        <pc:sldMkLst>
          <pc:docMk/>
          <pc:sldMk cId="743429838" sldId="262"/>
        </pc:sldMkLst>
      </pc:sldChg>
      <pc:sldChg chg="modSp add mod">
        <pc:chgData name="Dr. Hyung Jae Chang" userId="886d5175-8769-4946-920e-866bf9151013" providerId="ADAL" clId="{9F8C89CD-3378-4DB4-AE65-4D43E5CC7FD5}" dt="2024-02-17T07:06:23.029" v="1212" actId="20577"/>
        <pc:sldMkLst>
          <pc:docMk/>
          <pc:sldMk cId="2878760517" sldId="262"/>
        </pc:sldMkLst>
        <pc:spChg chg="mod">
          <ac:chgData name="Dr. Hyung Jae Chang" userId="886d5175-8769-4946-920e-866bf9151013" providerId="ADAL" clId="{9F8C89CD-3378-4DB4-AE65-4D43E5CC7FD5}" dt="2024-02-17T07:06:23.029" v="1212" actId="20577"/>
          <ac:spMkLst>
            <pc:docMk/>
            <pc:sldMk cId="2878760517" sldId="262"/>
            <ac:spMk id="9218" creationId="{810F16D6-C378-E5E8-C0B3-DCC1D3E0B8A9}"/>
          </ac:spMkLst>
        </pc:spChg>
      </pc:sldChg>
      <pc:sldChg chg="del">
        <pc:chgData name="Dr. Hyung Jae Chang" userId="886d5175-8769-4946-920e-866bf9151013" providerId="ADAL" clId="{9F8C89CD-3378-4DB4-AE65-4D43E5CC7FD5}" dt="2024-02-16T16:14:13.289" v="0" actId="47"/>
        <pc:sldMkLst>
          <pc:docMk/>
          <pc:sldMk cId="2548231535" sldId="263"/>
        </pc:sldMkLst>
      </pc:sldChg>
      <pc:sldChg chg="modSp add mod">
        <pc:chgData name="Dr. Hyung Jae Chang" userId="886d5175-8769-4946-920e-866bf9151013" providerId="ADAL" clId="{9F8C89CD-3378-4DB4-AE65-4D43E5CC7FD5}" dt="2024-02-17T07:12:42.712" v="1534" actId="1035"/>
        <pc:sldMkLst>
          <pc:docMk/>
          <pc:sldMk cId="3909434183" sldId="263"/>
        </pc:sldMkLst>
        <pc:spChg chg="mod">
          <ac:chgData name="Dr. Hyung Jae Chang" userId="886d5175-8769-4946-920e-866bf9151013" providerId="ADAL" clId="{9F8C89CD-3378-4DB4-AE65-4D43E5CC7FD5}" dt="2024-02-17T07:12:42.712" v="1534" actId="1035"/>
          <ac:spMkLst>
            <pc:docMk/>
            <pc:sldMk cId="3909434183" sldId="263"/>
            <ac:spMk id="9218" creationId="{070BD4EB-530E-C6BB-D33D-3151C6B624B7}"/>
          </ac:spMkLst>
        </pc:spChg>
        <pc:spChg chg="mod">
          <ac:chgData name="Dr. Hyung Jae Chang" userId="886d5175-8769-4946-920e-866bf9151013" providerId="ADAL" clId="{9F8C89CD-3378-4DB4-AE65-4D43E5CC7FD5}" dt="2024-02-17T07:12:38.250" v="1528" actId="1035"/>
          <ac:spMkLst>
            <pc:docMk/>
            <pc:sldMk cId="3909434183" sldId="263"/>
            <ac:spMk id="9219" creationId="{B2BC2110-F9BC-F0DE-2747-B2B19C9D0546}"/>
          </ac:spMkLst>
        </pc:spChg>
      </pc:sldChg>
      <pc:sldChg chg="del">
        <pc:chgData name="Dr. Hyung Jae Chang" userId="886d5175-8769-4946-920e-866bf9151013" providerId="ADAL" clId="{9F8C89CD-3378-4DB4-AE65-4D43E5CC7FD5}" dt="2024-02-16T16:14:13.289" v="0" actId="47"/>
        <pc:sldMkLst>
          <pc:docMk/>
          <pc:sldMk cId="883302467" sldId="264"/>
        </pc:sldMkLst>
      </pc:sldChg>
      <pc:sldChg chg="addSp modSp add mod">
        <pc:chgData name="Dr. Hyung Jae Chang" userId="886d5175-8769-4946-920e-866bf9151013" providerId="ADAL" clId="{9F8C89CD-3378-4DB4-AE65-4D43E5CC7FD5}" dt="2024-02-17T07:15:13.416" v="1604"/>
        <pc:sldMkLst>
          <pc:docMk/>
          <pc:sldMk cId="1577563172" sldId="264"/>
        </pc:sldMkLst>
        <pc:spChg chg="mod">
          <ac:chgData name="Dr. Hyung Jae Chang" userId="886d5175-8769-4946-920e-866bf9151013" providerId="ADAL" clId="{9F8C89CD-3378-4DB4-AE65-4D43E5CC7FD5}" dt="2024-02-17T07:13:05.370" v="1551" actId="20577"/>
          <ac:spMkLst>
            <pc:docMk/>
            <pc:sldMk cId="1577563172" sldId="264"/>
            <ac:spMk id="9218" creationId="{8E6B318B-5958-D979-036D-FAF145FE5FCC}"/>
          </ac:spMkLst>
        </pc:spChg>
        <pc:spChg chg="mod">
          <ac:chgData name="Dr. Hyung Jae Chang" userId="886d5175-8769-4946-920e-866bf9151013" providerId="ADAL" clId="{9F8C89CD-3378-4DB4-AE65-4D43E5CC7FD5}" dt="2024-02-17T07:13:24.021" v="1595" actId="20577"/>
          <ac:spMkLst>
            <pc:docMk/>
            <pc:sldMk cId="1577563172" sldId="264"/>
            <ac:spMk id="9219" creationId="{4DB39E26-20B5-9937-0F84-04C6C0D1031C}"/>
          </ac:spMkLst>
        </pc:spChg>
        <pc:picChg chg="add mod">
          <ac:chgData name="Dr. Hyung Jae Chang" userId="886d5175-8769-4946-920e-866bf9151013" providerId="ADAL" clId="{9F8C89CD-3378-4DB4-AE65-4D43E5CC7FD5}" dt="2024-02-17T07:14:07.984" v="1600" actId="1076"/>
          <ac:picMkLst>
            <pc:docMk/>
            <pc:sldMk cId="1577563172" sldId="264"/>
            <ac:picMk id="3" creationId="{F3511DE9-638D-42D5-F358-ED10C032FEA4}"/>
          </ac:picMkLst>
        </pc:picChg>
        <pc:picChg chg="add mod">
          <ac:chgData name="Dr. Hyung Jae Chang" userId="886d5175-8769-4946-920e-866bf9151013" providerId="ADAL" clId="{9F8C89CD-3378-4DB4-AE65-4D43E5CC7FD5}" dt="2024-02-17T07:14:23.091" v="1603" actId="1076"/>
          <ac:picMkLst>
            <pc:docMk/>
            <pc:sldMk cId="1577563172" sldId="264"/>
            <ac:picMk id="6" creationId="{4C3FACD7-507E-5C68-937E-36FCC394F981}"/>
          </ac:picMkLst>
        </pc:picChg>
        <pc:picChg chg="add mod">
          <ac:chgData name="Dr. Hyung Jae Chang" userId="886d5175-8769-4946-920e-866bf9151013" providerId="ADAL" clId="{9F8C89CD-3378-4DB4-AE65-4D43E5CC7FD5}" dt="2024-02-17T07:15:13.416" v="1604"/>
          <ac:picMkLst>
            <pc:docMk/>
            <pc:sldMk cId="1577563172" sldId="264"/>
            <ac:picMk id="7" creationId="{CE4AA1EC-F517-27E3-EDA2-089B32662132}"/>
          </ac:picMkLst>
        </pc:picChg>
      </pc:sldChg>
      <pc:sldChg chg="addSp delSp modSp add mod">
        <pc:chgData name="Dr. Hyung Jae Chang" userId="886d5175-8769-4946-920e-866bf9151013" providerId="ADAL" clId="{9F8C89CD-3378-4DB4-AE65-4D43E5CC7FD5}" dt="2024-02-17T07:54:21.529" v="2442" actId="20577"/>
        <pc:sldMkLst>
          <pc:docMk/>
          <pc:sldMk cId="2321320564" sldId="265"/>
        </pc:sldMkLst>
        <pc:spChg chg="mod">
          <ac:chgData name="Dr. Hyung Jae Chang" userId="886d5175-8769-4946-920e-866bf9151013" providerId="ADAL" clId="{9F8C89CD-3378-4DB4-AE65-4D43E5CC7FD5}" dt="2024-02-17T07:34:10.611" v="1661" actId="6549"/>
          <ac:spMkLst>
            <pc:docMk/>
            <pc:sldMk cId="2321320564" sldId="265"/>
            <ac:spMk id="9218" creationId="{5613C82E-EF7A-64CB-479C-34DDEAB61F7B}"/>
          </ac:spMkLst>
        </pc:spChg>
        <pc:spChg chg="mod">
          <ac:chgData name="Dr. Hyung Jae Chang" userId="886d5175-8769-4946-920e-866bf9151013" providerId="ADAL" clId="{9F8C89CD-3378-4DB4-AE65-4D43E5CC7FD5}" dt="2024-02-17T07:54:21.529" v="2442" actId="20577"/>
          <ac:spMkLst>
            <pc:docMk/>
            <pc:sldMk cId="2321320564" sldId="265"/>
            <ac:spMk id="9219" creationId="{090DFB99-E39B-24BF-5D1E-5363228AA0AB}"/>
          </ac:spMkLst>
        </pc:spChg>
        <pc:picChg chg="del">
          <ac:chgData name="Dr. Hyung Jae Chang" userId="886d5175-8769-4946-920e-866bf9151013" providerId="ADAL" clId="{9F8C89CD-3378-4DB4-AE65-4D43E5CC7FD5}" dt="2024-02-17T07:15:17.264" v="1606" actId="478"/>
          <ac:picMkLst>
            <pc:docMk/>
            <pc:sldMk cId="2321320564" sldId="265"/>
            <ac:picMk id="3" creationId="{3DEE737E-E4C0-8C7A-F86D-56B3FC9E9295}"/>
          </ac:picMkLst>
        </pc:picChg>
        <pc:picChg chg="add mod">
          <ac:chgData name="Dr. Hyung Jae Chang" userId="886d5175-8769-4946-920e-866bf9151013" providerId="ADAL" clId="{9F8C89CD-3378-4DB4-AE65-4D43E5CC7FD5}" dt="2024-02-17T07:36:53.078" v="1957" actId="1076"/>
          <ac:picMkLst>
            <pc:docMk/>
            <pc:sldMk cId="2321320564" sldId="265"/>
            <ac:picMk id="4" creationId="{AB941DBB-74FD-4FB9-9527-D33F974F35C4}"/>
          </ac:picMkLst>
        </pc:picChg>
        <pc:picChg chg="del">
          <ac:chgData name="Dr. Hyung Jae Chang" userId="886d5175-8769-4946-920e-866bf9151013" providerId="ADAL" clId="{9F8C89CD-3378-4DB4-AE65-4D43E5CC7FD5}" dt="2024-02-17T07:15:17.798" v="1607" actId="478"/>
          <ac:picMkLst>
            <pc:docMk/>
            <pc:sldMk cId="2321320564" sldId="265"/>
            <ac:picMk id="6" creationId="{48BCBC5F-9F66-2DAC-A05B-22395BCCA3F3}"/>
          </ac:picMkLst>
        </pc:picChg>
        <pc:picChg chg="add mod">
          <ac:chgData name="Dr. Hyung Jae Chang" userId="886d5175-8769-4946-920e-866bf9151013" providerId="ADAL" clId="{9F8C89CD-3378-4DB4-AE65-4D43E5CC7FD5}" dt="2024-02-17T07:37:14.242" v="1961" actId="1076"/>
          <ac:picMkLst>
            <pc:docMk/>
            <pc:sldMk cId="2321320564" sldId="265"/>
            <ac:picMk id="8" creationId="{E7618876-BAA6-006F-4911-62EEAF71B888}"/>
          </ac:picMkLst>
        </pc:picChg>
      </pc:sldChg>
      <pc:sldChg chg="del">
        <pc:chgData name="Dr. Hyung Jae Chang" userId="886d5175-8769-4946-920e-866bf9151013" providerId="ADAL" clId="{9F8C89CD-3378-4DB4-AE65-4D43E5CC7FD5}" dt="2024-02-16T16:14:13.289" v="0" actId="47"/>
        <pc:sldMkLst>
          <pc:docMk/>
          <pc:sldMk cId="3425799066" sldId="265"/>
        </pc:sldMkLst>
      </pc:sldChg>
      <pc:sldChg chg="del">
        <pc:chgData name="Dr. Hyung Jae Chang" userId="886d5175-8769-4946-920e-866bf9151013" providerId="ADAL" clId="{9F8C89CD-3378-4DB4-AE65-4D43E5CC7FD5}" dt="2024-02-16T16:14:13.289" v="0" actId="47"/>
        <pc:sldMkLst>
          <pc:docMk/>
          <pc:sldMk cId="114717820" sldId="266"/>
        </pc:sldMkLst>
      </pc:sldChg>
      <pc:sldChg chg="addSp delSp modSp add mod">
        <pc:chgData name="Dr. Hyung Jae Chang" userId="886d5175-8769-4946-920e-866bf9151013" providerId="ADAL" clId="{9F8C89CD-3378-4DB4-AE65-4D43E5CC7FD5}" dt="2024-02-17T07:41:04.041" v="2086"/>
        <pc:sldMkLst>
          <pc:docMk/>
          <pc:sldMk cId="319726156" sldId="266"/>
        </pc:sldMkLst>
        <pc:spChg chg="mod">
          <ac:chgData name="Dr. Hyung Jae Chang" userId="886d5175-8769-4946-920e-866bf9151013" providerId="ADAL" clId="{9F8C89CD-3378-4DB4-AE65-4D43E5CC7FD5}" dt="2024-02-17T07:40:10.802" v="2074" actId="1035"/>
          <ac:spMkLst>
            <pc:docMk/>
            <pc:sldMk cId="319726156" sldId="266"/>
            <ac:spMk id="9218" creationId="{04B36767-CB45-8576-0B28-BEC3B2F24068}"/>
          </ac:spMkLst>
        </pc:spChg>
        <pc:spChg chg="mod">
          <ac:chgData name="Dr. Hyung Jae Chang" userId="886d5175-8769-4946-920e-866bf9151013" providerId="ADAL" clId="{9F8C89CD-3378-4DB4-AE65-4D43E5CC7FD5}" dt="2024-02-17T07:40:08.217" v="2071" actId="1076"/>
          <ac:spMkLst>
            <pc:docMk/>
            <pc:sldMk cId="319726156" sldId="266"/>
            <ac:spMk id="9219" creationId="{1A07800E-EC9B-F7B4-4DF3-8CE9DEB85771}"/>
          </ac:spMkLst>
        </pc:spChg>
        <pc:picChg chg="add mod">
          <ac:chgData name="Dr. Hyung Jae Chang" userId="886d5175-8769-4946-920e-866bf9151013" providerId="ADAL" clId="{9F8C89CD-3378-4DB4-AE65-4D43E5CC7FD5}" dt="2024-02-17T07:40:40.360" v="2085" actId="1076"/>
          <ac:picMkLst>
            <pc:docMk/>
            <pc:sldMk cId="319726156" sldId="266"/>
            <ac:picMk id="3" creationId="{6CFE55E3-AC0A-6246-74CE-53D549207D81}"/>
          </ac:picMkLst>
        </pc:picChg>
        <pc:picChg chg="del">
          <ac:chgData name="Dr. Hyung Jae Chang" userId="886d5175-8769-4946-920e-866bf9151013" providerId="ADAL" clId="{9F8C89CD-3378-4DB4-AE65-4D43E5CC7FD5}" dt="2024-02-17T07:37:24.020" v="1972" actId="478"/>
          <ac:picMkLst>
            <pc:docMk/>
            <pc:sldMk cId="319726156" sldId="266"/>
            <ac:picMk id="4" creationId="{0DC2FEFF-49D2-6326-DB7D-FF8F84802532}"/>
          </ac:picMkLst>
        </pc:picChg>
        <pc:picChg chg="add mod">
          <ac:chgData name="Dr. Hyung Jae Chang" userId="886d5175-8769-4946-920e-866bf9151013" providerId="ADAL" clId="{9F8C89CD-3378-4DB4-AE65-4D43E5CC7FD5}" dt="2024-02-17T07:40:37.448" v="2084" actId="1076"/>
          <ac:picMkLst>
            <pc:docMk/>
            <pc:sldMk cId="319726156" sldId="266"/>
            <ac:picMk id="7" creationId="{06F8D22E-C09A-5389-ED9A-73CBD7E4341C}"/>
          </ac:picMkLst>
        </pc:picChg>
        <pc:picChg chg="del">
          <ac:chgData name="Dr. Hyung Jae Chang" userId="886d5175-8769-4946-920e-866bf9151013" providerId="ADAL" clId="{9F8C89CD-3378-4DB4-AE65-4D43E5CC7FD5}" dt="2024-02-17T07:37:23.417" v="1971" actId="478"/>
          <ac:picMkLst>
            <pc:docMk/>
            <pc:sldMk cId="319726156" sldId="266"/>
            <ac:picMk id="8" creationId="{44EF0874-E8E8-4C0F-3585-C04E73EE1D55}"/>
          </ac:picMkLst>
        </pc:picChg>
        <pc:picChg chg="add mod">
          <ac:chgData name="Dr. Hyung Jae Chang" userId="886d5175-8769-4946-920e-866bf9151013" providerId="ADAL" clId="{9F8C89CD-3378-4DB4-AE65-4D43E5CC7FD5}" dt="2024-02-17T07:40:35.644" v="2083" actId="1076"/>
          <ac:picMkLst>
            <pc:docMk/>
            <pc:sldMk cId="319726156" sldId="266"/>
            <ac:picMk id="10" creationId="{217D1BA7-9792-136F-15B1-0F3921542360}"/>
          </ac:picMkLst>
        </pc:picChg>
        <pc:picChg chg="add mod">
          <ac:chgData name="Dr. Hyung Jae Chang" userId="886d5175-8769-4946-920e-866bf9151013" providerId="ADAL" clId="{9F8C89CD-3378-4DB4-AE65-4D43E5CC7FD5}" dt="2024-02-17T07:41:04.041" v="2086"/>
          <ac:picMkLst>
            <pc:docMk/>
            <pc:sldMk cId="319726156" sldId="266"/>
            <ac:picMk id="11" creationId="{C3B888B0-D077-B16C-FE26-AF84829511C8}"/>
          </ac:picMkLst>
        </pc:picChg>
      </pc:sldChg>
      <pc:sldChg chg="addSp delSp modSp add mod">
        <pc:chgData name="Dr. Hyung Jae Chang" userId="886d5175-8769-4946-920e-866bf9151013" providerId="ADAL" clId="{9F8C89CD-3378-4DB4-AE65-4D43E5CC7FD5}" dt="2024-02-17T07:42:07.239" v="2112" actId="1076"/>
        <pc:sldMkLst>
          <pc:docMk/>
          <pc:sldMk cId="2442438910" sldId="267"/>
        </pc:sldMkLst>
        <pc:spChg chg="mod">
          <ac:chgData name="Dr. Hyung Jae Chang" userId="886d5175-8769-4946-920e-866bf9151013" providerId="ADAL" clId="{9F8C89CD-3378-4DB4-AE65-4D43E5CC7FD5}" dt="2024-02-17T07:41:11.068" v="2104" actId="20577"/>
          <ac:spMkLst>
            <pc:docMk/>
            <pc:sldMk cId="2442438910" sldId="267"/>
            <ac:spMk id="9218" creationId="{B6D064D2-4359-C0F8-C2C6-9E35CEA9591A}"/>
          </ac:spMkLst>
        </pc:spChg>
        <pc:spChg chg="mod">
          <ac:chgData name="Dr. Hyung Jae Chang" userId="886d5175-8769-4946-920e-866bf9151013" providerId="ADAL" clId="{9F8C89CD-3378-4DB4-AE65-4D43E5CC7FD5}" dt="2024-02-17T07:41:17.191" v="2108" actId="20577"/>
          <ac:spMkLst>
            <pc:docMk/>
            <pc:sldMk cId="2442438910" sldId="267"/>
            <ac:spMk id="9219" creationId="{4608F146-A72C-6929-E922-0D4AC28672CC}"/>
          </ac:spMkLst>
        </pc:spChg>
        <pc:picChg chg="del">
          <ac:chgData name="Dr. Hyung Jae Chang" userId="886d5175-8769-4946-920e-866bf9151013" providerId="ADAL" clId="{9F8C89CD-3378-4DB4-AE65-4D43E5CC7FD5}" dt="2024-02-17T07:41:13.175" v="2105" actId="478"/>
          <ac:picMkLst>
            <pc:docMk/>
            <pc:sldMk cId="2442438910" sldId="267"/>
            <ac:picMk id="3" creationId="{9A8FFE68-10AE-AB09-E474-84030CE70A50}"/>
          </ac:picMkLst>
        </pc:picChg>
        <pc:picChg chg="add mod">
          <ac:chgData name="Dr. Hyung Jae Chang" userId="886d5175-8769-4946-920e-866bf9151013" providerId="ADAL" clId="{9F8C89CD-3378-4DB4-AE65-4D43E5CC7FD5}" dt="2024-02-17T07:42:07.239" v="2112" actId="1076"/>
          <ac:picMkLst>
            <pc:docMk/>
            <pc:sldMk cId="2442438910" sldId="267"/>
            <ac:picMk id="4" creationId="{0EF6C447-D0A1-0E8D-9CD8-1E5541D25221}"/>
          </ac:picMkLst>
        </pc:picChg>
        <pc:picChg chg="del">
          <ac:chgData name="Dr. Hyung Jae Chang" userId="886d5175-8769-4946-920e-866bf9151013" providerId="ADAL" clId="{9F8C89CD-3378-4DB4-AE65-4D43E5CC7FD5}" dt="2024-02-17T07:41:13.790" v="2106" actId="478"/>
          <ac:picMkLst>
            <pc:docMk/>
            <pc:sldMk cId="2442438910" sldId="267"/>
            <ac:picMk id="7" creationId="{DF16E988-02A4-58F3-DC7B-28D4EEAF114C}"/>
          </ac:picMkLst>
        </pc:picChg>
        <pc:picChg chg="del">
          <ac:chgData name="Dr. Hyung Jae Chang" userId="886d5175-8769-4946-920e-866bf9151013" providerId="ADAL" clId="{9F8C89CD-3378-4DB4-AE65-4D43E5CC7FD5}" dt="2024-02-17T07:41:14.421" v="2107" actId="478"/>
          <ac:picMkLst>
            <pc:docMk/>
            <pc:sldMk cId="2442438910" sldId="267"/>
            <ac:picMk id="10" creationId="{6873BB72-6590-2F7F-984D-34115334269F}"/>
          </ac:picMkLst>
        </pc:picChg>
      </pc:sldChg>
      <pc:sldChg chg="del">
        <pc:chgData name="Dr. Hyung Jae Chang" userId="886d5175-8769-4946-920e-866bf9151013" providerId="ADAL" clId="{9F8C89CD-3378-4DB4-AE65-4D43E5CC7FD5}" dt="2024-02-16T16:14:13.289" v="0" actId="47"/>
        <pc:sldMkLst>
          <pc:docMk/>
          <pc:sldMk cId="3353994131" sldId="267"/>
        </pc:sldMkLst>
      </pc:sldChg>
      <pc:sldChg chg="del">
        <pc:chgData name="Dr. Hyung Jae Chang" userId="886d5175-8769-4946-920e-866bf9151013" providerId="ADAL" clId="{9F8C89CD-3378-4DB4-AE65-4D43E5CC7FD5}" dt="2024-02-16T16:14:13.289" v="0" actId="47"/>
        <pc:sldMkLst>
          <pc:docMk/>
          <pc:sldMk cId="3155093107" sldId="268"/>
        </pc:sldMkLst>
      </pc:sldChg>
      <pc:sldChg chg="addSp delSp modSp add mod">
        <pc:chgData name="Dr. Hyung Jae Chang" userId="886d5175-8769-4946-920e-866bf9151013" providerId="ADAL" clId="{9F8C89CD-3378-4DB4-AE65-4D43E5CC7FD5}" dt="2024-02-17T07:44:46.163" v="2378" actId="20577"/>
        <pc:sldMkLst>
          <pc:docMk/>
          <pc:sldMk cId="4257997174" sldId="268"/>
        </pc:sldMkLst>
        <pc:spChg chg="add mod">
          <ac:chgData name="Dr. Hyung Jae Chang" userId="886d5175-8769-4946-920e-866bf9151013" providerId="ADAL" clId="{9F8C89CD-3378-4DB4-AE65-4D43E5CC7FD5}" dt="2024-02-17T07:44:46.163" v="2378" actId="20577"/>
          <ac:spMkLst>
            <pc:docMk/>
            <pc:sldMk cId="4257997174" sldId="268"/>
            <ac:spMk id="6" creationId="{A60542B0-BBA9-1E6E-230D-2AF42EAB376F}"/>
          </ac:spMkLst>
        </pc:spChg>
        <pc:spChg chg="mod">
          <ac:chgData name="Dr. Hyung Jae Chang" userId="886d5175-8769-4946-920e-866bf9151013" providerId="ADAL" clId="{9F8C89CD-3378-4DB4-AE65-4D43E5CC7FD5}" dt="2024-02-17T07:42:14.194" v="2123" actId="20577"/>
          <ac:spMkLst>
            <pc:docMk/>
            <pc:sldMk cId="4257997174" sldId="268"/>
            <ac:spMk id="9218" creationId="{63A368A2-0581-A0B4-2415-7CC5132C513F}"/>
          </ac:spMkLst>
        </pc:spChg>
        <pc:picChg chg="add mod">
          <ac:chgData name="Dr. Hyung Jae Chang" userId="886d5175-8769-4946-920e-866bf9151013" providerId="ADAL" clId="{9F8C89CD-3378-4DB4-AE65-4D43E5CC7FD5}" dt="2024-02-17T07:42:52.137" v="2129" actId="1076"/>
          <ac:picMkLst>
            <pc:docMk/>
            <pc:sldMk cId="4257997174" sldId="268"/>
            <ac:picMk id="3" creationId="{60A4D538-D7E5-DACE-50F6-30DE141F615B}"/>
          </ac:picMkLst>
        </pc:picChg>
        <pc:picChg chg="del">
          <ac:chgData name="Dr. Hyung Jae Chang" userId="886d5175-8769-4946-920e-866bf9151013" providerId="ADAL" clId="{9F8C89CD-3378-4DB4-AE65-4D43E5CC7FD5}" dt="2024-02-17T07:42:16.045" v="2124" actId="478"/>
          <ac:picMkLst>
            <pc:docMk/>
            <pc:sldMk cId="4257997174" sldId="268"/>
            <ac:picMk id="4" creationId="{5651C5A2-8D70-5E5F-9986-ED73CB067AE5}"/>
          </ac:picMkLst>
        </pc:picChg>
      </pc:sldChg>
      <pc:sldChg chg="del">
        <pc:chgData name="Dr. Hyung Jae Chang" userId="886d5175-8769-4946-920e-866bf9151013" providerId="ADAL" clId="{9F8C89CD-3378-4DB4-AE65-4D43E5CC7FD5}" dt="2024-02-16T16:14:13.289" v="0" actId="47"/>
        <pc:sldMkLst>
          <pc:docMk/>
          <pc:sldMk cId="420696998" sldId="269"/>
        </pc:sldMkLst>
      </pc:sldChg>
      <pc:sldChg chg="addSp delSp modSp add mod">
        <pc:chgData name="Dr. Hyung Jae Chang" userId="886d5175-8769-4946-920e-866bf9151013" providerId="ADAL" clId="{9F8C89CD-3378-4DB4-AE65-4D43E5CC7FD5}" dt="2024-02-17T07:59:50.315" v="2932" actId="1076"/>
        <pc:sldMkLst>
          <pc:docMk/>
          <pc:sldMk cId="1535758553" sldId="269"/>
        </pc:sldMkLst>
        <pc:spChg chg="add mod">
          <ac:chgData name="Dr. Hyung Jae Chang" userId="886d5175-8769-4946-920e-866bf9151013" providerId="ADAL" clId="{9F8C89CD-3378-4DB4-AE65-4D43E5CC7FD5}" dt="2024-02-17T07:58:58.529" v="2881" actId="58"/>
          <ac:spMkLst>
            <pc:docMk/>
            <pc:sldMk cId="1535758553" sldId="269"/>
            <ac:spMk id="9" creationId="{D0C82291-8E1B-525F-3AE8-9AE9D019BBFF}"/>
          </ac:spMkLst>
        </pc:spChg>
        <pc:spChg chg="add mod">
          <ac:chgData name="Dr. Hyung Jae Chang" userId="886d5175-8769-4946-920e-866bf9151013" providerId="ADAL" clId="{9F8C89CD-3378-4DB4-AE65-4D43E5CC7FD5}" dt="2024-02-17T07:59:50.315" v="2932" actId="1076"/>
          <ac:spMkLst>
            <pc:docMk/>
            <pc:sldMk cId="1535758553" sldId="269"/>
            <ac:spMk id="10" creationId="{41F28E2C-36CC-C3BF-D68D-63A99694DEDC}"/>
          </ac:spMkLst>
        </pc:spChg>
        <pc:spChg chg="mod">
          <ac:chgData name="Dr. Hyung Jae Chang" userId="886d5175-8769-4946-920e-866bf9151013" providerId="ADAL" clId="{9F8C89CD-3378-4DB4-AE65-4D43E5CC7FD5}" dt="2024-02-17T07:45:14.047" v="2422" actId="20577"/>
          <ac:spMkLst>
            <pc:docMk/>
            <pc:sldMk cId="1535758553" sldId="269"/>
            <ac:spMk id="9218" creationId="{0A9B38D6-42CA-AE88-E847-4FB82EE0C7E9}"/>
          </ac:spMkLst>
        </pc:spChg>
        <pc:spChg chg="mod">
          <ac:chgData name="Dr. Hyung Jae Chang" userId="886d5175-8769-4946-920e-866bf9151013" providerId="ADAL" clId="{9F8C89CD-3378-4DB4-AE65-4D43E5CC7FD5}" dt="2024-02-17T07:56:27.777" v="2750" actId="20577"/>
          <ac:spMkLst>
            <pc:docMk/>
            <pc:sldMk cId="1535758553" sldId="269"/>
            <ac:spMk id="9219" creationId="{93BA84E6-DF95-A8DC-64D0-A53DFFB1F51B}"/>
          </ac:spMkLst>
        </pc:spChg>
        <pc:picChg chg="add mod">
          <ac:chgData name="Dr. Hyung Jae Chang" userId="886d5175-8769-4946-920e-866bf9151013" providerId="ADAL" clId="{9F8C89CD-3378-4DB4-AE65-4D43E5CC7FD5}" dt="2024-02-17T07:57:36.420" v="2762" actId="1076"/>
          <ac:picMkLst>
            <pc:docMk/>
            <pc:sldMk cId="1535758553" sldId="269"/>
            <ac:picMk id="3" creationId="{6DE7C056-EB1E-065F-363F-E0A1047518E9}"/>
          </ac:picMkLst>
        </pc:picChg>
        <pc:picChg chg="del">
          <ac:chgData name="Dr. Hyung Jae Chang" userId="886d5175-8769-4946-920e-866bf9151013" providerId="ADAL" clId="{9F8C89CD-3378-4DB4-AE65-4D43E5CC7FD5}" dt="2024-02-17T07:45:04.478" v="2416" actId="478"/>
          <ac:picMkLst>
            <pc:docMk/>
            <pc:sldMk cId="1535758553" sldId="269"/>
            <ac:picMk id="4" creationId="{26115EA2-6765-3814-6B93-9565B9777111}"/>
          </ac:picMkLst>
        </pc:picChg>
        <pc:picChg chg="add mod">
          <ac:chgData name="Dr. Hyung Jae Chang" userId="886d5175-8769-4946-920e-866bf9151013" providerId="ADAL" clId="{9F8C89CD-3378-4DB4-AE65-4D43E5CC7FD5}" dt="2024-02-17T07:57:38.728" v="2763" actId="1076"/>
          <ac:picMkLst>
            <pc:docMk/>
            <pc:sldMk cId="1535758553" sldId="269"/>
            <ac:picMk id="7" creationId="{4975AF42-7DBE-931A-D52E-92A972E315BF}"/>
          </ac:picMkLst>
        </pc:picChg>
        <pc:picChg chg="del">
          <ac:chgData name="Dr. Hyung Jae Chang" userId="886d5175-8769-4946-920e-866bf9151013" providerId="ADAL" clId="{9F8C89CD-3378-4DB4-AE65-4D43E5CC7FD5}" dt="2024-02-17T07:45:05.032" v="2417" actId="478"/>
          <ac:picMkLst>
            <pc:docMk/>
            <pc:sldMk cId="1535758553" sldId="269"/>
            <ac:picMk id="8" creationId="{2E57DCEB-71E9-3967-50D1-C0D1165DE1E1}"/>
          </ac:picMkLst>
        </pc:picChg>
      </pc:sldChg>
      <pc:sldChg chg="del">
        <pc:chgData name="Dr. Hyung Jae Chang" userId="886d5175-8769-4946-920e-866bf9151013" providerId="ADAL" clId="{9F8C89CD-3378-4DB4-AE65-4D43E5CC7FD5}" dt="2024-02-16T16:14:13.289" v="0" actId="47"/>
        <pc:sldMkLst>
          <pc:docMk/>
          <pc:sldMk cId="1794319385" sldId="270"/>
        </pc:sldMkLst>
      </pc:sldChg>
      <pc:sldChg chg="addSp delSp modSp add mod">
        <pc:chgData name="Dr. Hyung Jae Chang" userId="886d5175-8769-4946-920e-866bf9151013" providerId="ADAL" clId="{9F8C89CD-3378-4DB4-AE65-4D43E5CC7FD5}" dt="2024-02-17T08:01:07.045" v="2959" actId="1036"/>
        <pc:sldMkLst>
          <pc:docMk/>
          <pc:sldMk cId="3763282957" sldId="270"/>
        </pc:sldMkLst>
        <pc:spChg chg="del">
          <ac:chgData name="Dr. Hyung Jae Chang" userId="886d5175-8769-4946-920e-866bf9151013" providerId="ADAL" clId="{9F8C89CD-3378-4DB4-AE65-4D43E5CC7FD5}" dt="2024-02-17T08:00:05.671" v="2936" actId="478"/>
          <ac:spMkLst>
            <pc:docMk/>
            <pc:sldMk cId="3763282957" sldId="270"/>
            <ac:spMk id="9" creationId="{6B7D95A1-A27D-EB5A-0FDF-1A9D2F9F5848}"/>
          </ac:spMkLst>
        </pc:spChg>
        <pc:spChg chg="del">
          <ac:chgData name="Dr. Hyung Jae Chang" userId="886d5175-8769-4946-920e-866bf9151013" providerId="ADAL" clId="{9F8C89CD-3378-4DB4-AE65-4D43E5CC7FD5}" dt="2024-02-17T08:00:06.854" v="2937" actId="478"/>
          <ac:spMkLst>
            <pc:docMk/>
            <pc:sldMk cId="3763282957" sldId="270"/>
            <ac:spMk id="10" creationId="{815AA16A-BC4C-70C9-2A64-D8851362CADD}"/>
          </ac:spMkLst>
        </pc:spChg>
        <pc:spChg chg="mod">
          <ac:chgData name="Dr. Hyung Jae Chang" userId="886d5175-8769-4946-920e-866bf9151013" providerId="ADAL" clId="{9F8C89CD-3378-4DB4-AE65-4D43E5CC7FD5}" dt="2024-02-17T08:01:07.045" v="2959" actId="1036"/>
          <ac:spMkLst>
            <pc:docMk/>
            <pc:sldMk cId="3763282957" sldId="270"/>
            <ac:spMk id="9218" creationId="{B2ED4393-B3A5-004A-FE20-D0C894DC32E4}"/>
          </ac:spMkLst>
        </pc:spChg>
        <pc:spChg chg="add del mod">
          <ac:chgData name="Dr. Hyung Jae Chang" userId="886d5175-8769-4946-920e-866bf9151013" providerId="ADAL" clId="{9F8C89CD-3378-4DB4-AE65-4D43E5CC7FD5}" dt="2024-02-17T08:01:00.774" v="2957" actId="22"/>
          <ac:spMkLst>
            <pc:docMk/>
            <pc:sldMk cId="3763282957" sldId="270"/>
            <ac:spMk id="9219" creationId="{59666BA9-1604-8EFF-5DA0-8C46548C5977}"/>
          </ac:spMkLst>
        </pc:spChg>
        <pc:picChg chg="del">
          <ac:chgData name="Dr. Hyung Jae Chang" userId="886d5175-8769-4946-920e-866bf9151013" providerId="ADAL" clId="{9F8C89CD-3378-4DB4-AE65-4D43E5CC7FD5}" dt="2024-02-17T08:00:03.807" v="2934" actId="478"/>
          <ac:picMkLst>
            <pc:docMk/>
            <pc:sldMk cId="3763282957" sldId="270"/>
            <ac:picMk id="3" creationId="{0AEB03AF-CEE3-A7DC-416D-37BAE45D18DD}"/>
          </ac:picMkLst>
        </pc:picChg>
        <pc:picChg chg="add del mod ord">
          <ac:chgData name="Dr. Hyung Jae Chang" userId="886d5175-8769-4946-920e-866bf9151013" providerId="ADAL" clId="{9F8C89CD-3378-4DB4-AE65-4D43E5CC7FD5}" dt="2024-02-17T08:00:58.957" v="2956" actId="22"/>
          <ac:picMkLst>
            <pc:docMk/>
            <pc:sldMk cId="3763282957" sldId="270"/>
            <ac:picMk id="4" creationId="{DC0CBB11-8089-F5A3-113F-AEA3A8244D6A}"/>
          </ac:picMkLst>
        </pc:picChg>
        <pc:picChg chg="del">
          <ac:chgData name="Dr. Hyung Jae Chang" userId="886d5175-8769-4946-920e-866bf9151013" providerId="ADAL" clId="{9F8C89CD-3378-4DB4-AE65-4D43E5CC7FD5}" dt="2024-02-17T08:00:04.311" v="2935" actId="478"/>
          <ac:picMkLst>
            <pc:docMk/>
            <pc:sldMk cId="3763282957" sldId="270"/>
            <ac:picMk id="7" creationId="{D1A4841A-4D3F-1145-C437-3B3E09C4349E}"/>
          </ac:picMkLst>
        </pc:picChg>
        <pc:picChg chg="add mod ord">
          <ac:chgData name="Dr. Hyung Jae Chang" userId="886d5175-8769-4946-920e-866bf9151013" providerId="ADAL" clId="{9F8C89CD-3378-4DB4-AE65-4D43E5CC7FD5}" dt="2024-02-17T08:01:02.595" v="2958" actId="1076"/>
          <ac:picMkLst>
            <pc:docMk/>
            <pc:sldMk cId="3763282957" sldId="270"/>
            <ac:picMk id="8" creationId="{4C388A1A-F645-598C-4152-48303ADA7FDB}"/>
          </ac:picMkLst>
        </pc:picChg>
      </pc:sldChg>
      <pc:sldChg chg="del">
        <pc:chgData name="Dr. Hyung Jae Chang" userId="886d5175-8769-4946-920e-866bf9151013" providerId="ADAL" clId="{9F8C89CD-3378-4DB4-AE65-4D43E5CC7FD5}" dt="2024-02-16T16:14:13.289" v="0" actId="47"/>
        <pc:sldMkLst>
          <pc:docMk/>
          <pc:sldMk cId="1698271353" sldId="271"/>
        </pc:sldMkLst>
      </pc:sldChg>
      <pc:sldChg chg="addSp delSp modSp add mod">
        <pc:chgData name="Dr. Hyung Jae Chang" userId="886d5175-8769-4946-920e-866bf9151013" providerId="ADAL" clId="{9F8C89CD-3378-4DB4-AE65-4D43E5CC7FD5}" dt="2024-02-17T08:01:53.423" v="2983" actId="1076"/>
        <pc:sldMkLst>
          <pc:docMk/>
          <pc:sldMk cId="3824269490" sldId="271"/>
        </pc:sldMkLst>
        <pc:spChg chg="add del mod">
          <ac:chgData name="Dr. Hyung Jae Chang" userId="886d5175-8769-4946-920e-866bf9151013" providerId="ADAL" clId="{9F8C89CD-3378-4DB4-AE65-4D43E5CC7FD5}" dt="2024-02-17T08:01:36.143" v="2970" actId="22"/>
          <ac:spMkLst>
            <pc:docMk/>
            <pc:sldMk cId="3824269490" sldId="271"/>
            <ac:spMk id="3" creationId="{71BC6E90-40F4-E133-3F88-FA1F33D4283E}"/>
          </ac:spMkLst>
        </pc:spChg>
        <pc:spChg chg="mod">
          <ac:chgData name="Dr. Hyung Jae Chang" userId="886d5175-8769-4946-920e-866bf9151013" providerId="ADAL" clId="{9F8C89CD-3378-4DB4-AE65-4D43E5CC7FD5}" dt="2024-02-17T08:01:46.992" v="2981" actId="1036"/>
          <ac:spMkLst>
            <pc:docMk/>
            <pc:sldMk cId="3824269490" sldId="271"/>
            <ac:spMk id="9218" creationId="{B6FEC971-E262-C5D5-932C-36B89121CB4A}"/>
          </ac:spMkLst>
        </pc:spChg>
        <pc:picChg chg="add mod ord">
          <ac:chgData name="Dr. Hyung Jae Chang" userId="886d5175-8769-4946-920e-866bf9151013" providerId="ADAL" clId="{9F8C89CD-3378-4DB4-AE65-4D43E5CC7FD5}" dt="2024-02-17T08:01:53.423" v="2983" actId="1076"/>
          <ac:picMkLst>
            <pc:docMk/>
            <pc:sldMk cId="3824269490" sldId="271"/>
            <ac:picMk id="6" creationId="{382EC8E0-B2B2-9605-E785-A475CE1D827D}"/>
          </ac:picMkLst>
        </pc:picChg>
        <pc:picChg chg="del">
          <ac:chgData name="Dr. Hyung Jae Chang" userId="886d5175-8769-4946-920e-866bf9151013" providerId="ADAL" clId="{9F8C89CD-3378-4DB4-AE65-4D43E5CC7FD5}" dt="2024-02-17T08:01:34.914" v="2969" actId="478"/>
          <ac:picMkLst>
            <pc:docMk/>
            <pc:sldMk cId="3824269490" sldId="271"/>
            <ac:picMk id="8" creationId="{0791FF5D-EEC7-73C9-7B5C-195BF26DD56A}"/>
          </ac:picMkLst>
        </pc:picChg>
      </pc:sldChg>
      <pc:sldChg chg="addSp delSp modSp add mod">
        <pc:chgData name="Dr. Hyung Jae Chang" userId="886d5175-8769-4946-920e-866bf9151013" providerId="ADAL" clId="{9F8C89CD-3378-4DB4-AE65-4D43E5CC7FD5}" dt="2024-02-17T08:02:30.733" v="2991" actId="1036"/>
        <pc:sldMkLst>
          <pc:docMk/>
          <pc:sldMk cId="247495773" sldId="272"/>
        </pc:sldMkLst>
        <pc:spChg chg="add del mod">
          <ac:chgData name="Dr. Hyung Jae Chang" userId="886d5175-8769-4946-920e-866bf9151013" providerId="ADAL" clId="{9F8C89CD-3378-4DB4-AE65-4D43E5CC7FD5}" dt="2024-02-17T08:02:23.242" v="2986" actId="22"/>
          <ac:spMkLst>
            <pc:docMk/>
            <pc:sldMk cId="247495773" sldId="272"/>
            <ac:spMk id="3" creationId="{E98EAB0B-3112-AB50-994D-2FE0F33459F0}"/>
          </ac:spMkLst>
        </pc:spChg>
        <pc:spChg chg="mod">
          <ac:chgData name="Dr. Hyung Jae Chang" userId="886d5175-8769-4946-920e-866bf9151013" providerId="ADAL" clId="{9F8C89CD-3378-4DB4-AE65-4D43E5CC7FD5}" dt="2024-02-17T08:02:30.733" v="2991" actId="1036"/>
          <ac:spMkLst>
            <pc:docMk/>
            <pc:sldMk cId="247495773" sldId="272"/>
            <ac:spMk id="9218" creationId="{68646F49-6C46-0235-A9D2-AFB94D4B7FAF}"/>
          </ac:spMkLst>
        </pc:spChg>
        <pc:picChg chg="del">
          <ac:chgData name="Dr. Hyung Jae Chang" userId="886d5175-8769-4946-920e-866bf9151013" providerId="ADAL" clId="{9F8C89CD-3378-4DB4-AE65-4D43E5CC7FD5}" dt="2024-02-17T08:02:02.604" v="2985" actId="478"/>
          <ac:picMkLst>
            <pc:docMk/>
            <pc:sldMk cId="247495773" sldId="272"/>
            <ac:picMk id="6" creationId="{C906D3A9-F45D-0425-886B-D73546896A9B}"/>
          </ac:picMkLst>
        </pc:picChg>
        <pc:picChg chg="add mod ord">
          <ac:chgData name="Dr. Hyung Jae Chang" userId="886d5175-8769-4946-920e-866bf9151013" providerId="ADAL" clId="{9F8C89CD-3378-4DB4-AE65-4D43E5CC7FD5}" dt="2024-02-17T08:02:27.853" v="2988" actId="14100"/>
          <ac:picMkLst>
            <pc:docMk/>
            <pc:sldMk cId="247495773" sldId="272"/>
            <ac:picMk id="7" creationId="{B62E942B-F8C1-F59F-E16E-7FDD682A427D}"/>
          </ac:picMkLst>
        </pc:picChg>
      </pc:sldChg>
      <pc:sldChg chg="del">
        <pc:chgData name="Dr. Hyung Jae Chang" userId="886d5175-8769-4946-920e-866bf9151013" providerId="ADAL" clId="{9F8C89CD-3378-4DB4-AE65-4D43E5CC7FD5}" dt="2024-02-16T16:14:13.289" v="0" actId="47"/>
        <pc:sldMkLst>
          <pc:docMk/>
          <pc:sldMk cId="2145483475" sldId="272"/>
        </pc:sldMkLst>
      </pc:sldChg>
      <pc:sldChg chg="addSp delSp modSp add mod">
        <pc:chgData name="Dr. Hyung Jae Chang" userId="886d5175-8769-4946-920e-866bf9151013" providerId="ADAL" clId="{9F8C89CD-3378-4DB4-AE65-4D43E5CC7FD5}" dt="2024-02-17T08:03:53.345" v="3002" actId="14100"/>
        <pc:sldMkLst>
          <pc:docMk/>
          <pc:sldMk cId="1602715779" sldId="273"/>
        </pc:sldMkLst>
        <pc:spChg chg="add del mod">
          <ac:chgData name="Dr. Hyung Jae Chang" userId="886d5175-8769-4946-920e-866bf9151013" providerId="ADAL" clId="{9F8C89CD-3378-4DB4-AE65-4D43E5CC7FD5}" dt="2024-02-17T08:03:26.267" v="2994" actId="22"/>
          <ac:spMkLst>
            <pc:docMk/>
            <pc:sldMk cId="1602715779" sldId="273"/>
            <ac:spMk id="3" creationId="{16FE68FB-1B47-5A03-7262-DB66C7212B97}"/>
          </ac:spMkLst>
        </pc:spChg>
        <pc:picChg chg="add mod ord">
          <ac:chgData name="Dr. Hyung Jae Chang" userId="886d5175-8769-4946-920e-866bf9151013" providerId="ADAL" clId="{9F8C89CD-3378-4DB4-AE65-4D43E5CC7FD5}" dt="2024-02-17T08:03:53.345" v="3002" actId="14100"/>
          <ac:picMkLst>
            <pc:docMk/>
            <pc:sldMk cId="1602715779" sldId="273"/>
            <ac:picMk id="6" creationId="{AED841CB-A3C8-9403-18C4-CD53EF30DF5F}"/>
          </ac:picMkLst>
        </pc:picChg>
        <pc:picChg chg="del">
          <ac:chgData name="Dr. Hyung Jae Chang" userId="886d5175-8769-4946-920e-866bf9151013" providerId="ADAL" clId="{9F8C89CD-3378-4DB4-AE65-4D43E5CC7FD5}" dt="2024-02-17T08:03:13.247" v="2993" actId="478"/>
          <ac:picMkLst>
            <pc:docMk/>
            <pc:sldMk cId="1602715779" sldId="273"/>
            <ac:picMk id="7" creationId="{A3047BC6-7887-85B6-0CF9-728625769BCB}"/>
          </ac:picMkLst>
        </pc:picChg>
        <pc:picChg chg="add mod">
          <ac:chgData name="Dr. Hyung Jae Chang" userId="886d5175-8769-4946-920e-866bf9151013" providerId="ADAL" clId="{9F8C89CD-3378-4DB4-AE65-4D43E5CC7FD5}" dt="2024-02-17T08:03:50.835" v="3001" actId="1076"/>
          <ac:picMkLst>
            <pc:docMk/>
            <pc:sldMk cId="1602715779" sldId="273"/>
            <ac:picMk id="9" creationId="{77E55554-FD51-1C1A-2092-AAE1F2448FF7}"/>
          </ac:picMkLst>
        </pc:picChg>
      </pc:sldChg>
      <pc:sldChg chg="del">
        <pc:chgData name="Dr. Hyung Jae Chang" userId="886d5175-8769-4946-920e-866bf9151013" providerId="ADAL" clId="{9F8C89CD-3378-4DB4-AE65-4D43E5CC7FD5}" dt="2024-02-16T16:14:13.289" v="0" actId="47"/>
        <pc:sldMkLst>
          <pc:docMk/>
          <pc:sldMk cId="3492703707" sldId="273"/>
        </pc:sldMkLst>
      </pc:sldChg>
      <pc:sldChg chg="del">
        <pc:chgData name="Dr. Hyung Jae Chang" userId="886d5175-8769-4946-920e-866bf9151013" providerId="ADAL" clId="{9F8C89CD-3378-4DB4-AE65-4D43E5CC7FD5}" dt="2024-02-16T16:14:13.289" v="0" actId="47"/>
        <pc:sldMkLst>
          <pc:docMk/>
          <pc:sldMk cId="1660901053" sldId="274"/>
        </pc:sldMkLst>
      </pc:sldChg>
      <pc:sldChg chg="addSp delSp modSp add mod">
        <pc:chgData name="Dr. Hyung Jae Chang" userId="886d5175-8769-4946-920e-866bf9151013" providerId="ADAL" clId="{9F8C89CD-3378-4DB4-AE65-4D43E5CC7FD5}" dt="2024-02-17T08:05:40.718" v="3056" actId="1076"/>
        <pc:sldMkLst>
          <pc:docMk/>
          <pc:sldMk cId="3816138736" sldId="274"/>
        </pc:sldMkLst>
        <pc:spChg chg="add del mod">
          <ac:chgData name="Dr. Hyung Jae Chang" userId="886d5175-8769-4946-920e-866bf9151013" providerId="ADAL" clId="{9F8C89CD-3378-4DB4-AE65-4D43E5CC7FD5}" dt="2024-02-17T08:05:14.816" v="3049" actId="22"/>
          <ac:spMkLst>
            <pc:docMk/>
            <pc:sldMk cId="3816138736" sldId="274"/>
            <ac:spMk id="3" creationId="{7CB9975C-5CF0-78E5-41E4-10971EA5346C}"/>
          </ac:spMkLst>
        </pc:spChg>
        <pc:spChg chg="mod">
          <ac:chgData name="Dr. Hyung Jae Chang" userId="886d5175-8769-4946-920e-866bf9151013" providerId="ADAL" clId="{9F8C89CD-3378-4DB4-AE65-4D43E5CC7FD5}" dt="2024-02-17T08:04:59.793" v="3048" actId="20577"/>
          <ac:spMkLst>
            <pc:docMk/>
            <pc:sldMk cId="3816138736" sldId="274"/>
            <ac:spMk id="9218" creationId="{54DA3050-26BD-745C-6ADB-B61D5B720350}"/>
          </ac:spMkLst>
        </pc:spChg>
        <pc:picChg chg="del">
          <ac:chgData name="Dr. Hyung Jae Chang" userId="886d5175-8769-4946-920e-866bf9151013" providerId="ADAL" clId="{9F8C89CD-3378-4DB4-AE65-4D43E5CC7FD5}" dt="2024-02-17T08:04:19.239" v="3004" actId="478"/>
          <ac:picMkLst>
            <pc:docMk/>
            <pc:sldMk cId="3816138736" sldId="274"/>
            <ac:picMk id="6" creationId="{75BD16CA-9F04-0E66-43EE-AE849114B474}"/>
          </ac:picMkLst>
        </pc:picChg>
        <pc:picChg chg="add mod ord">
          <ac:chgData name="Dr. Hyung Jae Chang" userId="886d5175-8769-4946-920e-866bf9151013" providerId="ADAL" clId="{9F8C89CD-3378-4DB4-AE65-4D43E5CC7FD5}" dt="2024-02-17T08:05:20.316" v="3052" actId="1076"/>
          <ac:picMkLst>
            <pc:docMk/>
            <pc:sldMk cId="3816138736" sldId="274"/>
            <ac:picMk id="7" creationId="{0C56FC9B-6F52-A448-AE2C-71487662CFC2}"/>
          </ac:picMkLst>
        </pc:picChg>
        <pc:picChg chg="del">
          <ac:chgData name="Dr. Hyung Jae Chang" userId="886d5175-8769-4946-920e-866bf9151013" providerId="ADAL" clId="{9F8C89CD-3378-4DB4-AE65-4D43E5CC7FD5}" dt="2024-02-17T08:04:21.371" v="3005" actId="478"/>
          <ac:picMkLst>
            <pc:docMk/>
            <pc:sldMk cId="3816138736" sldId="274"/>
            <ac:picMk id="9" creationId="{5EA471CE-9D6B-DC31-882F-5E5B6B6AD750}"/>
          </ac:picMkLst>
        </pc:picChg>
        <pc:picChg chg="add mod">
          <ac:chgData name="Dr. Hyung Jae Chang" userId="886d5175-8769-4946-920e-866bf9151013" providerId="ADAL" clId="{9F8C89CD-3378-4DB4-AE65-4D43E5CC7FD5}" dt="2024-02-17T08:05:40.718" v="3056" actId="1076"/>
          <ac:picMkLst>
            <pc:docMk/>
            <pc:sldMk cId="3816138736" sldId="274"/>
            <ac:picMk id="10" creationId="{F86B1F7C-90D7-27FD-3826-5A5EEA14D615}"/>
          </ac:picMkLst>
        </pc:picChg>
      </pc:sldChg>
      <pc:sldChg chg="addSp delSp modSp add mod">
        <pc:chgData name="Dr. Hyung Jae Chang" userId="886d5175-8769-4946-920e-866bf9151013" providerId="ADAL" clId="{9F8C89CD-3378-4DB4-AE65-4D43E5CC7FD5}" dt="2024-02-17T08:14:09.181" v="3592"/>
        <pc:sldMkLst>
          <pc:docMk/>
          <pc:sldMk cId="1332902376" sldId="275"/>
        </pc:sldMkLst>
        <pc:spChg chg="del">
          <ac:chgData name="Dr. Hyung Jae Chang" userId="886d5175-8769-4946-920e-866bf9151013" providerId="ADAL" clId="{9F8C89CD-3378-4DB4-AE65-4D43E5CC7FD5}" dt="2024-02-17T08:06:08.224" v="3096" actId="478"/>
          <ac:spMkLst>
            <pc:docMk/>
            <pc:sldMk cId="1332902376" sldId="275"/>
            <ac:spMk id="9" creationId="{0A4581C4-3163-45FC-E57B-BBEADDC797E2}"/>
          </ac:spMkLst>
        </pc:spChg>
        <pc:spChg chg="del">
          <ac:chgData name="Dr. Hyung Jae Chang" userId="886d5175-8769-4946-920e-866bf9151013" providerId="ADAL" clId="{9F8C89CD-3378-4DB4-AE65-4D43E5CC7FD5}" dt="2024-02-17T08:06:06.982" v="3095" actId="478"/>
          <ac:spMkLst>
            <pc:docMk/>
            <pc:sldMk cId="1332902376" sldId="275"/>
            <ac:spMk id="10" creationId="{7850F23F-1702-DD8E-3E2C-CD1E538063F8}"/>
          </ac:spMkLst>
        </pc:spChg>
        <pc:spChg chg="mod">
          <ac:chgData name="Dr. Hyung Jae Chang" userId="886d5175-8769-4946-920e-866bf9151013" providerId="ADAL" clId="{9F8C89CD-3378-4DB4-AE65-4D43E5CC7FD5}" dt="2024-02-17T08:06:02.919" v="3092" actId="20577"/>
          <ac:spMkLst>
            <pc:docMk/>
            <pc:sldMk cId="1332902376" sldId="275"/>
            <ac:spMk id="9218" creationId="{38A13E1F-B876-8D2C-22EA-83970420C8DE}"/>
          </ac:spMkLst>
        </pc:spChg>
        <pc:spChg chg="mod">
          <ac:chgData name="Dr. Hyung Jae Chang" userId="886d5175-8769-4946-920e-866bf9151013" providerId="ADAL" clId="{9F8C89CD-3378-4DB4-AE65-4D43E5CC7FD5}" dt="2024-02-17T08:13:48.905" v="3585" actId="5793"/>
          <ac:spMkLst>
            <pc:docMk/>
            <pc:sldMk cId="1332902376" sldId="275"/>
            <ac:spMk id="9219" creationId="{D826955D-4D5B-6357-162F-072876A2F768}"/>
          </ac:spMkLst>
        </pc:spChg>
        <pc:picChg chg="del">
          <ac:chgData name="Dr. Hyung Jae Chang" userId="886d5175-8769-4946-920e-866bf9151013" providerId="ADAL" clId="{9F8C89CD-3378-4DB4-AE65-4D43E5CC7FD5}" dt="2024-02-17T08:06:04.811" v="3093" actId="478"/>
          <ac:picMkLst>
            <pc:docMk/>
            <pc:sldMk cId="1332902376" sldId="275"/>
            <ac:picMk id="3" creationId="{18216619-0BF3-AF83-A2A5-54DD3B6E514B}"/>
          </ac:picMkLst>
        </pc:picChg>
        <pc:picChg chg="add mod">
          <ac:chgData name="Dr. Hyung Jae Chang" userId="886d5175-8769-4946-920e-866bf9151013" providerId="ADAL" clId="{9F8C89CD-3378-4DB4-AE65-4D43E5CC7FD5}" dt="2024-02-17T08:09:08.249" v="3336" actId="1036"/>
          <ac:picMkLst>
            <pc:docMk/>
            <pc:sldMk cId="1332902376" sldId="275"/>
            <ac:picMk id="4" creationId="{6CF5516E-ACDB-4455-7B67-434F82AE9060}"/>
          </ac:picMkLst>
        </pc:picChg>
        <pc:picChg chg="del">
          <ac:chgData name="Dr. Hyung Jae Chang" userId="886d5175-8769-4946-920e-866bf9151013" providerId="ADAL" clId="{9F8C89CD-3378-4DB4-AE65-4D43E5CC7FD5}" dt="2024-02-17T08:06:05.335" v="3094" actId="478"/>
          <ac:picMkLst>
            <pc:docMk/>
            <pc:sldMk cId="1332902376" sldId="275"/>
            <ac:picMk id="7" creationId="{E9BCC129-7BE8-7138-39D0-FE2D7B0AEABE}"/>
          </ac:picMkLst>
        </pc:picChg>
        <pc:picChg chg="add mod">
          <ac:chgData name="Dr. Hyung Jae Chang" userId="886d5175-8769-4946-920e-866bf9151013" providerId="ADAL" clId="{9F8C89CD-3378-4DB4-AE65-4D43E5CC7FD5}" dt="2024-02-17T08:09:24.376" v="3340" actId="1076"/>
          <ac:picMkLst>
            <pc:docMk/>
            <pc:sldMk cId="1332902376" sldId="275"/>
            <ac:picMk id="8" creationId="{0ACE9F53-6B59-726B-0E47-F250378E3846}"/>
          </ac:picMkLst>
        </pc:picChg>
        <pc:picChg chg="add mod">
          <ac:chgData name="Dr. Hyung Jae Chang" userId="886d5175-8769-4946-920e-866bf9151013" providerId="ADAL" clId="{9F8C89CD-3378-4DB4-AE65-4D43E5CC7FD5}" dt="2024-02-17T08:11:11.908" v="3413" actId="1036"/>
          <ac:picMkLst>
            <pc:docMk/>
            <pc:sldMk cId="1332902376" sldId="275"/>
            <ac:picMk id="12" creationId="{85BDB8BB-377E-B7F8-6FBD-8D2EA540E250}"/>
          </ac:picMkLst>
        </pc:picChg>
        <pc:picChg chg="add mod">
          <ac:chgData name="Dr. Hyung Jae Chang" userId="886d5175-8769-4946-920e-866bf9151013" providerId="ADAL" clId="{9F8C89CD-3378-4DB4-AE65-4D43E5CC7FD5}" dt="2024-02-17T08:13:55.389" v="3591" actId="1076"/>
          <ac:picMkLst>
            <pc:docMk/>
            <pc:sldMk cId="1332902376" sldId="275"/>
            <ac:picMk id="14" creationId="{F5A10153-18DC-D729-7868-FB13D18D93B7}"/>
          </ac:picMkLst>
        </pc:picChg>
        <pc:picChg chg="add mod">
          <ac:chgData name="Dr. Hyung Jae Chang" userId="886d5175-8769-4946-920e-866bf9151013" providerId="ADAL" clId="{9F8C89CD-3378-4DB4-AE65-4D43E5CC7FD5}" dt="2024-02-17T08:14:09.181" v="3592"/>
          <ac:picMkLst>
            <pc:docMk/>
            <pc:sldMk cId="1332902376" sldId="275"/>
            <ac:picMk id="15" creationId="{E5C98506-3E14-0E9B-AEEB-9D74DBB2A389}"/>
          </ac:picMkLst>
        </pc:picChg>
      </pc:sldChg>
      <pc:sldChg chg="del">
        <pc:chgData name="Dr. Hyung Jae Chang" userId="886d5175-8769-4946-920e-866bf9151013" providerId="ADAL" clId="{9F8C89CD-3378-4DB4-AE65-4D43E5CC7FD5}" dt="2024-02-16T16:14:13.289" v="0" actId="47"/>
        <pc:sldMkLst>
          <pc:docMk/>
          <pc:sldMk cId="2153751701" sldId="275"/>
        </pc:sldMkLst>
      </pc:sldChg>
      <pc:sldChg chg="del">
        <pc:chgData name="Dr. Hyung Jae Chang" userId="886d5175-8769-4946-920e-866bf9151013" providerId="ADAL" clId="{9F8C89CD-3378-4DB4-AE65-4D43E5CC7FD5}" dt="2024-02-16T16:14:13.289" v="0" actId="47"/>
        <pc:sldMkLst>
          <pc:docMk/>
          <pc:sldMk cId="376537013" sldId="276"/>
        </pc:sldMkLst>
      </pc:sldChg>
      <pc:sldChg chg="addSp delSp modSp add mod">
        <pc:chgData name="Dr. Hyung Jae Chang" userId="886d5175-8769-4946-920e-866bf9151013" providerId="ADAL" clId="{9F8C89CD-3378-4DB4-AE65-4D43E5CC7FD5}" dt="2024-02-17T08:18:27.032" v="3888" actId="1076"/>
        <pc:sldMkLst>
          <pc:docMk/>
          <pc:sldMk cId="3788156716" sldId="276"/>
        </pc:sldMkLst>
        <pc:spChg chg="mod">
          <ac:chgData name="Dr. Hyung Jae Chang" userId="886d5175-8769-4946-920e-866bf9151013" providerId="ADAL" clId="{9F8C89CD-3378-4DB4-AE65-4D43E5CC7FD5}" dt="2024-02-17T08:14:16.567" v="3601" actId="20577"/>
          <ac:spMkLst>
            <pc:docMk/>
            <pc:sldMk cId="3788156716" sldId="276"/>
            <ac:spMk id="9218" creationId="{DCCD4D15-C3E6-8C18-C2FD-BAF5C872589C}"/>
          </ac:spMkLst>
        </pc:spChg>
        <pc:spChg chg="mod">
          <ac:chgData name="Dr. Hyung Jae Chang" userId="886d5175-8769-4946-920e-866bf9151013" providerId="ADAL" clId="{9F8C89CD-3378-4DB4-AE65-4D43E5CC7FD5}" dt="2024-02-17T08:18:13.165" v="3886" actId="20577"/>
          <ac:spMkLst>
            <pc:docMk/>
            <pc:sldMk cId="3788156716" sldId="276"/>
            <ac:spMk id="9219" creationId="{51E19CA1-B823-8B7A-9D11-5BD6AE309165}"/>
          </ac:spMkLst>
        </pc:spChg>
        <pc:picChg chg="add mod">
          <ac:chgData name="Dr. Hyung Jae Chang" userId="886d5175-8769-4946-920e-866bf9151013" providerId="ADAL" clId="{9F8C89CD-3378-4DB4-AE65-4D43E5CC7FD5}" dt="2024-02-17T08:15:52.988" v="3670" actId="14100"/>
          <ac:picMkLst>
            <pc:docMk/>
            <pc:sldMk cId="3788156716" sldId="276"/>
            <ac:picMk id="3" creationId="{FD6D2CE3-4A22-0193-469F-6B8FD14CBF8E}"/>
          </ac:picMkLst>
        </pc:picChg>
        <pc:picChg chg="del">
          <ac:chgData name="Dr. Hyung Jae Chang" userId="886d5175-8769-4946-920e-866bf9151013" providerId="ADAL" clId="{9F8C89CD-3378-4DB4-AE65-4D43E5CC7FD5}" dt="2024-02-17T08:14:21.019" v="3605" actId="478"/>
          <ac:picMkLst>
            <pc:docMk/>
            <pc:sldMk cId="3788156716" sldId="276"/>
            <ac:picMk id="4" creationId="{BEE5EE4C-D659-2D6B-A923-889AC6FF686E}"/>
          </ac:picMkLst>
        </pc:picChg>
        <pc:picChg chg="add mod">
          <ac:chgData name="Dr. Hyung Jae Chang" userId="886d5175-8769-4946-920e-866bf9151013" providerId="ADAL" clId="{9F8C89CD-3378-4DB4-AE65-4D43E5CC7FD5}" dt="2024-02-17T08:15:56.790" v="3673" actId="1076"/>
          <ac:picMkLst>
            <pc:docMk/>
            <pc:sldMk cId="3788156716" sldId="276"/>
            <ac:picMk id="7" creationId="{7768DDAA-4982-E736-3684-F3FFE109C952}"/>
          </ac:picMkLst>
        </pc:picChg>
        <pc:picChg chg="del">
          <ac:chgData name="Dr. Hyung Jae Chang" userId="886d5175-8769-4946-920e-866bf9151013" providerId="ADAL" clId="{9F8C89CD-3378-4DB4-AE65-4D43E5CC7FD5}" dt="2024-02-17T08:14:20.419" v="3604" actId="478"/>
          <ac:picMkLst>
            <pc:docMk/>
            <pc:sldMk cId="3788156716" sldId="276"/>
            <ac:picMk id="8" creationId="{F281CE1F-95AF-179D-0203-C10C179BD204}"/>
          </ac:picMkLst>
        </pc:picChg>
        <pc:picChg chg="add mod">
          <ac:chgData name="Dr. Hyung Jae Chang" userId="886d5175-8769-4946-920e-866bf9151013" providerId="ADAL" clId="{9F8C89CD-3378-4DB4-AE65-4D43E5CC7FD5}" dt="2024-02-17T08:16:01.284" v="3676" actId="1076"/>
          <ac:picMkLst>
            <pc:docMk/>
            <pc:sldMk cId="3788156716" sldId="276"/>
            <ac:picMk id="10" creationId="{4333A287-93AE-4847-E413-3B433FAB3A2C}"/>
          </ac:picMkLst>
        </pc:picChg>
        <pc:picChg chg="del">
          <ac:chgData name="Dr. Hyung Jae Chang" userId="886d5175-8769-4946-920e-866bf9151013" providerId="ADAL" clId="{9F8C89CD-3378-4DB4-AE65-4D43E5CC7FD5}" dt="2024-02-17T08:14:19.949" v="3603" actId="478"/>
          <ac:picMkLst>
            <pc:docMk/>
            <pc:sldMk cId="3788156716" sldId="276"/>
            <ac:picMk id="12" creationId="{2CC4E4B8-6976-D9CD-5D80-51BD18442859}"/>
          </ac:picMkLst>
        </pc:picChg>
        <pc:picChg chg="add mod">
          <ac:chgData name="Dr. Hyung Jae Chang" userId="886d5175-8769-4946-920e-866bf9151013" providerId="ADAL" clId="{9F8C89CD-3378-4DB4-AE65-4D43E5CC7FD5}" dt="2024-02-17T08:17:52.480" v="3822" actId="14100"/>
          <ac:picMkLst>
            <pc:docMk/>
            <pc:sldMk cId="3788156716" sldId="276"/>
            <ac:picMk id="13" creationId="{8906CB55-E9AA-E72D-0972-2B416AFE4018}"/>
          </ac:picMkLst>
        </pc:picChg>
        <pc:picChg chg="del">
          <ac:chgData name="Dr. Hyung Jae Chang" userId="886d5175-8769-4946-920e-866bf9151013" providerId="ADAL" clId="{9F8C89CD-3378-4DB4-AE65-4D43E5CC7FD5}" dt="2024-02-17T08:14:19.106" v="3602" actId="478"/>
          <ac:picMkLst>
            <pc:docMk/>
            <pc:sldMk cId="3788156716" sldId="276"/>
            <ac:picMk id="14" creationId="{A16C3F12-F051-33B0-FDDF-6D643EB94BAB}"/>
          </ac:picMkLst>
        </pc:picChg>
        <pc:picChg chg="add mod">
          <ac:chgData name="Dr. Hyung Jae Chang" userId="886d5175-8769-4946-920e-866bf9151013" providerId="ADAL" clId="{9F8C89CD-3378-4DB4-AE65-4D43E5CC7FD5}" dt="2024-02-17T08:17:49.319" v="3821" actId="14100"/>
          <ac:picMkLst>
            <pc:docMk/>
            <pc:sldMk cId="3788156716" sldId="276"/>
            <ac:picMk id="16" creationId="{BB196358-5E76-F0E3-E672-FF8FC2174FD7}"/>
          </ac:picMkLst>
        </pc:picChg>
        <pc:picChg chg="add mod">
          <ac:chgData name="Dr. Hyung Jae Chang" userId="886d5175-8769-4946-920e-866bf9151013" providerId="ADAL" clId="{9F8C89CD-3378-4DB4-AE65-4D43E5CC7FD5}" dt="2024-02-17T08:18:27.032" v="3888" actId="1076"/>
          <ac:picMkLst>
            <pc:docMk/>
            <pc:sldMk cId="3788156716" sldId="276"/>
            <ac:picMk id="18" creationId="{E2CF63AE-8F4F-81EF-C62F-E0F54F111C25}"/>
          </ac:picMkLst>
        </pc:picChg>
      </pc:sldChg>
      <pc:sldChg chg="del">
        <pc:chgData name="Dr. Hyung Jae Chang" userId="886d5175-8769-4946-920e-866bf9151013" providerId="ADAL" clId="{9F8C89CD-3378-4DB4-AE65-4D43E5CC7FD5}" dt="2024-02-16T16:14:13.289" v="0" actId="47"/>
        <pc:sldMkLst>
          <pc:docMk/>
          <pc:sldMk cId="3142231852" sldId="277"/>
        </pc:sldMkLst>
      </pc:sldChg>
      <pc:sldChg chg="addSp delSp modSp add mod">
        <pc:chgData name="Dr. Hyung Jae Chang" userId="886d5175-8769-4946-920e-866bf9151013" providerId="ADAL" clId="{9F8C89CD-3378-4DB4-AE65-4D43E5CC7FD5}" dt="2024-02-17T08:20:39.413" v="4141" actId="1076"/>
        <pc:sldMkLst>
          <pc:docMk/>
          <pc:sldMk cId="3428837472" sldId="277"/>
        </pc:sldMkLst>
        <pc:spChg chg="mod">
          <ac:chgData name="Dr. Hyung Jae Chang" userId="886d5175-8769-4946-920e-866bf9151013" providerId="ADAL" clId="{9F8C89CD-3378-4DB4-AE65-4D43E5CC7FD5}" dt="2024-02-17T08:20:25.070" v="4139" actId="20577"/>
          <ac:spMkLst>
            <pc:docMk/>
            <pc:sldMk cId="3428837472" sldId="277"/>
            <ac:spMk id="9219" creationId="{E42D0D52-0F93-2012-E0B4-FC528E4429F3}"/>
          </ac:spMkLst>
        </pc:spChg>
        <pc:picChg chg="del">
          <ac:chgData name="Dr. Hyung Jae Chang" userId="886d5175-8769-4946-920e-866bf9151013" providerId="ADAL" clId="{9F8C89CD-3378-4DB4-AE65-4D43E5CC7FD5}" dt="2024-02-17T08:18:38.363" v="3890" actId="478"/>
          <ac:picMkLst>
            <pc:docMk/>
            <pc:sldMk cId="3428837472" sldId="277"/>
            <ac:picMk id="3" creationId="{E16E7D73-6536-E5AB-F878-D90546FFDD75}"/>
          </ac:picMkLst>
        </pc:picChg>
        <pc:picChg chg="add mod">
          <ac:chgData name="Dr. Hyung Jae Chang" userId="886d5175-8769-4946-920e-866bf9151013" providerId="ADAL" clId="{9F8C89CD-3378-4DB4-AE65-4D43E5CC7FD5}" dt="2024-02-17T08:20:39.413" v="4141" actId="1076"/>
          <ac:picMkLst>
            <pc:docMk/>
            <pc:sldMk cId="3428837472" sldId="277"/>
            <ac:picMk id="4" creationId="{7F4DC774-71B4-6154-BC94-E0C7E804A444}"/>
          </ac:picMkLst>
        </pc:picChg>
        <pc:picChg chg="del">
          <ac:chgData name="Dr. Hyung Jae Chang" userId="886d5175-8769-4946-920e-866bf9151013" providerId="ADAL" clId="{9F8C89CD-3378-4DB4-AE65-4D43E5CC7FD5}" dt="2024-02-17T08:18:38.813" v="3891" actId="478"/>
          <ac:picMkLst>
            <pc:docMk/>
            <pc:sldMk cId="3428837472" sldId="277"/>
            <ac:picMk id="7" creationId="{CAA2A8C7-86D2-B8C9-FDE4-D2F6E821F2AF}"/>
          </ac:picMkLst>
        </pc:picChg>
        <pc:picChg chg="del">
          <ac:chgData name="Dr. Hyung Jae Chang" userId="886d5175-8769-4946-920e-866bf9151013" providerId="ADAL" clId="{9F8C89CD-3378-4DB4-AE65-4D43E5CC7FD5}" dt="2024-02-17T08:18:39.203" v="3892" actId="478"/>
          <ac:picMkLst>
            <pc:docMk/>
            <pc:sldMk cId="3428837472" sldId="277"/>
            <ac:picMk id="10" creationId="{D3F830A1-1327-ED64-5BF4-D90FB3671DA0}"/>
          </ac:picMkLst>
        </pc:picChg>
        <pc:picChg chg="del">
          <ac:chgData name="Dr. Hyung Jae Chang" userId="886d5175-8769-4946-920e-866bf9151013" providerId="ADAL" clId="{9F8C89CD-3378-4DB4-AE65-4D43E5CC7FD5}" dt="2024-02-17T08:18:40.403" v="3894" actId="478"/>
          <ac:picMkLst>
            <pc:docMk/>
            <pc:sldMk cId="3428837472" sldId="277"/>
            <ac:picMk id="13" creationId="{1155035C-D2F7-4BA3-64BF-EE485CE7BD70}"/>
          </ac:picMkLst>
        </pc:picChg>
        <pc:picChg chg="del">
          <ac:chgData name="Dr. Hyung Jae Chang" userId="886d5175-8769-4946-920e-866bf9151013" providerId="ADAL" clId="{9F8C89CD-3378-4DB4-AE65-4D43E5CC7FD5}" dt="2024-02-17T08:18:39.659" v="3893" actId="478"/>
          <ac:picMkLst>
            <pc:docMk/>
            <pc:sldMk cId="3428837472" sldId="277"/>
            <ac:picMk id="16" creationId="{94B7B739-9755-450B-957B-FCC8BD330E9E}"/>
          </ac:picMkLst>
        </pc:picChg>
        <pc:picChg chg="del">
          <ac:chgData name="Dr. Hyung Jae Chang" userId="886d5175-8769-4946-920e-866bf9151013" providerId="ADAL" clId="{9F8C89CD-3378-4DB4-AE65-4D43E5CC7FD5}" dt="2024-02-17T08:18:40.790" v="3895" actId="478"/>
          <ac:picMkLst>
            <pc:docMk/>
            <pc:sldMk cId="3428837472" sldId="277"/>
            <ac:picMk id="18" creationId="{A5E78ADA-B113-BAAF-0AD9-D71C62D9DABF}"/>
          </ac:picMkLst>
        </pc:picChg>
      </pc:sldChg>
      <pc:sldChg chg="addSp delSp modSp add mod">
        <pc:chgData name="Dr. Hyung Jae Chang" userId="886d5175-8769-4946-920e-866bf9151013" providerId="ADAL" clId="{9F8C89CD-3378-4DB4-AE65-4D43E5CC7FD5}" dt="2024-02-17T08:25:56.668" v="4302" actId="1076"/>
        <pc:sldMkLst>
          <pc:docMk/>
          <pc:sldMk cId="1330706356" sldId="278"/>
        </pc:sldMkLst>
        <pc:spChg chg="mod">
          <ac:chgData name="Dr. Hyung Jae Chang" userId="886d5175-8769-4946-920e-866bf9151013" providerId="ADAL" clId="{9F8C89CD-3378-4DB4-AE65-4D43E5CC7FD5}" dt="2024-02-17T08:25:53.854" v="4301" actId="20577"/>
          <ac:spMkLst>
            <pc:docMk/>
            <pc:sldMk cId="1330706356" sldId="278"/>
            <ac:spMk id="9219" creationId="{06E0E17C-D31A-99AD-7398-B1DD82297735}"/>
          </ac:spMkLst>
        </pc:spChg>
        <pc:picChg chg="add mod">
          <ac:chgData name="Dr. Hyung Jae Chang" userId="886d5175-8769-4946-920e-866bf9151013" providerId="ADAL" clId="{9F8C89CD-3378-4DB4-AE65-4D43E5CC7FD5}" dt="2024-02-17T08:25:56.668" v="4302" actId="1076"/>
          <ac:picMkLst>
            <pc:docMk/>
            <pc:sldMk cId="1330706356" sldId="278"/>
            <ac:picMk id="3" creationId="{705C231C-7A23-9299-A880-0DCE348F9CB3}"/>
          </ac:picMkLst>
        </pc:picChg>
        <pc:picChg chg="del">
          <ac:chgData name="Dr. Hyung Jae Chang" userId="886d5175-8769-4946-920e-866bf9151013" providerId="ADAL" clId="{9F8C89CD-3378-4DB4-AE65-4D43E5CC7FD5}" dt="2024-02-17T08:20:54.406" v="4143" actId="478"/>
          <ac:picMkLst>
            <pc:docMk/>
            <pc:sldMk cId="1330706356" sldId="278"/>
            <ac:picMk id="4" creationId="{E28DD43B-F665-305C-4E85-54DB2A0C321C}"/>
          </ac:picMkLst>
        </pc:picChg>
      </pc:sldChg>
      <pc:sldChg chg="addSp delSp modSp add mod">
        <pc:chgData name="Dr. Hyung Jae Chang" userId="886d5175-8769-4946-920e-866bf9151013" providerId="ADAL" clId="{9F8C89CD-3378-4DB4-AE65-4D43E5CC7FD5}" dt="2024-02-17T08:27:54.712" v="4343" actId="1076"/>
        <pc:sldMkLst>
          <pc:docMk/>
          <pc:sldMk cId="3845401259" sldId="279"/>
        </pc:sldMkLst>
        <pc:spChg chg="mod">
          <ac:chgData name="Dr. Hyung Jae Chang" userId="886d5175-8769-4946-920e-866bf9151013" providerId="ADAL" clId="{9F8C89CD-3378-4DB4-AE65-4D43E5CC7FD5}" dt="2024-02-17T08:27:30.894" v="4337" actId="1035"/>
          <ac:spMkLst>
            <pc:docMk/>
            <pc:sldMk cId="3845401259" sldId="279"/>
            <ac:spMk id="9218" creationId="{B302216C-6667-6AF1-7EFE-45FDB47CDA9C}"/>
          </ac:spMkLst>
        </pc:spChg>
        <pc:spChg chg="del mod">
          <ac:chgData name="Dr. Hyung Jae Chang" userId="886d5175-8769-4946-920e-866bf9151013" providerId="ADAL" clId="{9F8C89CD-3378-4DB4-AE65-4D43E5CC7FD5}" dt="2024-02-17T08:26:49.772" v="4322" actId="22"/>
          <ac:spMkLst>
            <pc:docMk/>
            <pc:sldMk cId="3845401259" sldId="279"/>
            <ac:spMk id="9219" creationId="{2DF32C7C-1F27-FB7F-CA9F-5F303C7FD409}"/>
          </ac:spMkLst>
        </pc:spChg>
        <pc:picChg chg="del">
          <ac:chgData name="Dr. Hyung Jae Chang" userId="886d5175-8769-4946-920e-866bf9151013" providerId="ADAL" clId="{9F8C89CD-3378-4DB4-AE65-4D43E5CC7FD5}" dt="2024-02-17T08:26:20.696" v="4320" actId="478"/>
          <ac:picMkLst>
            <pc:docMk/>
            <pc:sldMk cId="3845401259" sldId="279"/>
            <ac:picMk id="3" creationId="{4886EDFA-4C67-30F4-3A3B-BC188E335A75}"/>
          </ac:picMkLst>
        </pc:picChg>
        <pc:picChg chg="add mod ord">
          <ac:chgData name="Dr. Hyung Jae Chang" userId="886d5175-8769-4946-920e-866bf9151013" providerId="ADAL" clId="{9F8C89CD-3378-4DB4-AE65-4D43E5CC7FD5}" dt="2024-02-17T08:27:28.383" v="4334" actId="1076"/>
          <ac:picMkLst>
            <pc:docMk/>
            <pc:sldMk cId="3845401259" sldId="279"/>
            <ac:picMk id="4" creationId="{14A08B0B-576C-A383-719B-B146A508BC96}"/>
          </ac:picMkLst>
        </pc:picChg>
        <pc:picChg chg="add mod">
          <ac:chgData name="Dr. Hyung Jae Chang" userId="886d5175-8769-4946-920e-866bf9151013" providerId="ADAL" clId="{9F8C89CD-3378-4DB4-AE65-4D43E5CC7FD5}" dt="2024-02-17T08:27:26.583" v="4333" actId="1076"/>
          <ac:picMkLst>
            <pc:docMk/>
            <pc:sldMk cId="3845401259" sldId="279"/>
            <ac:picMk id="7" creationId="{A6282266-55B5-7306-6838-57F78CADB926}"/>
          </ac:picMkLst>
        </pc:picChg>
        <pc:picChg chg="add mod">
          <ac:chgData name="Dr. Hyung Jae Chang" userId="886d5175-8769-4946-920e-866bf9151013" providerId="ADAL" clId="{9F8C89CD-3378-4DB4-AE65-4D43E5CC7FD5}" dt="2024-02-17T08:27:54.712" v="4343" actId="1076"/>
          <ac:picMkLst>
            <pc:docMk/>
            <pc:sldMk cId="3845401259" sldId="279"/>
            <ac:picMk id="9" creationId="{47F317E9-830B-1D37-1923-ABF3295BCB42}"/>
          </ac:picMkLst>
        </pc:picChg>
      </pc:sldChg>
    </pc:docChg>
  </pc:docChgLst>
  <pc:docChgLst>
    <pc:chgData name="Dr. Hyung Jae Chang" userId="886d5175-8769-4946-920e-866bf9151013" providerId="ADAL" clId="{57B72E7F-D72B-4319-87D7-6894E0FAA90B}"/>
    <pc:docChg chg="undo custSel addSld delSld modSld">
      <pc:chgData name="Dr. Hyung Jae Chang" userId="886d5175-8769-4946-920e-866bf9151013" providerId="ADAL" clId="{57B72E7F-D72B-4319-87D7-6894E0FAA90B}" dt="2024-02-17T14:53:23.882" v="4122" actId="1035"/>
      <pc:docMkLst>
        <pc:docMk/>
      </pc:docMkLst>
      <pc:sldChg chg="modSp mod">
        <pc:chgData name="Dr. Hyung Jae Chang" userId="886d5175-8769-4946-920e-866bf9151013" providerId="ADAL" clId="{57B72E7F-D72B-4319-87D7-6894E0FAA90B}" dt="2024-02-17T08:29:43.932" v="31" actId="27636"/>
        <pc:sldMkLst>
          <pc:docMk/>
          <pc:sldMk cId="0" sldId="256"/>
        </pc:sldMkLst>
        <pc:spChg chg="mod">
          <ac:chgData name="Dr. Hyung Jae Chang" userId="886d5175-8769-4946-920e-866bf9151013" providerId="ADAL" clId="{57B72E7F-D72B-4319-87D7-6894E0FAA90B}" dt="2024-02-17T08:29:43.932" v="31" actId="27636"/>
          <ac:spMkLst>
            <pc:docMk/>
            <pc:sldMk cId="0" sldId="256"/>
            <ac:spMk id="2" creationId="{00000000-0000-0000-0000-000000000000}"/>
          </ac:spMkLst>
        </pc:spChg>
      </pc:sldChg>
      <pc:sldChg chg="delSp modSp mod">
        <pc:chgData name="Dr. Hyung Jae Chang" userId="886d5175-8769-4946-920e-866bf9151013" providerId="ADAL" clId="{57B72E7F-D72B-4319-87D7-6894E0FAA90B}" dt="2024-02-17T12:32:37.494" v="440" actId="20577"/>
        <pc:sldMkLst>
          <pc:docMk/>
          <pc:sldMk cId="0" sldId="258"/>
        </pc:sldMkLst>
        <pc:spChg chg="del">
          <ac:chgData name="Dr. Hyung Jae Chang" userId="886d5175-8769-4946-920e-866bf9151013" providerId="ADAL" clId="{57B72E7F-D72B-4319-87D7-6894E0FAA90B}" dt="2024-02-17T12:17:53.953" v="34" actId="478"/>
          <ac:spMkLst>
            <pc:docMk/>
            <pc:sldMk cId="0" sldId="258"/>
            <ac:spMk id="6" creationId="{AFAD9B23-6E10-F7E2-8672-E6B19A56285A}"/>
          </ac:spMkLst>
        </pc:spChg>
        <pc:spChg chg="mod">
          <ac:chgData name="Dr. Hyung Jae Chang" userId="886d5175-8769-4946-920e-866bf9151013" providerId="ADAL" clId="{57B72E7F-D72B-4319-87D7-6894E0FAA90B}" dt="2024-02-17T12:31:05.477" v="94" actId="20577"/>
          <ac:spMkLst>
            <pc:docMk/>
            <pc:sldMk cId="0" sldId="258"/>
            <ac:spMk id="9218" creationId="{00000000-0000-0000-0000-000000000000}"/>
          </ac:spMkLst>
        </pc:spChg>
        <pc:spChg chg="mod">
          <ac:chgData name="Dr. Hyung Jae Chang" userId="886d5175-8769-4946-920e-866bf9151013" providerId="ADAL" clId="{57B72E7F-D72B-4319-87D7-6894E0FAA90B}" dt="2024-02-17T12:32:37.494" v="440" actId="20577"/>
          <ac:spMkLst>
            <pc:docMk/>
            <pc:sldMk cId="0" sldId="258"/>
            <ac:spMk id="9219" creationId="{00000000-0000-0000-0000-000000000000}"/>
          </ac:spMkLst>
        </pc:spChg>
        <pc:picChg chg="del">
          <ac:chgData name="Dr. Hyung Jae Chang" userId="886d5175-8769-4946-920e-866bf9151013" providerId="ADAL" clId="{57B72E7F-D72B-4319-87D7-6894E0FAA90B}" dt="2024-02-17T12:17:52.900" v="33" actId="478"/>
          <ac:picMkLst>
            <pc:docMk/>
            <pc:sldMk cId="0" sldId="258"/>
            <ac:picMk id="3" creationId="{F6315554-8989-F357-8F49-709E08382DC4}"/>
          </ac:picMkLst>
        </pc:picChg>
      </pc:sldChg>
      <pc:sldChg chg="addSp modSp add mod">
        <pc:chgData name="Dr. Hyung Jae Chang" userId="886d5175-8769-4946-920e-866bf9151013" providerId="ADAL" clId="{57B72E7F-D72B-4319-87D7-6894E0FAA90B}" dt="2024-02-17T12:35:19.116" v="793" actId="20577"/>
        <pc:sldMkLst>
          <pc:docMk/>
          <pc:sldMk cId="698137764" sldId="259"/>
        </pc:sldMkLst>
        <pc:spChg chg="mod">
          <ac:chgData name="Dr. Hyung Jae Chang" userId="886d5175-8769-4946-920e-866bf9151013" providerId="ADAL" clId="{57B72E7F-D72B-4319-87D7-6894E0FAA90B}" dt="2024-02-17T12:32:55.781" v="485" actId="20577"/>
          <ac:spMkLst>
            <pc:docMk/>
            <pc:sldMk cId="698137764" sldId="259"/>
            <ac:spMk id="9218" creationId="{398D7CCE-DB1E-B497-080D-FB090BE60DE9}"/>
          </ac:spMkLst>
        </pc:spChg>
        <pc:spChg chg="mod">
          <ac:chgData name="Dr. Hyung Jae Chang" userId="886d5175-8769-4946-920e-866bf9151013" providerId="ADAL" clId="{57B72E7F-D72B-4319-87D7-6894E0FAA90B}" dt="2024-02-17T12:35:19.116" v="793" actId="20577"/>
          <ac:spMkLst>
            <pc:docMk/>
            <pc:sldMk cId="698137764" sldId="259"/>
            <ac:spMk id="9219" creationId="{BF1AAFD6-8B31-A81B-4225-57DF2266449B}"/>
          </ac:spMkLst>
        </pc:spChg>
        <pc:picChg chg="add mod">
          <ac:chgData name="Dr. Hyung Jae Chang" userId="886d5175-8769-4946-920e-866bf9151013" providerId="ADAL" clId="{57B72E7F-D72B-4319-87D7-6894E0FAA90B}" dt="2024-02-17T12:34:18.983" v="687" actId="14100"/>
          <ac:picMkLst>
            <pc:docMk/>
            <pc:sldMk cId="698137764" sldId="259"/>
            <ac:picMk id="3" creationId="{4A04B267-3623-FD78-8862-D103247D9FB9}"/>
          </ac:picMkLst>
        </pc:picChg>
      </pc:sldChg>
      <pc:sldChg chg="del">
        <pc:chgData name="Dr. Hyung Jae Chang" userId="886d5175-8769-4946-920e-866bf9151013" providerId="ADAL" clId="{57B72E7F-D72B-4319-87D7-6894E0FAA90B}" dt="2024-02-17T12:17:22.342" v="32" actId="47"/>
        <pc:sldMkLst>
          <pc:docMk/>
          <pc:sldMk cId="2859600655" sldId="259"/>
        </pc:sldMkLst>
      </pc:sldChg>
      <pc:sldChg chg="addSp delSp modSp add mod">
        <pc:chgData name="Dr. Hyung Jae Chang" userId="886d5175-8769-4946-920e-866bf9151013" providerId="ADAL" clId="{57B72E7F-D72B-4319-87D7-6894E0FAA90B}" dt="2024-02-17T12:36:43.130" v="828" actId="20577"/>
        <pc:sldMkLst>
          <pc:docMk/>
          <pc:sldMk cId="1269452845" sldId="260"/>
        </pc:sldMkLst>
        <pc:spChg chg="mod">
          <ac:chgData name="Dr. Hyung Jae Chang" userId="886d5175-8769-4946-920e-866bf9151013" providerId="ADAL" clId="{57B72E7F-D72B-4319-87D7-6894E0FAA90B}" dt="2024-02-17T12:36:43.130" v="828" actId="20577"/>
          <ac:spMkLst>
            <pc:docMk/>
            <pc:sldMk cId="1269452845" sldId="260"/>
            <ac:spMk id="9218" creationId="{3BBF288C-BE70-576A-F7E0-12E91A287E2F}"/>
          </ac:spMkLst>
        </pc:spChg>
        <pc:spChg chg="mod">
          <ac:chgData name="Dr. Hyung Jae Chang" userId="886d5175-8769-4946-920e-866bf9151013" providerId="ADAL" clId="{57B72E7F-D72B-4319-87D7-6894E0FAA90B}" dt="2024-02-17T12:35:47.423" v="810" actId="6549"/>
          <ac:spMkLst>
            <pc:docMk/>
            <pc:sldMk cId="1269452845" sldId="260"/>
            <ac:spMk id="9219" creationId="{F3F43DE7-1BB9-F9C3-E1CC-44641807FAEA}"/>
          </ac:spMkLst>
        </pc:spChg>
        <pc:picChg chg="del">
          <ac:chgData name="Dr. Hyung Jae Chang" userId="886d5175-8769-4946-920e-866bf9151013" providerId="ADAL" clId="{57B72E7F-D72B-4319-87D7-6894E0FAA90B}" dt="2024-02-17T12:35:45.405" v="809" actId="478"/>
          <ac:picMkLst>
            <pc:docMk/>
            <pc:sldMk cId="1269452845" sldId="260"/>
            <ac:picMk id="3" creationId="{B93ACE4D-8809-4857-B76C-B1DD5A045DA4}"/>
          </ac:picMkLst>
        </pc:picChg>
        <pc:picChg chg="add mod">
          <ac:chgData name="Dr. Hyung Jae Chang" userId="886d5175-8769-4946-920e-866bf9151013" providerId="ADAL" clId="{57B72E7F-D72B-4319-87D7-6894E0FAA90B}" dt="2024-02-17T12:36:23.288" v="817" actId="1076"/>
          <ac:picMkLst>
            <pc:docMk/>
            <pc:sldMk cId="1269452845" sldId="260"/>
            <ac:picMk id="4" creationId="{7DCC26E9-15F7-D205-A2A3-EAEAC0671C1D}"/>
          </ac:picMkLst>
        </pc:picChg>
        <pc:picChg chg="add mod">
          <ac:chgData name="Dr. Hyung Jae Chang" userId="886d5175-8769-4946-920e-866bf9151013" providerId="ADAL" clId="{57B72E7F-D72B-4319-87D7-6894E0FAA90B}" dt="2024-02-17T12:36:31.554" v="822" actId="14100"/>
          <ac:picMkLst>
            <pc:docMk/>
            <pc:sldMk cId="1269452845" sldId="260"/>
            <ac:picMk id="7" creationId="{3F385859-E6DA-A1C1-010C-546560EC74A0}"/>
          </ac:picMkLst>
        </pc:picChg>
      </pc:sldChg>
      <pc:sldChg chg="del">
        <pc:chgData name="Dr. Hyung Jae Chang" userId="886d5175-8769-4946-920e-866bf9151013" providerId="ADAL" clId="{57B72E7F-D72B-4319-87D7-6894E0FAA90B}" dt="2024-02-17T12:17:22.342" v="32" actId="47"/>
        <pc:sldMkLst>
          <pc:docMk/>
          <pc:sldMk cId="4075516651" sldId="260"/>
        </pc:sldMkLst>
      </pc:sldChg>
      <pc:sldChg chg="del">
        <pc:chgData name="Dr. Hyung Jae Chang" userId="886d5175-8769-4946-920e-866bf9151013" providerId="ADAL" clId="{57B72E7F-D72B-4319-87D7-6894E0FAA90B}" dt="2024-02-17T12:17:22.342" v="32" actId="47"/>
        <pc:sldMkLst>
          <pc:docMk/>
          <pc:sldMk cId="1946161314" sldId="261"/>
        </pc:sldMkLst>
      </pc:sldChg>
      <pc:sldChg chg="addSp delSp modSp add mod">
        <pc:chgData name="Dr. Hyung Jae Chang" userId="886d5175-8769-4946-920e-866bf9151013" providerId="ADAL" clId="{57B72E7F-D72B-4319-87D7-6894E0FAA90B}" dt="2024-02-17T12:37:08.104" v="840" actId="1036"/>
        <pc:sldMkLst>
          <pc:docMk/>
          <pc:sldMk cId="3614628291" sldId="261"/>
        </pc:sldMkLst>
        <pc:spChg chg="mod">
          <ac:chgData name="Dr. Hyung Jae Chang" userId="886d5175-8769-4946-920e-866bf9151013" providerId="ADAL" clId="{57B72E7F-D72B-4319-87D7-6894E0FAA90B}" dt="2024-02-17T12:37:07.180" v="838" actId="1036"/>
          <ac:spMkLst>
            <pc:docMk/>
            <pc:sldMk cId="3614628291" sldId="261"/>
            <ac:spMk id="9218" creationId="{FE26E864-3E32-63CA-580E-DC165B1726A7}"/>
          </ac:spMkLst>
        </pc:spChg>
        <pc:picChg chg="add mod">
          <ac:chgData name="Dr. Hyung Jae Chang" userId="886d5175-8769-4946-920e-866bf9151013" providerId="ADAL" clId="{57B72E7F-D72B-4319-87D7-6894E0FAA90B}" dt="2024-02-17T12:37:08.104" v="840" actId="1036"/>
          <ac:picMkLst>
            <pc:docMk/>
            <pc:sldMk cId="3614628291" sldId="261"/>
            <ac:picMk id="3" creationId="{5FF22EAF-573A-4741-84E8-7BFCB83B395B}"/>
          </ac:picMkLst>
        </pc:picChg>
        <pc:picChg chg="del">
          <ac:chgData name="Dr. Hyung Jae Chang" userId="886d5175-8769-4946-920e-866bf9151013" providerId="ADAL" clId="{57B72E7F-D72B-4319-87D7-6894E0FAA90B}" dt="2024-02-17T12:36:50.289" v="833" actId="478"/>
          <ac:picMkLst>
            <pc:docMk/>
            <pc:sldMk cId="3614628291" sldId="261"/>
            <ac:picMk id="4" creationId="{1661931D-E95F-D02E-F5F1-905DB1249E12}"/>
          </ac:picMkLst>
        </pc:picChg>
        <pc:picChg chg="del">
          <ac:chgData name="Dr. Hyung Jae Chang" userId="886d5175-8769-4946-920e-866bf9151013" providerId="ADAL" clId="{57B72E7F-D72B-4319-87D7-6894E0FAA90B}" dt="2024-02-17T12:36:49.576" v="832" actId="478"/>
          <ac:picMkLst>
            <pc:docMk/>
            <pc:sldMk cId="3614628291" sldId="261"/>
            <ac:picMk id="7" creationId="{4F02D9FC-7274-3A3C-08CB-9DBA6C0E23E6}"/>
          </ac:picMkLst>
        </pc:picChg>
      </pc:sldChg>
      <pc:sldChg chg="del">
        <pc:chgData name="Dr. Hyung Jae Chang" userId="886d5175-8769-4946-920e-866bf9151013" providerId="ADAL" clId="{57B72E7F-D72B-4319-87D7-6894E0FAA90B}" dt="2024-02-17T12:17:22.342" v="32" actId="47"/>
        <pc:sldMkLst>
          <pc:docMk/>
          <pc:sldMk cId="2878760517" sldId="262"/>
        </pc:sldMkLst>
      </pc:sldChg>
      <pc:sldChg chg="delSp modSp add mod">
        <pc:chgData name="Dr. Hyung Jae Chang" userId="886d5175-8769-4946-920e-866bf9151013" providerId="ADAL" clId="{57B72E7F-D72B-4319-87D7-6894E0FAA90B}" dt="2024-02-17T13:50:57.626" v="1312" actId="20577"/>
        <pc:sldMkLst>
          <pc:docMk/>
          <pc:sldMk cId="4127911113" sldId="262"/>
        </pc:sldMkLst>
        <pc:spChg chg="mod">
          <ac:chgData name="Dr. Hyung Jae Chang" userId="886d5175-8769-4946-920e-866bf9151013" providerId="ADAL" clId="{57B72E7F-D72B-4319-87D7-6894E0FAA90B}" dt="2024-02-17T12:37:20.975" v="855" actId="20577"/>
          <ac:spMkLst>
            <pc:docMk/>
            <pc:sldMk cId="4127911113" sldId="262"/>
            <ac:spMk id="9218" creationId="{B571BEAC-1C8E-E624-6232-321C5B848C39}"/>
          </ac:spMkLst>
        </pc:spChg>
        <pc:spChg chg="mod">
          <ac:chgData name="Dr. Hyung Jae Chang" userId="886d5175-8769-4946-920e-866bf9151013" providerId="ADAL" clId="{57B72E7F-D72B-4319-87D7-6894E0FAA90B}" dt="2024-02-17T13:50:57.626" v="1312" actId="20577"/>
          <ac:spMkLst>
            <pc:docMk/>
            <pc:sldMk cId="4127911113" sldId="262"/>
            <ac:spMk id="9219" creationId="{D0293A15-B02B-FBA0-49EC-E45B7A9447CE}"/>
          </ac:spMkLst>
        </pc:spChg>
        <pc:picChg chg="del">
          <ac:chgData name="Dr. Hyung Jae Chang" userId="886d5175-8769-4946-920e-866bf9151013" providerId="ADAL" clId="{57B72E7F-D72B-4319-87D7-6894E0FAA90B}" dt="2024-02-17T12:37:46.246" v="856" actId="478"/>
          <ac:picMkLst>
            <pc:docMk/>
            <pc:sldMk cId="4127911113" sldId="262"/>
            <ac:picMk id="3" creationId="{6CBEC223-1491-AA4D-7F57-942E9FC087B4}"/>
          </ac:picMkLst>
        </pc:picChg>
      </pc:sldChg>
      <pc:sldChg chg="addSp delSp modSp add mod">
        <pc:chgData name="Dr. Hyung Jae Chang" userId="886d5175-8769-4946-920e-866bf9151013" providerId="ADAL" clId="{57B72E7F-D72B-4319-87D7-6894E0FAA90B}" dt="2024-02-17T13:53:19.044" v="1334" actId="20577"/>
        <pc:sldMkLst>
          <pc:docMk/>
          <pc:sldMk cId="1281439667" sldId="263"/>
        </pc:sldMkLst>
        <pc:spChg chg="mod">
          <ac:chgData name="Dr. Hyung Jae Chang" userId="886d5175-8769-4946-920e-866bf9151013" providerId="ADAL" clId="{57B72E7F-D72B-4319-87D7-6894E0FAA90B}" dt="2024-02-17T13:53:19.044" v="1334" actId="20577"/>
          <ac:spMkLst>
            <pc:docMk/>
            <pc:sldMk cId="1281439667" sldId="263"/>
            <ac:spMk id="9218" creationId="{A86C7D1D-4C18-8170-7133-9D1CFCEA05AC}"/>
          </ac:spMkLst>
        </pc:spChg>
        <pc:spChg chg="del mod">
          <ac:chgData name="Dr. Hyung Jae Chang" userId="886d5175-8769-4946-920e-866bf9151013" providerId="ADAL" clId="{57B72E7F-D72B-4319-87D7-6894E0FAA90B}" dt="2024-02-17T13:51:50.851" v="1325" actId="22"/>
          <ac:spMkLst>
            <pc:docMk/>
            <pc:sldMk cId="1281439667" sldId="263"/>
            <ac:spMk id="9219" creationId="{24F971EC-9481-7D91-D14A-AE516AFF9CE0}"/>
          </ac:spMkLst>
        </pc:spChg>
        <pc:picChg chg="add mod ord">
          <ac:chgData name="Dr. Hyung Jae Chang" userId="886d5175-8769-4946-920e-866bf9151013" providerId="ADAL" clId="{57B72E7F-D72B-4319-87D7-6894E0FAA90B}" dt="2024-02-17T13:52:18.252" v="1326" actId="1076"/>
          <ac:picMkLst>
            <pc:docMk/>
            <pc:sldMk cId="1281439667" sldId="263"/>
            <ac:picMk id="3" creationId="{6417188D-0FE5-2399-8F86-305DDD99249D}"/>
          </ac:picMkLst>
        </pc:picChg>
        <pc:picChg chg="add mod">
          <ac:chgData name="Dr. Hyung Jae Chang" userId="886d5175-8769-4946-920e-866bf9151013" providerId="ADAL" clId="{57B72E7F-D72B-4319-87D7-6894E0FAA90B}" dt="2024-02-17T13:52:26.711" v="1330" actId="1076"/>
          <ac:picMkLst>
            <pc:docMk/>
            <pc:sldMk cId="1281439667" sldId="263"/>
            <ac:picMk id="6" creationId="{88A81090-E123-6C70-FA89-9D053DD1B939}"/>
          </ac:picMkLst>
        </pc:picChg>
      </pc:sldChg>
      <pc:sldChg chg="del">
        <pc:chgData name="Dr. Hyung Jae Chang" userId="886d5175-8769-4946-920e-866bf9151013" providerId="ADAL" clId="{57B72E7F-D72B-4319-87D7-6894E0FAA90B}" dt="2024-02-17T12:17:22.342" v="32" actId="47"/>
        <pc:sldMkLst>
          <pc:docMk/>
          <pc:sldMk cId="3909434183" sldId="263"/>
        </pc:sldMkLst>
      </pc:sldChg>
      <pc:sldChg chg="addSp delSp modSp add mod">
        <pc:chgData name="Dr. Hyung Jae Chang" userId="886d5175-8769-4946-920e-866bf9151013" providerId="ADAL" clId="{57B72E7F-D72B-4319-87D7-6894E0FAA90B}" dt="2024-02-17T13:53:51.871" v="1348" actId="1036"/>
        <pc:sldMkLst>
          <pc:docMk/>
          <pc:sldMk cId="1146877122" sldId="264"/>
        </pc:sldMkLst>
        <pc:spChg chg="add del mod">
          <ac:chgData name="Dr. Hyung Jae Chang" userId="886d5175-8769-4946-920e-866bf9151013" providerId="ADAL" clId="{57B72E7F-D72B-4319-87D7-6894E0FAA90B}" dt="2024-02-17T13:53:44.009" v="1341" actId="478"/>
          <ac:spMkLst>
            <pc:docMk/>
            <pc:sldMk cId="1146877122" sldId="264"/>
            <ac:spMk id="4" creationId="{97932BDE-B57A-3B1C-BE02-BCE2DDF76BA9}"/>
          </ac:spMkLst>
        </pc:spChg>
        <pc:spChg chg="mod">
          <ac:chgData name="Dr. Hyung Jae Chang" userId="886d5175-8769-4946-920e-866bf9151013" providerId="ADAL" clId="{57B72E7F-D72B-4319-87D7-6894E0FAA90B}" dt="2024-02-17T13:53:51.871" v="1348" actId="1036"/>
          <ac:spMkLst>
            <pc:docMk/>
            <pc:sldMk cId="1146877122" sldId="264"/>
            <ac:spMk id="9218" creationId="{1C7C9512-4297-F94E-71F0-3EEA55571627}"/>
          </ac:spMkLst>
        </pc:spChg>
        <pc:picChg chg="del">
          <ac:chgData name="Dr. Hyung Jae Chang" userId="886d5175-8769-4946-920e-866bf9151013" providerId="ADAL" clId="{57B72E7F-D72B-4319-87D7-6894E0FAA90B}" dt="2024-02-17T13:53:41.224" v="1339" actId="478"/>
          <ac:picMkLst>
            <pc:docMk/>
            <pc:sldMk cId="1146877122" sldId="264"/>
            <ac:picMk id="3" creationId="{350C238C-98E1-3B5E-D3E3-6EBAC2C83688}"/>
          </ac:picMkLst>
        </pc:picChg>
        <pc:picChg chg="del">
          <ac:chgData name="Dr. Hyung Jae Chang" userId="886d5175-8769-4946-920e-866bf9151013" providerId="ADAL" clId="{57B72E7F-D72B-4319-87D7-6894E0FAA90B}" dt="2024-02-17T13:53:25.404" v="1336" actId="478"/>
          <ac:picMkLst>
            <pc:docMk/>
            <pc:sldMk cId="1146877122" sldId="264"/>
            <ac:picMk id="6" creationId="{9F98DDCB-FEAD-3B7C-89D5-CF7401B52755}"/>
          </ac:picMkLst>
        </pc:picChg>
        <pc:picChg chg="add mod">
          <ac:chgData name="Dr. Hyung Jae Chang" userId="886d5175-8769-4946-920e-866bf9151013" providerId="ADAL" clId="{57B72E7F-D72B-4319-87D7-6894E0FAA90B}" dt="2024-02-17T13:53:48.416" v="1344" actId="1076"/>
          <ac:picMkLst>
            <pc:docMk/>
            <pc:sldMk cId="1146877122" sldId="264"/>
            <ac:picMk id="8" creationId="{EF72B212-A59D-3BD0-ADEC-17CE3DD7A546}"/>
          </ac:picMkLst>
        </pc:picChg>
      </pc:sldChg>
      <pc:sldChg chg="del">
        <pc:chgData name="Dr. Hyung Jae Chang" userId="886d5175-8769-4946-920e-866bf9151013" providerId="ADAL" clId="{57B72E7F-D72B-4319-87D7-6894E0FAA90B}" dt="2024-02-17T12:17:22.342" v="32" actId="47"/>
        <pc:sldMkLst>
          <pc:docMk/>
          <pc:sldMk cId="1577563172" sldId="264"/>
        </pc:sldMkLst>
      </pc:sldChg>
      <pc:sldChg chg="del">
        <pc:chgData name="Dr. Hyung Jae Chang" userId="886d5175-8769-4946-920e-866bf9151013" providerId="ADAL" clId="{57B72E7F-D72B-4319-87D7-6894E0FAA90B}" dt="2024-02-17T12:17:22.342" v="32" actId="47"/>
        <pc:sldMkLst>
          <pc:docMk/>
          <pc:sldMk cId="2321320564" sldId="265"/>
        </pc:sldMkLst>
      </pc:sldChg>
      <pc:sldChg chg="modSp add mod">
        <pc:chgData name="Dr. Hyung Jae Chang" userId="886d5175-8769-4946-920e-866bf9151013" providerId="ADAL" clId="{57B72E7F-D72B-4319-87D7-6894E0FAA90B}" dt="2024-02-17T14:32:16.140" v="1785" actId="20577"/>
        <pc:sldMkLst>
          <pc:docMk/>
          <pc:sldMk cId="3722279191" sldId="265"/>
        </pc:sldMkLst>
        <pc:spChg chg="mod">
          <ac:chgData name="Dr. Hyung Jae Chang" userId="886d5175-8769-4946-920e-866bf9151013" providerId="ADAL" clId="{57B72E7F-D72B-4319-87D7-6894E0FAA90B}" dt="2024-02-17T13:55:25.573" v="1357" actId="20577"/>
          <ac:spMkLst>
            <pc:docMk/>
            <pc:sldMk cId="3722279191" sldId="265"/>
            <ac:spMk id="9218" creationId="{77D18DEE-EFF5-DF01-82F2-210775D96E23}"/>
          </ac:spMkLst>
        </pc:spChg>
        <pc:spChg chg="mod">
          <ac:chgData name="Dr. Hyung Jae Chang" userId="886d5175-8769-4946-920e-866bf9151013" providerId="ADAL" clId="{57B72E7F-D72B-4319-87D7-6894E0FAA90B}" dt="2024-02-17T14:32:16.140" v="1785" actId="20577"/>
          <ac:spMkLst>
            <pc:docMk/>
            <pc:sldMk cId="3722279191" sldId="265"/>
            <ac:spMk id="9219" creationId="{6E83A407-FC84-1D84-57F1-0F18F871498E}"/>
          </ac:spMkLst>
        </pc:spChg>
      </pc:sldChg>
      <pc:sldChg chg="del">
        <pc:chgData name="Dr. Hyung Jae Chang" userId="886d5175-8769-4946-920e-866bf9151013" providerId="ADAL" clId="{57B72E7F-D72B-4319-87D7-6894E0FAA90B}" dt="2024-02-17T12:17:22.342" v="32" actId="47"/>
        <pc:sldMkLst>
          <pc:docMk/>
          <pc:sldMk cId="319726156" sldId="266"/>
        </pc:sldMkLst>
      </pc:sldChg>
      <pc:sldChg chg="addSp modSp add mod">
        <pc:chgData name="Dr. Hyung Jae Chang" userId="886d5175-8769-4946-920e-866bf9151013" providerId="ADAL" clId="{57B72E7F-D72B-4319-87D7-6894E0FAA90B}" dt="2024-02-17T14:33:05.216" v="1792" actId="1076"/>
        <pc:sldMkLst>
          <pc:docMk/>
          <pc:sldMk cId="1208740775" sldId="266"/>
        </pc:sldMkLst>
        <pc:spChg chg="mod">
          <ac:chgData name="Dr. Hyung Jae Chang" userId="886d5175-8769-4946-920e-866bf9151013" providerId="ADAL" clId="{57B72E7F-D72B-4319-87D7-6894E0FAA90B}" dt="2024-02-17T14:32:28.911" v="1787" actId="6549"/>
          <ac:spMkLst>
            <pc:docMk/>
            <pc:sldMk cId="1208740775" sldId="266"/>
            <ac:spMk id="9219" creationId="{A811CB4B-31EC-BE03-2523-4BC20A1F4021}"/>
          </ac:spMkLst>
        </pc:spChg>
        <pc:picChg chg="add mod">
          <ac:chgData name="Dr. Hyung Jae Chang" userId="886d5175-8769-4946-920e-866bf9151013" providerId="ADAL" clId="{57B72E7F-D72B-4319-87D7-6894E0FAA90B}" dt="2024-02-17T14:33:05.216" v="1792" actId="1076"/>
          <ac:picMkLst>
            <pc:docMk/>
            <pc:sldMk cId="1208740775" sldId="266"/>
            <ac:picMk id="3" creationId="{BB86E3C3-5845-EB2F-DCC9-4BE1382343F3}"/>
          </ac:picMkLst>
        </pc:picChg>
      </pc:sldChg>
      <pc:sldChg chg="delSp modSp add mod">
        <pc:chgData name="Dr. Hyung Jae Chang" userId="886d5175-8769-4946-920e-866bf9151013" providerId="ADAL" clId="{57B72E7F-D72B-4319-87D7-6894E0FAA90B}" dt="2024-02-17T14:35:29.352" v="2241" actId="20577"/>
        <pc:sldMkLst>
          <pc:docMk/>
          <pc:sldMk cId="756124547" sldId="267"/>
        </pc:sldMkLst>
        <pc:spChg chg="mod">
          <ac:chgData name="Dr. Hyung Jae Chang" userId="886d5175-8769-4946-920e-866bf9151013" providerId="ADAL" clId="{57B72E7F-D72B-4319-87D7-6894E0FAA90B}" dt="2024-02-17T14:33:42.339" v="1817" actId="20577"/>
          <ac:spMkLst>
            <pc:docMk/>
            <pc:sldMk cId="756124547" sldId="267"/>
            <ac:spMk id="9218" creationId="{3C8C7476-BA8A-1618-3E5B-AB6AD0B4F223}"/>
          </ac:spMkLst>
        </pc:spChg>
        <pc:spChg chg="mod">
          <ac:chgData name="Dr. Hyung Jae Chang" userId="886d5175-8769-4946-920e-866bf9151013" providerId="ADAL" clId="{57B72E7F-D72B-4319-87D7-6894E0FAA90B}" dt="2024-02-17T14:35:29.352" v="2241" actId="20577"/>
          <ac:spMkLst>
            <pc:docMk/>
            <pc:sldMk cId="756124547" sldId="267"/>
            <ac:spMk id="9219" creationId="{1174E419-ADC1-9DB7-9854-CEB650B861D7}"/>
          </ac:spMkLst>
        </pc:spChg>
        <pc:picChg chg="del">
          <ac:chgData name="Dr. Hyung Jae Chang" userId="886d5175-8769-4946-920e-866bf9151013" providerId="ADAL" clId="{57B72E7F-D72B-4319-87D7-6894E0FAA90B}" dt="2024-02-17T14:33:21.912" v="1794" actId="478"/>
          <ac:picMkLst>
            <pc:docMk/>
            <pc:sldMk cId="756124547" sldId="267"/>
            <ac:picMk id="3" creationId="{24A0DE64-BB95-00DE-F8E0-9C516B95DC55}"/>
          </ac:picMkLst>
        </pc:picChg>
      </pc:sldChg>
      <pc:sldChg chg="del">
        <pc:chgData name="Dr. Hyung Jae Chang" userId="886d5175-8769-4946-920e-866bf9151013" providerId="ADAL" clId="{57B72E7F-D72B-4319-87D7-6894E0FAA90B}" dt="2024-02-17T12:17:22.342" v="32" actId="47"/>
        <pc:sldMkLst>
          <pc:docMk/>
          <pc:sldMk cId="2442438910" sldId="267"/>
        </pc:sldMkLst>
      </pc:sldChg>
      <pc:sldChg chg="add del">
        <pc:chgData name="Dr. Hyung Jae Chang" userId="886d5175-8769-4946-920e-866bf9151013" providerId="ADAL" clId="{57B72E7F-D72B-4319-87D7-6894E0FAA90B}" dt="2024-02-17T14:35:47.898" v="2243"/>
        <pc:sldMkLst>
          <pc:docMk/>
          <pc:sldMk cId="2122690213" sldId="268"/>
        </pc:sldMkLst>
      </pc:sldChg>
      <pc:sldChg chg="addSp modSp add mod">
        <pc:chgData name="Dr. Hyung Jae Chang" userId="886d5175-8769-4946-920e-866bf9151013" providerId="ADAL" clId="{57B72E7F-D72B-4319-87D7-6894E0FAA90B}" dt="2024-02-17T14:38:55.765" v="2643" actId="20577"/>
        <pc:sldMkLst>
          <pc:docMk/>
          <pc:sldMk cId="2746859511" sldId="268"/>
        </pc:sldMkLst>
        <pc:spChg chg="mod">
          <ac:chgData name="Dr. Hyung Jae Chang" userId="886d5175-8769-4946-920e-866bf9151013" providerId="ADAL" clId="{57B72E7F-D72B-4319-87D7-6894E0FAA90B}" dt="2024-02-17T14:38:55.765" v="2643" actId="20577"/>
          <ac:spMkLst>
            <pc:docMk/>
            <pc:sldMk cId="2746859511" sldId="268"/>
            <ac:spMk id="9219" creationId="{F5829DFA-EA34-019D-41E9-0F8B1C661CBB}"/>
          </ac:spMkLst>
        </pc:spChg>
        <pc:picChg chg="add mod">
          <ac:chgData name="Dr. Hyung Jae Chang" userId="886d5175-8769-4946-920e-866bf9151013" providerId="ADAL" clId="{57B72E7F-D72B-4319-87D7-6894E0FAA90B}" dt="2024-02-17T14:38:04.405" v="2528" actId="1035"/>
          <ac:picMkLst>
            <pc:docMk/>
            <pc:sldMk cId="2746859511" sldId="268"/>
            <ac:picMk id="3" creationId="{FE44548F-FCA8-D536-C6F5-7DD8DA351B9C}"/>
          </ac:picMkLst>
        </pc:picChg>
        <pc:picChg chg="add mod">
          <ac:chgData name="Dr. Hyung Jae Chang" userId="886d5175-8769-4946-920e-866bf9151013" providerId="ADAL" clId="{57B72E7F-D72B-4319-87D7-6894E0FAA90B}" dt="2024-02-17T14:38:04.405" v="2528" actId="1035"/>
          <ac:picMkLst>
            <pc:docMk/>
            <pc:sldMk cId="2746859511" sldId="268"/>
            <ac:picMk id="6" creationId="{5CA8A56A-842A-E907-6C19-238C884B45D2}"/>
          </ac:picMkLst>
        </pc:picChg>
        <pc:picChg chg="add mod">
          <ac:chgData name="Dr. Hyung Jae Chang" userId="886d5175-8769-4946-920e-866bf9151013" providerId="ADAL" clId="{57B72E7F-D72B-4319-87D7-6894E0FAA90B}" dt="2024-02-17T14:38:53.639" v="2642" actId="1076"/>
          <ac:picMkLst>
            <pc:docMk/>
            <pc:sldMk cId="2746859511" sldId="268"/>
            <ac:picMk id="8" creationId="{9CF1DDBC-11F7-CDE6-419D-FA4B69DCD185}"/>
          </ac:picMkLst>
        </pc:picChg>
      </pc:sldChg>
      <pc:sldChg chg="del">
        <pc:chgData name="Dr. Hyung Jae Chang" userId="886d5175-8769-4946-920e-866bf9151013" providerId="ADAL" clId="{57B72E7F-D72B-4319-87D7-6894E0FAA90B}" dt="2024-02-17T12:17:22.342" v="32" actId="47"/>
        <pc:sldMkLst>
          <pc:docMk/>
          <pc:sldMk cId="4257997174" sldId="268"/>
        </pc:sldMkLst>
      </pc:sldChg>
      <pc:sldChg chg="del">
        <pc:chgData name="Dr. Hyung Jae Chang" userId="886d5175-8769-4946-920e-866bf9151013" providerId="ADAL" clId="{57B72E7F-D72B-4319-87D7-6894E0FAA90B}" dt="2024-02-17T12:17:22.342" v="32" actId="47"/>
        <pc:sldMkLst>
          <pc:docMk/>
          <pc:sldMk cId="1535758553" sldId="269"/>
        </pc:sldMkLst>
      </pc:sldChg>
      <pc:sldChg chg="addSp delSp modSp add mod">
        <pc:chgData name="Dr. Hyung Jae Chang" userId="886d5175-8769-4946-920e-866bf9151013" providerId="ADAL" clId="{57B72E7F-D72B-4319-87D7-6894E0FAA90B}" dt="2024-02-17T14:50:31.833" v="3752" actId="20577"/>
        <pc:sldMkLst>
          <pc:docMk/>
          <pc:sldMk cId="4083156127" sldId="269"/>
        </pc:sldMkLst>
        <pc:spChg chg="add mod">
          <ac:chgData name="Dr. Hyung Jae Chang" userId="886d5175-8769-4946-920e-866bf9151013" providerId="ADAL" clId="{57B72E7F-D72B-4319-87D7-6894E0FAA90B}" dt="2024-02-17T14:42:04.857" v="2699" actId="34135"/>
          <ac:spMkLst>
            <pc:docMk/>
            <pc:sldMk cId="4083156127" sldId="269"/>
            <ac:spMk id="10" creationId="{08857B3C-A871-CADC-45C9-BC7C04F33D16}"/>
          </ac:spMkLst>
        </pc:spChg>
        <pc:spChg chg="mod">
          <ac:chgData name="Dr. Hyung Jae Chang" userId="886d5175-8769-4946-920e-866bf9151013" providerId="ADAL" clId="{57B72E7F-D72B-4319-87D7-6894E0FAA90B}" dt="2024-02-17T14:50:31.833" v="3752" actId="20577"/>
          <ac:spMkLst>
            <pc:docMk/>
            <pc:sldMk cId="4083156127" sldId="269"/>
            <ac:spMk id="9218" creationId="{49D9E101-9E9E-592D-B457-218BA6FE6E9C}"/>
          </ac:spMkLst>
        </pc:spChg>
        <pc:spChg chg="del mod">
          <ac:chgData name="Dr. Hyung Jae Chang" userId="886d5175-8769-4946-920e-866bf9151013" providerId="ADAL" clId="{57B72E7F-D72B-4319-87D7-6894E0FAA90B}" dt="2024-02-17T14:39:34.426" v="2661" actId="22"/>
          <ac:spMkLst>
            <pc:docMk/>
            <pc:sldMk cId="4083156127" sldId="269"/>
            <ac:spMk id="9219" creationId="{CFFCF1A5-333B-01FC-0599-71877F1F08FA}"/>
          </ac:spMkLst>
        </pc:spChg>
        <pc:picChg chg="del">
          <ac:chgData name="Dr. Hyung Jae Chang" userId="886d5175-8769-4946-920e-866bf9151013" providerId="ADAL" clId="{57B72E7F-D72B-4319-87D7-6894E0FAA90B}" dt="2024-02-17T14:39:22.876" v="2659" actId="478"/>
          <ac:picMkLst>
            <pc:docMk/>
            <pc:sldMk cId="4083156127" sldId="269"/>
            <ac:picMk id="3" creationId="{012C3284-6CDD-5889-E515-527669F1828A}"/>
          </ac:picMkLst>
        </pc:picChg>
        <pc:picChg chg="add mod ord">
          <ac:chgData name="Dr. Hyung Jae Chang" userId="886d5175-8769-4946-920e-866bf9151013" providerId="ADAL" clId="{57B72E7F-D72B-4319-87D7-6894E0FAA90B}" dt="2024-02-17T14:42:04.857" v="2699" actId="34135"/>
          <ac:picMkLst>
            <pc:docMk/>
            <pc:sldMk cId="4083156127" sldId="269"/>
            <ac:picMk id="4" creationId="{F86F922B-25FB-7EE1-0C0F-3C8025D99863}"/>
          </ac:picMkLst>
        </pc:picChg>
        <pc:picChg chg="del">
          <ac:chgData name="Dr. Hyung Jae Chang" userId="886d5175-8769-4946-920e-866bf9151013" providerId="ADAL" clId="{57B72E7F-D72B-4319-87D7-6894E0FAA90B}" dt="2024-02-17T14:39:22.166" v="2658" actId="478"/>
          <ac:picMkLst>
            <pc:docMk/>
            <pc:sldMk cId="4083156127" sldId="269"/>
            <ac:picMk id="6" creationId="{6D05A422-06B9-2A3E-C25D-8341A2229986}"/>
          </ac:picMkLst>
        </pc:picChg>
        <pc:picChg chg="del">
          <ac:chgData name="Dr. Hyung Jae Chang" userId="886d5175-8769-4946-920e-866bf9151013" providerId="ADAL" clId="{57B72E7F-D72B-4319-87D7-6894E0FAA90B}" dt="2024-02-17T14:39:21.308" v="2657" actId="478"/>
          <ac:picMkLst>
            <pc:docMk/>
            <pc:sldMk cId="4083156127" sldId="269"/>
            <ac:picMk id="8" creationId="{7EE32DBC-C44E-F3B0-8138-FB48EC5C2E72}"/>
          </ac:picMkLst>
        </pc:picChg>
        <pc:picChg chg="add mod">
          <ac:chgData name="Dr. Hyung Jae Chang" userId="886d5175-8769-4946-920e-866bf9151013" providerId="ADAL" clId="{57B72E7F-D72B-4319-87D7-6894E0FAA90B}" dt="2024-02-17T14:42:04.857" v="2699" actId="34135"/>
          <ac:picMkLst>
            <pc:docMk/>
            <pc:sldMk cId="4083156127" sldId="269"/>
            <ac:picMk id="9" creationId="{4488F2EE-3256-E59D-A398-44151A71A515}"/>
          </ac:picMkLst>
        </pc:picChg>
      </pc:sldChg>
      <pc:sldChg chg="del">
        <pc:chgData name="Dr. Hyung Jae Chang" userId="886d5175-8769-4946-920e-866bf9151013" providerId="ADAL" clId="{57B72E7F-D72B-4319-87D7-6894E0FAA90B}" dt="2024-02-17T12:17:22.342" v="32" actId="47"/>
        <pc:sldMkLst>
          <pc:docMk/>
          <pc:sldMk cId="3763282957" sldId="270"/>
        </pc:sldMkLst>
      </pc:sldChg>
      <pc:sldChg chg="addSp delSp modSp add mod">
        <pc:chgData name="Dr. Hyung Jae Chang" userId="886d5175-8769-4946-920e-866bf9151013" providerId="ADAL" clId="{57B72E7F-D72B-4319-87D7-6894E0FAA90B}" dt="2024-02-17T14:46:21.205" v="3295" actId="20577"/>
        <pc:sldMkLst>
          <pc:docMk/>
          <pc:sldMk cId="4273833890" sldId="270"/>
        </pc:sldMkLst>
        <pc:spChg chg="mod">
          <ac:chgData name="Dr. Hyung Jae Chang" userId="886d5175-8769-4946-920e-866bf9151013" providerId="ADAL" clId="{57B72E7F-D72B-4319-87D7-6894E0FAA90B}" dt="2024-02-17T14:42:30.215" v="2730" actId="20577"/>
          <ac:spMkLst>
            <pc:docMk/>
            <pc:sldMk cId="4273833890" sldId="270"/>
            <ac:spMk id="9218" creationId="{879185FF-949D-7C74-0775-9912C1C695F7}"/>
          </ac:spMkLst>
        </pc:spChg>
        <pc:spChg chg="mod">
          <ac:chgData name="Dr. Hyung Jae Chang" userId="886d5175-8769-4946-920e-866bf9151013" providerId="ADAL" clId="{57B72E7F-D72B-4319-87D7-6894E0FAA90B}" dt="2024-02-17T14:46:21.205" v="3295" actId="20577"/>
          <ac:spMkLst>
            <pc:docMk/>
            <pc:sldMk cId="4273833890" sldId="270"/>
            <ac:spMk id="9219" creationId="{15D7BFE9-F7B2-9E5F-05D9-F1BFAA512632}"/>
          </ac:spMkLst>
        </pc:spChg>
        <pc:picChg chg="del">
          <ac:chgData name="Dr. Hyung Jae Chang" userId="886d5175-8769-4946-920e-866bf9151013" providerId="ADAL" clId="{57B72E7F-D72B-4319-87D7-6894E0FAA90B}" dt="2024-02-17T14:42:33.447" v="2733" actId="478"/>
          <ac:picMkLst>
            <pc:docMk/>
            <pc:sldMk cId="4273833890" sldId="270"/>
            <ac:picMk id="3" creationId="{6BB39288-2EC4-41F7-A04B-326E29862891}"/>
          </ac:picMkLst>
        </pc:picChg>
        <pc:picChg chg="add mod">
          <ac:chgData name="Dr. Hyung Jae Chang" userId="886d5175-8769-4946-920e-866bf9151013" providerId="ADAL" clId="{57B72E7F-D72B-4319-87D7-6894E0FAA90B}" dt="2024-02-17T14:45:01.984" v="3073" actId="1076"/>
          <ac:picMkLst>
            <pc:docMk/>
            <pc:sldMk cId="4273833890" sldId="270"/>
            <ac:picMk id="4" creationId="{E936E274-0270-8AD5-91F9-FC5D6702CC4B}"/>
          </ac:picMkLst>
        </pc:picChg>
        <pc:picChg chg="del">
          <ac:chgData name="Dr. Hyung Jae Chang" userId="886d5175-8769-4946-920e-866bf9151013" providerId="ADAL" clId="{57B72E7F-D72B-4319-87D7-6894E0FAA90B}" dt="2024-02-17T14:42:32.838" v="2732" actId="478"/>
          <ac:picMkLst>
            <pc:docMk/>
            <pc:sldMk cId="4273833890" sldId="270"/>
            <ac:picMk id="6" creationId="{AD2E8574-445C-0612-BDDE-F7B700E20761}"/>
          </ac:picMkLst>
        </pc:picChg>
        <pc:picChg chg="del">
          <ac:chgData name="Dr. Hyung Jae Chang" userId="886d5175-8769-4946-920e-866bf9151013" providerId="ADAL" clId="{57B72E7F-D72B-4319-87D7-6894E0FAA90B}" dt="2024-02-17T14:42:32.058" v="2731" actId="478"/>
          <ac:picMkLst>
            <pc:docMk/>
            <pc:sldMk cId="4273833890" sldId="270"/>
            <ac:picMk id="8" creationId="{5EBDB4C3-1BAA-6A28-B062-1768C8BA18A1}"/>
          </ac:picMkLst>
        </pc:picChg>
      </pc:sldChg>
      <pc:sldChg chg="addSp delSp modSp add mod">
        <pc:chgData name="Dr. Hyung Jae Chang" userId="886d5175-8769-4946-920e-866bf9151013" providerId="ADAL" clId="{57B72E7F-D72B-4319-87D7-6894E0FAA90B}" dt="2024-02-17T14:49:21.874" v="3652" actId="20577"/>
        <pc:sldMkLst>
          <pc:docMk/>
          <pc:sldMk cId="3372829090" sldId="271"/>
        </pc:sldMkLst>
        <pc:spChg chg="mod">
          <ac:chgData name="Dr. Hyung Jae Chang" userId="886d5175-8769-4946-920e-866bf9151013" providerId="ADAL" clId="{57B72E7F-D72B-4319-87D7-6894E0FAA90B}" dt="2024-02-17T14:46:36.764" v="3308" actId="20577"/>
          <ac:spMkLst>
            <pc:docMk/>
            <pc:sldMk cId="3372829090" sldId="271"/>
            <ac:spMk id="9218" creationId="{6F7EA64F-1374-8C06-9E1B-57D998080FC7}"/>
          </ac:spMkLst>
        </pc:spChg>
        <pc:spChg chg="mod">
          <ac:chgData name="Dr. Hyung Jae Chang" userId="886d5175-8769-4946-920e-866bf9151013" providerId="ADAL" clId="{57B72E7F-D72B-4319-87D7-6894E0FAA90B}" dt="2024-02-17T14:49:21.874" v="3652" actId="20577"/>
          <ac:spMkLst>
            <pc:docMk/>
            <pc:sldMk cId="3372829090" sldId="271"/>
            <ac:spMk id="9219" creationId="{ADBC5727-5139-9398-75CD-1427EECFD474}"/>
          </ac:spMkLst>
        </pc:spChg>
        <pc:picChg chg="add mod">
          <ac:chgData name="Dr. Hyung Jae Chang" userId="886d5175-8769-4946-920e-866bf9151013" providerId="ADAL" clId="{57B72E7F-D72B-4319-87D7-6894E0FAA90B}" dt="2024-02-17T14:48:17.063" v="3479" actId="1076"/>
          <ac:picMkLst>
            <pc:docMk/>
            <pc:sldMk cId="3372829090" sldId="271"/>
            <ac:picMk id="3" creationId="{03ECFE76-27BF-B8A5-D6A8-3A35E8C11C28}"/>
          </ac:picMkLst>
        </pc:picChg>
        <pc:picChg chg="del">
          <ac:chgData name="Dr. Hyung Jae Chang" userId="886d5175-8769-4946-920e-866bf9151013" providerId="ADAL" clId="{57B72E7F-D72B-4319-87D7-6894E0FAA90B}" dt="2024-02-17T14:46:38.799" v="3309" actId="478"/>
          <ac:picMkLst>
            <pc:docMk/>
            <pc:sldMk cId="3372829090" sldId="271"/>
            <ac:picMk id="4" creationId="{85B9B21A-B49A-E86F-C8CA-C194F8F9994C}"/>
          </ac:picMkLst>
        </pc:picChg>
        <pc:picChg chg="add mod">
          <ac:chgData name="Dr. Hyung Jae Chang" userId="886d5175-8769-4946-920e-866bf9151013" providerId="ADAL" clId="{57B72E7F-D72B-4319-87D7-6894E0FAA90B}" dt="2024-02-17T14:49:02.807" v="3569" actId="1076"/>
          <ac:picMkLst>
            <pc:docMk/>
            <pc:sldMk cId="3372829090" sldId="271"/>
            <ac:picMk id="7" creationId="{5A7D7D9F-5888-83A1-539B-A3D919CAE5DD}"/>
          </ac:picMkLst>
        </pc:picChg>
      </pc:sldChg>
      <pc:sldChg chg="del">
        <pc:chgData name="Dr. Hyung Jae Chang" userId="886d5175-8769-4946-920e-866bf9151013" providerId="ADAL" clId="{57B72E7F-D72B-4319-87D7-6894E0FAA90B}" dt="2024-02-17T12:17:22.342" v="32" actId="47"/>
        <pc:sldMkLst>
          <pc:docMk/>
          <pc:sldMk cId="3824269490" sldId="271"/>
        </pc:sldMkLst>
      </pc:sldChg>
      <pc:sldChg chg="del">
        <pc:chgData name="Dr. Hyung Jae Chang" userId="886d5175-8769-4946-920e-866bf9151013" providerId="ADAL" clId="{57B72E7F-D72B-4319-87D7-6894E0FAA90B}" dt="2024-02-17T12:17:22.342" v="32" actId="47"/>
        <pc:sldMkLst>
          <pc:docMk/>
          <pc:sldMk cId="247495773" sldId="272"/>
        </pc:sldMkLst>
      </pc:sldChg>
      <pc:sldChg chg="addSp delSp modSp add mod">
        <pc:chgData name="Dr. Hyung Jae Chang" userId="886d5175-8769-4946-920e-866bf9151013" providerId="ADAL" clId="{57B72E7F-D72B-4319-87D7-6894E0FAA90B}" dt="2024-02-17T14:49:56.916" v="3676" actId="22"/>
        <pc:sldMkLst>
          <pc:docMk/>
          <pc:sldMk cId="3543523093" sldId="272"/>
        </pc:sldMkLst>
        <pc:spChg chg="mod">
          <ac:chgData name="Dr. Hyung Jae Chang" userId="886d5175-8769-4946-920e-866bf9151013" providerId="ADAL" clId="{57B72E7F-D72B-4319-87D7-6894E0FAA90B}" dt="2024-02-17T14:49:40.906" v="3669" actId="20577"/>
          <ac:spMkLst>
            <pc:docMk/>
            <pc:sldMk cId="3543523093" sldId="272"/>
            <ac:spMk id="9218" creationId="{1DC5652B-FA3C-8CD1-4618-65FF893CD0AA}"/>
          </ac:spMkLst>
        </pc:spChg>
        <pc:spChg chg="del mod">
          <ac:chgData name="Dr. Hyung Jae Chang" userId="886d5175-8769-4946-920e-866bf9151013" providerId="ADAL" clId="{57B72E7F-D72B-4319-87D7-6894E0FAA90B}" dt="2024-02-17T14:49:56.916" v="3676" actId="22"/>
          <ac:spMkLst>
            <pc:docMk/>
            <pc:sldMk cId="3543523093" sldId="272"/>
            <ac:spMk id="9219" creationId="{EE105F85-731C-F053-4E61-D4314670FE6A}"/>
          </ac:spMkLst>
        </pc:spChg>
        <pc:picChg chg="del">
          <ac:chgData name="Dr. Hyung Jae Chang" userId="886d5175-8769-4946-920e-866bf9151013" providerId="ADAL" clId="{57B72E7F-D72B-4319-87D7-6894E0FAA90B}" dt="2024-02-17T14:49:43.478" v="3671" actId="478"/>
          <ac:picMkLst>
            <pc:docMk/>
            <pc:sldMk cId="3543523093" sldId="272"/>
            <ac:picMk id="3" creationId="{68A5F62F-AE44-83A9-6633-DF8A0A8F49D0}"/>
          </ac:picMkLst>
        </pc:picChg>
        <pc:picChg chg="add mod ord">
          <ac:chgData name="Dr. Hyung Jae Chang" userId="886d5175-8769-4946-920e-866bf9151013" providerId="ADAL" clId="{57B72E7F-D72B-4319-87D7-6894E0FAA90B}" dt="2024-02-17T14:49:56.916" v="3676" actId="22"/>
          <ac:picMkLst>
            <pc:docMk/>
            <pc:sldMk cId="3543523093" sldId="272"/>
            <ac:picMk id="4" creationId="{17B868AA-6A5B-E6B4-C80F-469FCD895F21}"/>
          </ac:picMkLst>
        </pc:picChg>
        <pc:picChg chg="del">
          <ac:chgData name="Dr. Hyung Jae Chang" userId="886d5175-8769-4946-920e-866bf9151013" providerId="ADAL" clId="{57B72E7F-D72B-4319-87D7-6894E0FAA90B}" dt="2024-02-17T14:49:42.903" v="3670" actId="478"/>
          <ac:picMkLst>
            <pc:docMk/>
            <pc:sldMk cId="3543523093" sldId="272"/>
            <ac:picMk id="7" creationId="{09D538C9-10BB-6783-C678-A468ABE93CFF}"/>
          </ac:picMkLst>
        </pc:picChg>
      </pc:sldChg>
      <pc:sldChg chg="del">
        <pc:chgData name="Dr. Hyung Jae Chang" userId="886d5175-8769-4946-920e-866bf9151013" providerId="ADAL" clId="{57B72E7F-D72B-4319-87D7-6894E0FAA90B}" dt="2024-02-17T12:17:22.342" v="32" actId="47"/>
        <pc:sldMkLst>
          <pc:docMk/>
          <pc:sldMk cId="1602715779" sldId="273"/>
        </pc:sldMkLst>
      </pc:sldChg>
      <pc:sldChg chg="addSp delSp modSp add mod">
        <pc:chgData name="Dr. Hyung Jae Chang" userId="886d5175-8769-4946-920e-866bf9151013" providerId="ADAL" clId="{57B72E7F-D72B-4319-87D7-6894E0FAA90B}" dt="2024-02-17T14:53:23.882" v="4122" actId="1035"/>
        <pc:sldMkLst>
          <pc:docMk/>
          <pc:sldMk cId="2548976982" sldId="273"/>
        </pc:sldMkLst>
        <pc:spChg chg="mod">
          <ac:chgData name="Dr. Hyung Jae Chang" userId="886d5175-8769-4946-920e-866bf9151013" providerId="ADAL" clId="{57B72E7F-D72B-4319-87D7-6894E0FAA90B}" dt="2024-02-17T14:53:23.882" v="4122" actId="1035"/>
          <ac:spMkLst>
            <pc:docMk/>
            <pc:sldMk cId="2548976982" sldId="273"/>
            <ac:spMk id="9218" creationId="{5C74152D-0423-16A3-9220-DC94D9968D53}"/>
          </ac:spMkLst>
        </pc:spChg>
        <pc:spChg chg="mod">
          <ac:chgData name="Dr. Hyung Jae Chang" userId="886d5175-8769-4946-920e-866bf9151013" providerId="ADAL" clId="{57B72E7F-D72B-4319-87D7-6894E0FAA90B}" dt="2024-02-17T14:53:20.215" v="4119" actId="1035"/>
          <ac:spMkLst>
            <pc:docMk/>
            <pc:sldMk cId="2548976982" sldId="273"/>
            <ac:spMk id="9219" creationId="{5E02E06F-A222-8D48-4BC2-399E5649D7DA}"/>
          </ac:spMkLst>
        </pc:spChg>
        <pc:picChg chg="del">
          <ac:chgData name="Dr. Hyung Jae Chang" userId="886d5175-8769-4946-920e-866bf9151013" providerId="ADAL" clId="{57B72E7F-D72B-4319-87D7-6894E0FAA90B}" dt="2024-02-17T14:50:23.852" v="3749" actId="478"/>
          <ac:picMkLst>
            <pc:docMk/>
            <pc:sldMk cId="2548976982" sldId="273"/>
            <ac:picMk id="3" creationId="{798D4347-E337-47E9-2982-9C313F1BDB23}"/>
          </ac:picMkLst>
        </pc:picChg>
        <pc:picChg chg="add mod">
          <ac:chgData name="Dr. Hyung Jae Chang" userId="886d5175-8769-4946-920e-866bf9151013" providerId="ADAL" clId="{57B72E7F-D72B-4319-87D7-6894E0FAA90B}" dt="2024-02-17T14:53:20.215" v="4119" actId="1035"/>
          <ac:picMkLst>
            <pc:docMk/>
            <pc:sldMk cId="2548976982" sldId="273"/>
            <ac:picMk id="4" creationId="{949D1DF1-30D1-47E1-BB9A-08385B4B0F9C}"/>
          </ac:picMkLst>
        </pc:picChg>
        <pc:picChg chg="del">
          <ac:chgData name="Dr. Hyung Jae Chang" userId="886d5175-8769-4946-920e-866bf9151013" providerId="ADAL" clId="{57B72E7F-D72B-4319-87D7-6894E0FAA90B}" dt="2024-02-17T14:50:23.331" v="3748" actId="478"/>
          <ac:picMkLst>
            <pc:docMk/>
            <pc:sldMk cId="2548976982" sldId="273"/>
            <ac:picMk id="7" creationId="{F78F618A-D5B8-AB64-FE58-AD1538789CD4}"/>
          </ac:picMkLst>
        </pc:picChg>
      </pc:sldChg>
      <pc:sldChg chg="del">
        <pc:chgData name="Dr. Hyung Jae Chang" userId="886d5175-8769-4946-920e-866bf9151013" providerId="ADAL" clId="{57B72E7F-D72B-4319-87D7-6894E0FAA90B}" dt="2024-02-17T12:17:22.342" v="32" actId="47"/>
        <pc:sldMkLst>
          <pc:docMk/>
          <pc:sldMk cId="3816138736" sldId="274"/>
        </pc:sldMkLst>
      </pc:sldChg>
      <pc:sldChg chg="del">
        <pc:chgData name="Dr. Hyung Jae Chang" userId="886d5175-8769-4946-920e-866bf9151013" providerId="ADAL" clId="{57B72E7F-D72B-4319-87D7-6894E0FAA90B}" dt="2024-02-17T12:17:22.342" v="32" actId="47"/>
        <pc:sldMkLst>
          <pc:docMk/>
          <pc:sldMk cId="1332902376" sldId="275"/>
        </pc:sldMkLst>
      </pc:sldChg>
      <pc:sldChg chg="del">
        <pc:chgData name="Dr. Hyung Jae Chang" userId="886d5175-8769-4946-920e-866bf9151013" providerId="ADAL" clId="{57B72E7F-D72B-4319-87D7-6894E0FAA90B}" dt="2024-02-17T12:17:22.342" v="32" actId="47"/>
        <pc:sldMkLst>
          <pc:docMk/>
          <pc:sldMk cId="3788156716" sldId="276"/>
        </pc:sldMkLst>
      </pc:sldChg>
      <pc:sldChg chg="del">
        <pc:chgData name="Dr. Hyung Jae Chang" userId="886d5175-8769-4946-920e-866bf9151013" providerId="ADAL" clId="{57B72E7F-D72B-4319-87D7-6894E0FAA90B}" dt="2024-02-17T12:17:22.342" v="32" actId="47"/>
        <pc:sldMkLst>
          <pc:docMk/>
          <pc:sldMk cId="3428837472" sldId="277"/>
        </pc:sldMkLst>
      </pc:sldChg>
      <pc:sldChg chg="del">
        <pc:chgData name="Dr. Hyung Jae Chang" userId="886d5175-8769-4946-920e-866bf9151013" providerId="ADAL" clId="{57B72E7F-D72B-4319-87D7-6894E0FAA90B}" dt="2024-02-17T12:17:22.342" v="32" actId="47"/>
        <pc:sldMkLst>
          <pc:docMk/>
          <pc:sldMk cId="1330706356" sldId="278"/>
        </pc:sldMkLst>
      </pc:sldChg>
      <pc:sldChg chg="del">
        <pc:chgData name="Dr. Hyung Jae Chang" userId="886d5175-8769-4946-920e-866bf9151013" providerId="ADAL" clId="{57B72E7F-D72B-4319-87D7-6894E0FAA90B}" dt="2024-02-17T12:17:22.342" v="32" actId="47"/>
        <pc:sldMkLst>
          <pc:docMk/>
          <pc:sldMk cId="3845401259" sldId="279"/>
        </pc:sldMkLst>
      </pc:sldChg>
    </pc:docChg>
  </pc:docChgLst>
  <pc:docChgLst>
    <pc:chgData name="Dr. Hyung Jae Chang" userId="886d5175-8769-4946-920e-866bf9151013" providerId="ADAL" clId="{F79CBC0A-167E-422C-B82A-F90F11A129CC}"/>
    <pc:docChg chg="undo custSel addSld delSld modSld sldOrd">
      <pc:chgData name="Dr. Hyung Jae Chang" userId="886d5175-8769-4946-920e-866bf9151013" providerId="ADAL" clId="{F79CBC0A-167E-422C-B82A-F90F11A129CC}" dt="2024-02-15T14:20:03.952" v="12552" actId="1036"/>
      <pc:docMkLst>
        <pc:docMk/>
      </pc:docMkLst>
      <pc:sldChg chg="modSp mod">
        <pc:chgData name="Dr. Hyung Jae Chang" userId="886d5175-8769-4946-920e-866bf9151013" providerId="ADAL" clId="{F79CBC0A-167E-422C-B82A-F90F11A129CC}" dt="2024-02-12T10:49:18.997" v="53" actId="20577"/>
        <pc:sldMkLst>
          <pc:docMk/>
          <pc:sldMk cId="0" sldId="256"/>
        </pc:sldMkLst>
        <pc:spChg chg="mod">
          <ac:chgData name="Dr. Hyung Jae Chang" userId="886d5175-8769-4946-920e-866bf9151013" providerId="ADAL" clId="{F79CBC0A-167E-422C-B82A-F90F11A129CC}" dt="2024-02-12T10:49:18.997" v="53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 modSp mod">
        <pc:chgData name="Dr. Hyung Jae Chang" userId="886d5175-8769-4946-920e-866bf9151013" providerId="ADAL" clId="{F79CBC0A-167E-422C-B82A-F90F11A129CC}" dt="2024-02-12T10:53:22.850" v="300" actId="5793"/>
        <pc:sldMkLst>
          <pc:docMk/>
          <pc:sldMk cId="0" sldId="258"/>
        </pc:sldMkLst>
        <pc:spChg chg="del">
          <ac:chgData name="Dr. Hyung Jae Chang" userId="886d5175-8769-4946-920e-866bf9151013" providerId="ADAL" clId="{F79CBC0A-167E-422C-B82A-F90F11A129CC}" dt="2024-02-12T10:49:26.176" v="55" actId="478"/>
          <ac:spMkLst>
            <pc:docMk/>
            <pc:sldMk cId="0" sldId="258"/>
            <ac:spMk id="8" creationId="{6FEA2B94-7288-964C-39F1-C226FB469B15}"/>
          </ac:spMkLst>
        </pc:spChg>
        <pc:spChg chg="del">
          <ac:chgData name="Dr. Hyung Jae Chang" userId="886d5175-8769-4946-920e-866bf9151013" providerId="ADAL" clId="{F79CBC0A-167E-422C-B82A-F90F11A129CC}" dt="2024-02-12T10:49:26.176" v="55" actId="478"/>
          <ac:spMkLst>
            <pc:docMk/>
            <pc:sldMk cId="0" sldId="258"/>
            <ac:spMk id="9" creationId="{5A71389B-1F38-5EC7-9038-B0F3D604994A}"/>
          </ac:spMkLst>
        </pc:spChg>
        <pc:spChg chg="del">
          <ac:chgData name="Dr. Hyung Jae Chang" userId="886d5175-8769-4946-920e-866bf9151013" providerId="ADAL" clId="{F79CBC0A-167E-422C-B82A-F90F11A129CC}" dt="2024-02-12T10:49:26.176" v="55" actId="478"/>
          <ac:spMkLst>
            <pc:docMk/>
            <pc:sldMk cId="0" sldId="258"/>
            <ac:spMk id="10" creationId="{AC753C18-349D-4868-07A6-36502824BFCE}"/>
          </ac:spMkLst>
        </pc:spChg>
        <pc:spChg chg="mod">
          <ac:chgData name="Dr. Hyung Jae Chang" userId="886d5175-8769-4946-920e-866bf9151013" providerId="ADAL" clId="{F79CBC0A-167E-422C-B82A-F90F11A129CC}" dt="2024-02-12T10:49:39.600" v="80" actId="20577"/>
          <ac:spMkLst>
            <pc:docMk/>
            <pc:sldMk cId="0" sldId="258"/>
            <ac:spMk id="9218" creationId="{00000000-0000-0000-0000-000000000000}"/>
          </ac:spMkLst>
        </pc:spChg>
        <pc:spChg chg="mod">
          <ac:chgData name="Dr. Hyung Jae Chang" userId="886d5175-8769-4946-920e-866bf9151013" providerId="ADAL" clId="{F79CBC0A-167E-422C-B82A-F90F11A129CC}" dt="2024-02-12T10:53:22.850" v="300" actId="5793"/>
          <ac:spMkLst>
            <pc:docMk/>
            <pc:sldMk cId="0" sldId="258"/>
            <ac:spMk id="9219" creationId="{00000000-0000-0000-0000-000000000000}"/>
          </ac:spMkLst>
        </pc:spChg>
        <pc:picChg chg="del">
          <ac:chgData name="Dr. Hyung Jae Chang" userId="886d5175-8769-4946-920e-866bf9151013" providerId="ADAL" clId="{F79CBC0A-167E-422C-B82A-F90F11A129CC}" dt="2024-02-12T10:49:26.176" v="55" actId="478"/>
          <ac:picMkLst>
            <pc:docMk/>
            <pc:sldMk cId="0" sldId="258"/>
            <ac:picMk id="4" creationId="{D5FF85DE-81E6-EE46-14E3-89A0EB0F1F13}"/>
          </ac:picMkLst>
        </pc:picChg>
        <pc:picChg chg="del">
          <ac:chgData name="Dr. Hyung Jae Chang" userId="886d5175-8769-4946-920e-866bf9151013" providerId="ADAL" clId="{F79CBC0A-167E-422C-B82A-F90F11A129CC}" dt="2024-02-12T10:49:26.176" v="55" actId="478"/>
          <ac:picMkLst>
            <pc:docMk/>
            <pc:sldMk cId="0" sldId="258"/>
            <ac:picMk id="7" creationId="{1B0EBBCB-444F-00C2-CDA4-8C146626B7DF}"/>
          </ac:picMkLst>
        </pc:picChg>
      </pc:sldChg>
      <pc:sldChg chg="addSp modSp add mod">
        <pc:chgData name="Dr. Hyung Jae Chang" userId="886d5175-8769-4946-920e-866bf9151013" providerId="ADAL" clId="{F79CBC0A-167E-422C-B82A-F90F11A129CC}" dt="2024-02-12T10:57:33.078" v="360" actId="1076"/>
        <pc:sldMkLst>
          <pc:docMk/>
          <pc:sldMk cId="1785101457" sldId="259"/>
        </pc:sldMkLst>
        <pc:spChg chg="mod">
          <ac:chgData name="Dr. Hyung Jae Chang" userId="886d5175-8769-4946-920e-866bf9151013" providerId="ADAL" clId="{F79CBC0A-167E-422C-B82A-F90F11A129CC}" dt="2024-02-12T10:53:51.921" v="333" actId="20577"/>
          <ac:spMkLst>
            <pc:docMk/>
            <pc:sldMk cId="1785101457" sldId="259"/>
            <ac:spMk id="9218" creationId="{82FC6E9D-D9C8-45FA-D92F-F9A4AF4C6AAA}"/>
          </ac:spMkLst>
        </pc:spChg>
        <pc:spChg chg="mod">
          <ac:chgData name="Dr. Hyung Jae Chang" userId="886d5175-8769-4946-920e-866bf9151013" providerId="ADAL" clId="{F79CBC0A-167E-422C-B82A-F90F11A129CC}" dt="2024-02-12T10:56:51.803" v="355" actId="6549"/>
          <ac:spMkLst>
            <pc:docMk/>
            <pc:sldMk cId="1785101457" sldId="259"/>
            <ac:spMk id="9219" creationId="{88B80917-F684-546F-2D23-C369CE82713E}"/>
          </ac:spMkLst>
        </pc:spChg>
        <pc:picChg chg="add mod">
          <ac:chgData name="Dr. Hyung Jae Chang" userId="886d5175-8769-4946-920e-866bf9151013" providerId="ADAL" clId="{F79CBC0A-167E-422C-B82A-F90F11A129CC}" dt="2024-02-12T10:57:21.572" v="358" actId="1076"/>
          <ac:picMkLst>
            <pc:docMk/>
            <pc:sldMk cId="1785101457" sldId="259"/>
            <ac:picMk id="3" creationId="{E0B48AF3-4E98-5500-444C-71FB3F32058B}"/>
          </ac:picMkLst>
        </pc:picChg>
        <pc:picChg chg="add mod">
          <ac:chgData name="Dr. Hyung Jae Chang" userId="886d5175-8769-4946-920e-866bf9151013" providerId="ADAL" clId="{F79CBC0A-167E-422C-B82A-F90F11A129CC}" dt="2024-02-12T10:57:33.078" v="360" actId="1076"/>
          <ac:picMkLst>
            <pc:docMk/>
            <pc:sldMk cId="1785101457" sldId="259"/>
            <ac:picMk id="6" creationId="{4A7F7D4D-03EC-F91B-1279-DDF2D5478CEE}"/>
          </ac:picMkLst>
        </pc:picChg>
      </pc:sldChg>
      <pc:sldChg chg="addSp modSp add mod">
        <pc:chgData name="Dr. Hyung Jae Chang" userId="886d5175-8769-4946-920e-866bf9151013" providerId="ADAL" clId="{F79CBC0A-167E-422C-B82A-F90F11A129CC}" dt="2024-02-13T14:38:46.356" v="4814" actId="1076"/>
        <pc:sldMkLst>
          <pc:docMk/>
          <pc:sldMk cId="825604746" sldId="260"/>
        </pc:sldMkLst>
        <pc:spChg chg="add mod">
          <ac:chgData name="Dr. Hyung Jae Chang" userId="886d5175-8769-4946-920e-866bf9151013" providerId="ADAL" clId="{F79CBC0A-167E-422C-B82A-F90F11A129CC}" dt="2024-02-13T14:38:43.857" v="4813" actId="1076"/>
          <ac:spMkLst>
            <pc:docMk/>
            <pc:sldMk cId="825604746" sldId="260"/>
            <ac:spMk id="2" creationId="{FB7D121F-E1E6-F3C8-AF5E-EEFA4590DF59}"/>
          </ac:spMkLst>
        </pc:spChg>
        <pc:spChg chg="add mod">
          <ac:chgData name="Dr. Hyung Jae Chang" userId="886d5175-8769-4946-920e-866bf9151013" providerId="ADAL" clId="{F79CBC0A-167E-422C-B82A-F90F11A129CC}" dt="2024-02-13T14:38:46.356" v="4814" actId="1076"/>
          <ac:spMkLst>
            <pc:docMk/>
            <pc:sldMk cId="825604746" sldId="260"/>
            <ac:spMk id="3" creationId="{FE626BFB-8018-9A77-F2A1-70D6572C531C}"/>
          </ac:spMkLst>
        </pc:spChg>
        <pc:spChg chg="add mod">
          <ac:chgData name="Dr. Hyung Jae Chang" userId="886d5175-8769-4946-920e-866bf9151013" providerId="ADAL" clId="{F79CBC0A-167E-422C-B82A-F90F11A129CC}" dt="2024-02-13T14:38:40.164" v="4812" actId="1076"/>
          <ac:spMkLst>
            <pc:docMk/>
            <pc:sldMk cId="825604746" sldId="260"/>
            <ac:spMk id="4" creationId="{C700FF79-BA75-E872-9568-D88185598D34}"/>
          </ac:spMkLst>
        </pc:spChg>
        <pc:spChg chg="mod">
          <ac:chgData name="Dr. Hyung Jae Chang" userId="886d5175-8769-4946-920e-866bf9151013" providerId="ADAL" clId="{F79CBC0A-167E-422C-B82A-F90F11A129CC}" dt="2024-02-13T14:38:19.519" v="4801" actId="20577"/>
          <ac:spMkLst>
            <pc:docMk/>
            <pc:sldMk cId="825604746" sldId="260"/>
            <ac:spMk id="9218" creationId="{9A297031-D039-D2C6-3781-10D025D62A14}"/>
          </ac:spMkLst>
        </pc:spChg>
        <pc:spChg chg="mod">
          <ac:chgData name="Dr. Hyung Jae Chang" userId="886d5175-8769-4946-920e-866bf9151013" providerId="ADAL" clId="{F79CBC0A-167E-422C-B82A-F90F11A129CC}" dt="2024-02-13T14:38:35.686" v="4811" actId="6549"/>
          <ac:spMkLst>
            <pc:docMk/>
            <pc:sldMk cId="825604746" sldId="260"/>
            <ac:spMk id="9219" creationId="{EAADCCED-D723-C28F-006B-58BC0BA1D10B}"/>
          </ac:spMkLst>
        </pc:spChg>
      </pc:sldChg>
      <pc:sldChg chg="addSp delSp modSp add mod">
        <pc:chgData name="Dr. Hyung Jae Chang" userId="886d5175-8769-4946-920e-866bf9151013" providerId="ADAL" clId="{F79CBC0A-167E-422C-B82A-F90F11A129CC}" dt="2024-02-13T14:38:56.317" v="4829" actId="20577"/>
        <pc:sldMkLst>
          <pc:docMk/>
          <pc:sldMk cId="235567398" sldId="261"/>
        </pc:sldMkLst>
        <pc:spChg chg="del">
          <ac:chgData name="Dr. Hyung Jae Chang" userId="886d5175-8769-4946-920e-866bf9151013" providerId="ADAL" clId="{F79CBC0A-167E-422C-B82A-F90F11A129CC}" dt="2024-02-12T11:14:51.627" v="964" actId="478"/>
          <ac:spMkLst>
            <pc:docMk/>
            <pc:sldMk cId="235567398" sldId="261"/>
            <ac:spMk id="2" creationId="{9FB0BB3E-F3F9-54D1-0D13-0AD8493FB0C1}"/>
          </ac:spMkLst>
        </pc:spChg>
        <pc:spChg chg="del">
          <ac:chgData name="Dr. Hyung Jae Chang" userId="886d5175-8769-4946-920e-866bf9151013" providerId="ADAL" clId="{F79CBC0A-167E-422C-B82A-F90F11A129CC}" dt="2024-02-12T11:14:50.431" v="963" actId="478"/>
          <ac:spMkLst>
            <pc:docMk/>
            <pc:sldMk cId="235567398" sldId="261"/>
            <ac:spMk id="3" creationId="{D8FD4521-6AE3-E4A3-2025-8AE9B2228BFB}"/>
          </ac:spMkLst>
        </pc:spChg>
        <pc:spChg chg="mod">
          <ac:chgData name="Dr. Hyung Jae Chang" userId="886d5175-8769-4946-920e-866bf9151013" providerId="ADAL" clId="{F79CBC0A-167E-422C-B82A-F90F11A129CC}" dt="2024-02-13T14:38:56.317" v="4829" actId="20577"/>
          <ac:spMkLst>
            <pc:docMk/>
            <pc:sldMk cId="235567398" sldId="261"/>
            <ac:spMk id="9218" creationId="{25D550C5-C96D-E91D-FD0E-8054C6E63C68}"/>
          </ac:spMkLst>
        </pc:spChg>
        <pc:spChg chg="mod">
          <ac:chgData name="Dr. Hyung Jae Chang" userId="886d5175-8769-4946-920e-866bf9151013" providerId="ADAL" clId="{F79CBC0A-167E-422C-B82A-F90F11A129CC}" dt="2024-02-12T11:18:20.493" v="997" actId="20577"/>
          <ac:spMkLst>
            <pc:docMk/>
            <pc:sldMk cId="235567398" sldId="261"/>
            <ac:spMk id="9219" creationId="{8D5D3AE7-05C2-6B7E-613D-6CA142F03926}"/>
          </ac:spMkLst>
        </pc:spChg>
        <pc:picChg chg="add mod">
          <ac:chgData name="Dr. Hyung Jae Chang" userId="886d5175-8769-4946-920e-866bf9151013" providerId="ADAL" clId="{F79CBC0A-167E-422C-B82A-F90F11A129CC}" dt="2024-02-12T11:16:59.825" v="992" actId="1036"/>
          <ac:picMkLst>
            <pc:docMk/>
            <pc:sldMk cId="235567398" sldId="261"/>
            <ac:picMk id="6" creationId="{373C9668-9414-8601-7E4C-19C9652355AC}"/>
          </ac:picMkLst>
        </pc:picChg>
      </pc:sldChg>
      <pc:sldChg chg="addSp delSp modSp add mod">
        <pc:chgData name="Dr. Hyung Jae Chang" userId="886d5175-8769-4946-920e-866bf9151013" providerId="ADAL" clId="{F79CBC0A-167E-422C-B82A-F90F11A129CC}" dt="2024-02-13T14:39:07.689" v="4830"/>
        <pc:sldMkLst>
          <pc:docMk/>
          <pc:sldMk cId="2999215073" sldId="262"/>
        </pc:sldMkLst>
        <pc:spChg chg="add mod">
          <ac:chgData name="Dr. Hyung Jae Chang" userId="886d5175-8769-4946-920e-866bf9151013" providerId="ADAL" clId="{F79CBC0A-167E-422C-B82A-F90F11A129CC}" dt="2024-02-12T11:19:34.600" v="1035" actId="1035"/>
          <ac:spMkLst>
            <pc:docMk/>
            <pc:sldMk cId="2999215073" sldId="262"/>
            <ac:spMk id="4" creationId="{FF82B6B0-6F9E-1A8B-1A28-75A6F6992DA5}"/>
          </ac:spMkLst>
        </pc:spChg>
        <pc:spChg chg="add mod">
          <ac:chgData name="Dr. Hyung Jae Chang" userId="886d5175-8769-4946-920e-866bf9151013" providerId="ADAL" clId="{F79CBC0A-167E-422C-B82A-F90F11A129CC}" dt="2024-02-12T11:19:45.871" v="1042" actId="14100"/>
          <ac:spMkLst>
            <pc:docMk/>
            <pc:sldMk cId="2999215073" sldId="262"/>
            <ac:spMk id="7" creationId="{4286B38D-F846-1A23-8C8C-04F9F8EC8D1D}"/>
          </ac:spMkLst>
        </pc:spChg>
        <pc:spChg chg="add mod">
          <ac:chgData name="Dr. Hyung Jae Chang" userId="886d5175-8769-4946-920e-866bf9151013" providerId="ADAL" clId="{F79CBC0A-167E-422C-B82A-F90F11A129CC}" dt="2024-02-12T11:20:48.356" v="1061" actId="1076"/>
          <ac:spMkLst>
            <pc:docMk/>
            <pc:sldMk cId="2999215073" sldId="262"/>
            <ac:spMk id="8" creationId="{54473BD5-4AC1-26BA-D091-E49661CC5E36}"/>
          </ac:spMkLst>
        </pc:spChg>
        <pc:spChg chg="add mod">
          <ac:chgData name="Dr. Hyung Jae Chang" userId="886d5175-8769-4946-920e-866bf9151013" providerId="ADAL" clId="{F79CBC0A-167E-422C-B82A-F90F11A129CC}" dt="2024-02-12T11:20:58.044" v="1068" actId="20577"/>
          <ac:spMkLst>
            <pc:docMk/>
            <pc:sldMk cId="2999215073" sldId="262"/>
            <ac:spMk id="9" creationId="{A72D7CEC-A58C-606D-1C3C-EDB3ED97408E}"/>
          </ac:spMkLst>
        </pc:spChg>
        <pc:spChg chg="mod">
          <ac:chgData name="Dr. Hyung Jae Chang" userId="886d5175-8769-4946-920e-866bf9151013" providerId="ADAL" clId="{F79CBC0A-167E-422C-B82A-F90F11A129CC}" dt="2024-02-13T14:39:07.689" v="4830"/>
          <ac:spMkLst>
            <pc:docMk/>
            <pc:sldMk cId="2999215073" sldId="262"/>
            <ac:spMk id="9218" creationId="{35AC4C5F-9D73-9355-6168-85DB85AF2CAF}"/>
          </ac:spMkLst>
        </pc:spChg>
        <pc:spChg chg="mod">
          <ac:chgData name="Dr. Hyung Jae Chang" userId="886d5175-8769-4946-920e-866bf9151013" providerId="ADAL" clId="{F79CBC0A-167E-422C-B82A-F90F11A129CC}" dt="2024-02-12T11:18:47.123" v="1018" actId="1035"/>
          <ac:spMkLst>
            <pc:docMk/>
            <pc:sldMk cId="2999215073" sldId="262"/>
            <ac:spMk id="9219" creationId="{DA1EE302-5EAB-798A-AF25-979CDD657167}"/>
          </ac:spMkLst>
        </pc:spChg>
        <pc:picChg chg="add mod">
          <ac:chgData name="Dr. Hyung Jae Chang" userId="886d5175-8769-4946-920e-866bf9151013" providerId="ADAL" clId="{F79CBC0A-167E-422C-B82A-F90F11A129CC}" dt="2024-02-12T11:18:51.263" v="1020" actId="14100"/>
          <ac:picMkLst>
            <pc:docMk/>
            <pc:sldMk cId="2999215073" sldId="262"/>
            <ac:picMk id="3" creationId="{7BAF7579-142F-876D-9AC6-6B5A12F0A93E}"/>
          </ac:picMkLst>
        </pc:picChg>
        <pc:picChg chg="del">
          <ac:chgData name="Dr. Hyung Jae Chang" userId="886d5175-8769-4946-920e-866bf9151013" providerId="ADAL" clId="{F79CBC0A-167E-422C-B82A-F90F11A129CC}" dt="2024-02-12T11:18:22.328" v="998" actId="478"/>
          <ac:picMkLst>
            <pc:docMk/>
            <pc:sldMk cId="2999215073" sldId="262"/>
            <ac:picMk id="6" creationId="{D4B971C6-289B-9C2C-558D-AB1330592C05}"/>
          </ac:picMkLst>
        </pc:picChg>
        <pc:cxnChg chg="add mod">
          <ac:chgData name="Dr. Hyung Jae Chang" userId="886d5175-8769-4946-920e-866bf9151013" providerId="ADAL" clId="{F79CBC0A-167E-422C-B82A-F90F11A129CC}" dt="2024-02-12T11:21:13.458" v="1071" actId="208"/>
          <ac:cxnSpMkLst>
            <pc:docMk/>
            <pc:sldMk cId="2999215073" sldId="262"/>
            <ac:cxnSpMk id="11" creationId="{BFBC979E-87B7-2783-C881-9C11C49666B7}"/>
          </ac:cxnSpMkLst>
        </pc:cxnChg>
        <pc:cxnChg chg="add mod">
          <ac:chgData name="Dr. Hyung Jae Chang" userId="886d5175-8769-4946-920e-866bf9151013" providerId="ADAL" clId="{F79CBC0A-167E-422C-B82A-F90F11A129CC}" dt="2024-02-12T11:21:19.060" v="1074" actId="14100"/>
          <ac:cxnSpMkLst>
            <pc:docMk/>
            <pc:sldMk cId="2999215073" sldId="262"/>
            <ac:cxnSpMk id="12" creationId="{AEA9C429-8C21-FDD2-AD88-83D586FF2CF6}"/>
          </ac:cxnSpMkLst>
        </pc:cxnChg>
      </pc:sldChg>
      <pc:sldChg chg="addSp delSp modSp add mod">
        <pc:chgData name="Dr. Hyung Jae Chang" userId="886d5175-8769-4946-920e-866bf9151013" providerId="ADAL" clId="{F79CBC0A-167E-422C-B82A-F90F11A129CC}" dt="2024-02-13T14:40:57.067" v="4868" actId="1035"/>
        <pc:sldMkLst>
          <pc:docMk/>
          <pc:sldMk cId="3215572969" sldId="263"/>
        </pc:sldMkLst>
        <pc:spChg chg="mod">
          <ac:chgData name="Dr. Hyung Jae Chang" userId="886d5175-8769-4946-920e-866bf9151013" providerId="ADAL" clId="{F79CBC0A-167E-422C-B82A-F90F11A129CC}" dt="2024-02-13T14:39:12.215" v="4831"/>
          <ac:spMkLst>
            <pc:docMk/>
            <pc:sldMk cId="3215572969" sldId="263"/>
            <ac:spMk id="9218" creationId="{2D30C151-AA6C-928C-5178-B47B75D7C303}"/>
          </ac:spMkLst>
        </pc:spChg>
        <pc:spChg chg="mod">
          <ac:chgData name="Dr. Hyung Jae Chang" userId="886d5175-8769-4946-920e-866bf9151013" providerId="ADAL" clId="{F79CBC0A-167E-422C-B82A-F90F11A129CC}" dt="2024-02-13T14:40:49.258" v="4862" actId="6549"/>
          <ac:spMkLst>
            <pc:docMk/>
            <pc:sldMk cId="3215572969" sldId="263"/>
            <ac:spMk id="9219" creationId="{4D93E97E-A44B-0DA9-04DA-346D2A00D6F8}"/>
          </ac:spMkLst>
        </pc:spChg>
        <pc:picChg chg="add mod">
          <ac:chgData name="Dr. Hyung Jae Chang" userId="886d5175-8769-4946-920e-866bf9151013" providerId="ADAL" clId="{F79CBC0A-167E-422C-B82A-F90F11A129CC}" dt="2024-02-13T14:40:57.067" v="4868" actId="1035"/>
          <ac:picMkLst>
            <pc:docMk/>
            <pc:sldMk cId="3215572969" sldId="263"/>
            <ac:picMk id="3" creationId="{CC879BDD-9D17-CB74-88DC-B027DDBBC864}"/>
          </ac:picMkLst>
        </pc:picChg>
        <pc:picChg chg="del">
          <ac:chgData name="Dr. Hyung Jae Chang" userId="886d5175-8769-4946-920e-866bf9151013" providerId="ADAL" clId="{F79CBC0A-167E-422C-B82A-F90F11A129CC}" dt="2024-02-12T11:29:44.003" v="1076" actId="478"/>
          <ac:picMkLst>
            <pc:docMk/>
            <pc:sldMk cId="3215572969" sldId="263"/>
            <ac:picMk id="6" creationId="{016C2763-FC97-9800-643C-0200026A9A1D}"/>
          </ac:picMkLst>
        </pc:picChg>
        <pc:picChg chg="add mod">
          <ac:chgData name="Dr. Hyung Jae Chang" userId="886d5175-8769-4946-920e-866bf9151013" providerId="ADAL" clId="{F79CBC0A-167E-422C-B82A-F90F11A129CC}" dt="2024-02-13T14:40:57.067" v="4868" actId="1035"/>
          <ac:picMkLst>
            <pc:docMk/>
            <pc:sldMk cId="3215572969" sldId="263"/>
            <ac:picMk id="7" creationId="{0127A28F-95FE-15FB-0339-E0BC40C59E68}"/>
          </ac:picMkLst>
        </pc:picChg>
      </pc:sldChg>
      <pc:sldChg chg="addSp delSp modSp add mod">
        <pc:chgData name="Dr. Hyung Jae Chang" userId="886d5175-8769-4946-920e-866bf9151013" providerId="ADAL" clId="{F79CBC0A-167E-422C-B82A-F90F11A129CC}" dt="2024-02-13T14:39:17.398" v="4832"/>
        <pc:sldMkLst>
          <pc:docMk/>
          <pc:sldMk cId="1258215596" sldId="264"/>
        </pc:sldMkLst>
        <pc:spChg chg="mod">
          <ac:chgData name="Dr. Hyung Jae Chang" userId="886d5175-8769-4946-920e-866bf9151013" providerId="ADAL" clId="{F79CBC0A-167E-422C-B82A-F90F11A129CC}" dt="2024-02-13T14:39:17.398" v="4832"/>
          <ac:spMkLst>
            <pc:docMk/>
            <pc:sldMk cId="1258215596" sldId="264"/>
            <ac:spMk id="9218" creationId="{69A31853-C3DA-281E-5E52-E2AE1577A713}"/>
          </ac:spMkLst>
        </pc:spChg>
        <pc:spChg chg="mod">
          <ac:chgData name="Dr. Hyung Jae Chang" userId="886d5175-8769-4946-920e-866bf9151013" providerId="ADAL" clId="{F79CBC0A-167E-422C-B82A-F90F11A129CC}" dt="2024-02-12T15:30:19.402" v="2343" actId="20577"/>
          <ac:spMkLst>
            <pc:docMk/>
            <pc:sldMk cId="1258215596" sldId="264"/>
            <ac:spMk id="9219" creationId="{3E092E17-7DFF-762F-0F85-4B5A58D1AF65}"/>
          </ac:spMkLst>
        </pc:spChg>
        <pc:picChg chg="add mod">
          <ac:chgData name="Dr. Hyung Jae Chang" userId="886d5175-8769-4946-920e-866bf9151013" providerId="ADAL" clId="{F79CBC0A-167E-422C-B82A-F90F11A129CC}" dt="2024-02-12T15:30:26.749" v="2346" actId="14100"/>
          <ac:picMkLst>
            <pc:docMk/>
            <pc:sldMk cId="1258215596" sldId="264"/>
            <ac:picMk id="2" creationId="{69CA68A5-E17F-E4C7-641C-7E05CD778420}"/>
          </ac:picMkLst>
        </pc:picChg>
        <pc:picChg chg="del">
          <ac:chgData name="Dr. Hyung Jae Chang" userId="886d5175-8769-4946-920e-866bf9151013" providerId="ADAL" clId="{F79CBC0A-167E-422C-B82A-F90F11A129CC}" dt="2024-02-12T15:29:17.560" v="2258" actId="478"/>
          <ac:picMkLst>
            <pc:docMk/>
            <pc:sldMk cId="1258215596" sldId="264"/>
            <ac:picMk id="3" creationId="{EAD281D5-92E1-DAB4-E37A-3A4FBE2B6462}"/>
          </ac:picMkLst>
        </pc:picChg>
        <pc:picChg chg="add mod">
          <ac:chgData name="Dr. Hyung Jae Chang" userId="886d5175-8769-4946-920e-866bf9151013" providerId="ADAL" clId="{F79CBC0A-167E-422C-B82A-F90F11A129CC}" dt="2024-02-13T13:31:57.070" v="2348" actId="1076"/>
          <ac:picMkLst>
            <pc:docMk/>
            <pc:sldMk cId="1258215596" sldId="264"/>
            <ac:picMk id="4" creationId="{9F2965AC-38DA-202F-2D1C-8F5C50599509}"/>
          </ac:picMkLst>
        </pc:picChg>
        <pc:picChg chg="del">
          <ac:chgData name="Dr. Hyung Jae Chang" userId="886d5175-8769-4946-920e-866bf9151013" providerId="ADAL" clId="{F79CBC0A-167E-422C-B82A-F90F11A129CC}" dt="2024-02-12T15:29:18.595" v="2259" actId="478"/>
          <ac:picMkLst>
            <pc:docMk/>
            <pc:sldMk cId="1258215596" sldId="264"/>
            <ac:picMk id="7" creationId="{B0D8713B-9C8E-F909-9AFC-04D9605759B1}"/>
          </ac:picMkLst>
        </pc:picChg>
      </pc:sldChg>
      <pc:sldChg chg="addSp delSp modSp add mod">
        <pc:chgData name="Dr. Hyung Jae Chang" userId="886d5175-8769-4946-920e-866bf9151013" providerId="ADAL" clId="{F79CBC0A-167E-422C-B82A-F90F11A129CC}" dt="2024-02-13T14:41:26.007" v="4869"/>
        <pc:sldMkLst>
          <pc:docMk/>
          <pc:sldMk cId="2486211382" sldId="265"/>
        </pc:sldMkLst>
        <pc:spChg chg="mod">
          <ac:chgData name="Dr. Hyung Jae Chang" userId="886d5175-8769-4946-920e-866bf9151013" providerId="ADAL" clId="{F79CBC0A-167E-422C-B82A-F90F11A129CC}" dt="2024-02-13T14:41:26.007" v="4869"/>
          <ac:spMkLst>
            <pc:docMk/>
            <pc:sldMk cId="2486211382" sldId="265"/>
            <ac:spMk id="9218" creationId="{935BC4EC-216A-8424-CE64-81320B259A32}"/>
          </ac:spMkLst>
        </pc:spChg>
        <pc:spChg chg="mod">
          <ac:chgData name="Dr. Hyung Jae Chang" userId="886d5175-8769-4946-920e-866bf9151013" providerId="ADAL" clId="{F79CBC0A-167E-422C-B82A-F90F11A129CC}" dt="2024-02-13T13:38:39.593" v="2675" actId="58"/>
          <ac:spMkLst>
            <pc:docMk/>
            <pc:sldMk cId="2486211382" sldId="265"/>
            <ac:spMk id="9219" creationId="{70B6118B-275F-D50F-7D0F-9A25A13E4B5F}"/>
          </ac:spMkLst>
        </pc:spChg>
        <pc:picChg chg="del">
          <ac:chgData name="Dr. Hyung Jae Chang" userId="886d5175-8769-4946-920e-866bf9151013" providerId="ADAL" clId="{F79CBC0A-167E-422C-B82A-F90F11A129CC}" dt="2024-02-13T13:34:13.644" v="2371" actId="478"/>
          <ac:picMkLst>
            <pc:docMk/>
            <pc:sldMk cId="2486211382" sldId="265"/>
            <ac:picMk id="3" creationId="{4968A321-1FE0-7E69-B04C-105AC56FE5F2}"/>
          </ac:picMkLst>
        </pc:picChg>
        <pc:picChg chg="add mod">
          <ac:chgData name="Dr. Hyung Jae Chang" userId="886d5175-8769-4946-920e-866bf9151013" providerId="ADAL" clId="{F79CBC0A-167E-422C-B82A-F90F11A129CC}" dt="2024-02-13T13:36:29.620" v="2483" actId="1076"/>
          <ac:picMkLst>
            <pc:docMk/>
            <pc:sldMk cId="2486211382" sldId="265"/>
            <ac:picMk id="4" creationId="{9FAB3822-1BE1-BBF8-DE89-91D46D58A1CD}"/>
          </ac:picMkLst>
        </pc:picChg>
        <pc:picChg chg="del">
          <ac:chgData name="Dr. Hyung Jae Chang" userId="886d5175-8769-4946-920e-866bf9151013" providerId="ADAL" clId="{F79CBC0A-167E-422C-B82A-F90F11A129CC}" dt="2024-02-13T13:34:14.410" v="2372" actId="478"/>
          <ac:picMkLst>
            <pc:docMk/>
            <pc:sldMk cId="2486211382" sldId="265"/>
            <ac:picMk id="7" creationId="{DE18ED52-003A-3596-02C9-B18BDA247DD8}"/>
          </ac:picMkLst>
        </pc:picChg>
        <pc:picChg chg="add mod">
          <ac:chgData name="Dr. Hyung Jae Chang" userId="886d5175-8769-4946-920e-866bf9151013" providerId="ADAL" clId="{F79CBC0A-167E-422C-B82A-F90F11A129CC}" dt="2024-02-13T13:38:03.479" v="2591" actId="1076"/>
          <ac:picMkLst>
            <pc:docMk/>
            <pc:sldMk cId="2486211382" sldId="265"/>
            <ac:picMk id="8" creationId="{DEA70D07-E3EA-6F1D-BB2F-B5873B60553B}"/>
          </ac:picMkLst>
        </pc:picChg>
        <pc:picChg chg="add mod">
          <ac:chgData name="Dr. Hyung Jae Chang" userId="886d5175-8769-4946-920e-866bf9151013" providerId="ADAL" clId="{F79CBC0A-167E-422C-B82A-F90F11A129CC}" dt="2024-02-13T13:39:25.521" v="2679" actId="1076"/>
          <ac:picMkLst>
            <pc:docMk/>
            <pc:sldMk cId="2486211382" sldId="265"/>
            <ac:picMk id="10" creationId="{FDE1AA6E-D2E6-F16A-5B95-63BCED76D6C5}"/>
          </ac:picMkLst>
        </pc:picChg>
      </pc:sldChg>
      <pc:sldChg chg="addSp delSp modSp add mod">
        <pc:chgData name="Dr. Hyung Jae Chang" userId="886d5175-8769-4946-920e-866bf9151013" providerId="ADAL" clId="{F79CBC0A-167E-422C-B82A-F90F11A129CC}" dt="2024-02-13T14:41:29.030" v="4870"/>
        <pc:sldMkLst>
          <pc:docMk/>
          <pc:sldMk cId="2652003968" sldId="266"/>
        </pc:sldMkLst>
        <pc:spChg chg="mod">
          <ac:chgData name="Dr. Hyung Jae Chang" userId="886d5175-8769-4946-920e-866bf9151013" providerId="ADAL" clId="{F79CBC0A-167E-422C-B82A-F90F11A129CC}" dt="2024-02-13T14:41:29.030" v="4870"/>
          <ac:spMkLst>
            <pc:docMk/>
            <pc:sldMk cId="2652003968" sldId="266"/>
            <ac:spMk id="9218" creationId="{963C0E23-F070-44C3-4024-AC67652DFA48}"/>
          </ac:spMkLst>
        </pc:spChg>
        <pc:spChg chg="mod">
          <ac:chgData name="Dr. Hyung Jae Chang" userId="886d5175-8769-4946-920e-866bf9151013" providerId="ADAL" clId="{F79CBC0A-167E-422C-B82A-F90F11A129CC}" dt="2024-02-13T13:40:25.418" v="2896" actId="20577"/>
          <ac:spMkLst>
            <pc:docMk/>
            <pc:sldMk cId="2652003968" sldId="266"/>
            <ac:spMk id="9219" creationId="{737CACB1-D114-E914-1663-15F2ED42278B}"/>
          </ac:spMkLst>
        </pc:spChg>
        <pc:picChg chg="add mod">
          <ac:chgData name="Dr. Hyung Jae Chang" userId="886d5175-8769-4946-920e-866bf9151013" providerId="ADAL" clId="{F79CBC0A-167E-422C-B82A-F90F11A129CC}" dt="2024-02-13T13:40:46.435" v="2900" actId="1076"/>
          <ac:picMkLst>
            <pc:docMk/>
            <pc:sldMk cId="2652003968" sldId="266"/>
            <ac:picMk id="3" creationId="{82D202A2-F2A2-BE2A-59E6-5DC044ED5791}"/>
          </ac:picMkLst>
        </pc:picChg>
        <pc:picChg chg="del">
          <ac:chgData name="Dr. Hyung Jae Chang" userId="886d5175-8769-4946-920e-866bf9151013" providerId="ADAL" clId="{F79CBC0A-167E-422C-B82A-F90F11A129CC}" dt="2024-02-13T13:39:37.453" v="2683" actId="478"/>
          <ac:picMkLst>
            <pc:docMk/>
            <pc:sldMk cId="2652003968" sldId="266"/>
            <ac:picMk id="4" creationId="{DF4BE2C7-5006-600E-DC1A-131FA4694CDD}"/>
          </ac:picMkLst>
        </pc:picChg>
        <pc:picChg chg="del">
          <ac:chgData name="Dr. Hyung Jae Chang" userId="886d5175-8769-4946-920e-866bf9151013" providerId="ADAL" clId="{F79CBC0A-167E-422C-B82A-F90F11A129CC}" dt="2024-02-13T13:39:36.768" v="2682" actId="478"/>
          <ac:picMkLst>
            <pc:docMk/>
            <pc:sldMk cId="2652003968" sldId="266"/>
            <ac:picMk id="8" creationId="{7AB75C1E-D2E8-DA22-80A5-4F0C0F99D8F7}"/>
          </ac:picMkLst>
        </pc:picChg>
        <pc:picChg chg="del">
          <ac:chgData name="Dr. Hyung Jae Chang" userId="886d5175-8769-4946-920e-866bf9151013" providerId="ADAL" clId="{F79CBC0A-167E-422C-B82A-F90F11A129CC}" dt="2024-02-13T13:39:35.563" v="2681" actId="478"/>
          <ac:picMkLst>
            <pc:docMk/>
            <pc:sldMk cId="2652003968" sldId="266"/>
            <ac:picMk id="10" creationId="{49F45BE2-1628-938A-C5C0-D1B84854E448}"/>
          </ac:picMkLst>
        </pc:picChg>
      </pc:sldChg>
      <pc:sldChg chg="addSp delSp modSp add mod">
        <pc:chgData name="Dr. Hyung Jae Chang" userId="886d5175-8769-4946-920e-866bf9151013" providerId="ADAL" clId="{F79CBC0A-167E-422C-B82A-F90F11A129CC}" dt="2024-02-13T14:41:55.113" v="4885" actId="1076"/>
        <pc:sldMkLst>
          <pc:docMk/>
          <pc:sldMk cId="1937113887" sldId="267"/>
        </pc:sldMkLst>
        <pc:spChg chg="mod">
          <ac:chgData name="Dr. Hyung Jae Chang" userId="886d5175-8769-4946-920e-866bf9151013" providerId="ADAL" clId="{F79CBC0A-167E-422C-B82A-F90F11A129CC}" dt="2024-02-13T14:41:40.299" v="4880" actId="20577"/>
          <ac:spMkLst>
            <pc:docMk/>
            <pc:sldMk cId="1937113887" sldId="267"/>
            <ac:spMk id="9218" creationId="{74AEA233-FFBE-A083-E682-31924C701F59}"/>
          </ac:spMkLst>
        </pc:spChg>
        <pc:spChg chg="mod">
          <ac:chgData name="Dr. Hyung Jae Chang" userId="886d5175-8769-4946-920e-866bf9151013" providerId="ADAL" clId="{F79CBC0A-167E-422C-B82A-F90F11A129CC}" dt="2024-02-13T14:41:52.681" v="4884" actId="255"/>
          <ac:spMkLst>
            <pc:docMk/>
            <pc:sldMk cId="1937113887" sldId="267"/>
            <ac:spMk id="9219" creationId="{2602628E-D1FA-246A-60F5-220B83B69BB0}"/>
          </ac:spMkLst>
        </pc:spChg>
        <pc:picChg chg="del">
          <ac:chgData name="Dr. Hyung Jae Chang" userId="886d5175-8769-4946-920e-866bf9151013" providerId="ADAL" clId="{F79CBC0A-167E-422C-B82A-F90F11A129CC}" dt="2024-02-13T13:40:57.257" v="2902" actId="478"/>
          <ac:picMkLst>
            <pc:docMk/>
            <pc:sldMk cId="1937113887" sldId="267"/>
            <ac:picMk id="3" creationId="{123524AE-BC0B-5E2D-031C-517CFF363F74}"/>
          </ac:picMkLst>
        </pc:picChg>
        <pc:picChg chg="add mod">
          <ac:chgData name="Dr. Hyung Jae Chang" userId="886d5175-8769-4946-920e-866bf9151013" providerId="ADAL" clId="{F79CBC0A-167E-422C-B82A-F90F11A129CC}" dt="2024-02-13T14:41:55.113" v="4885" actId="1076"/>
          <ac:picMkLst>
            <pc:docMk/>
            <pc:sldMk cId="1937113887" sldId="267"/>
            <ac:picMk id="4" creationId="{6ED15352-3F8D-AE94-1E99-33074AF8C333}"/>
          </ac:picMkLst>
        </pc:picChg>
      </pc:sldChg>
      <pc:sldChg chg="addSp delSp modSp add mod">
        <pc:chgData name="Dr. Hyung Jae Chang" userId="886d5175-8769-4946-920e-866bf9151013" providerId="ADAL" clId="{F79CBC0A-167E-422C-B82A-F90F11A129CC}" dt="2024-02-13T14:42:24.912" v="4893" actId="1076"/>
        <pc:sldMkLst>
          <pc:docMk/>
          <pc:sldMk cId="3403623564" sldId="268"/>
        </pc:sldMkLst>
        <pc:spChg chg="add mod">
          <ac:chgData name="Dr. Hyung Jae Chang" userId="886d5175-8769-4946-920e-866bf9151013" providerId="ADAL" clId="{F79CBC0A-167E-422C-B82A-F90F11A129CC}" dt="2024-02-13T14:42:17.862" v="4890" actId="1076"/>
          <ac:spMkLst>
            <pc:docMk/>
            <pc:sldMk cId="3403623564" sldId="268"/>
            <ac:spMk id="2" creationId="{FC169BE8-5B85-6C86-FF36-1DCECE791A10}"/>
          </ac:spMkLst>
        </pc:spChg>
        <pc:spChg chg="mod">
          <ac:chgData name="Dr. Hyung Jae Chang" userId="886d5175-8769-4946-920e-866bf9151013" providerId="ADAL" clId="{F79CBC0A-167E-422C-B82A-F90F11A129CC}" dt="2024-02-13T14:42:09.079" v="4887" actId="20577"/>
          <ac:spMkLst>
            <pc:docMk/>
            <pc:sldMk cId="3403623564" sldId="268"/>
            <ac:spMk id="9218" creationId="{9360AE72-8566-2D8F-77B4-3AE078A9606A}"/>
          </ac:spMkLst>
        </pc:spChg>
        <pc:spChg chg="mod">
          <ac:chgData name="Dr. Hyung Jae Chang" userId="886d5175-8769-4946-920e-866bf9151013" providerId="ADAL" clId="{F79CBC0A-167E-422C-B82A-F90F11A129CC}" dt="2024-02-13T14:42:13.183" v="4889" actId="20577"/>
          <ac:spMkLst>
            <pc:docMk/>
            <pc:sldMk cId="3403623564" sldId="268"/>
            <ac:spMk id="9219" creationId="{0E07A8AB-B9A4-D4F0-D8FE-10F3997DAADC}"/>
          </ac:spMkLst>
        </pc:spChg>
        <pc:picChg chg="add mod">
          <ac:chgData name="Dr. Hyung Jae Chang" userId="886d5175-8769-4946-920e-866bf9151013" providerId="ADAL" clId="{F79CBC0A-167E-422C-B82A-F90F11A129CC}" dt="2024-02-13T14:42:24.912" v="4893" actId="1076"/>
          <ac:picMkLst>
            <pc:docMk/>
            <pc:sldMk cId="3403623564" sldId="268"/>
            <ac:picMk id="3" creationId="{31444C73-4983-E8A8-616A-3AC919FB3276}"/>
          </ac:picMkLst>
        </pc:picChg>
        <pc:picChg chg="del">
          <ac:chgData name="Dr. Hyung Jae Chang" userId="886d5175-8769-4946-920e-866bf9151013" providerId="ADAL" clId="{F79CBC0A-167E-422C-B82A-F90F11A129CC}" dt="2024-02-13T13:54:02.053" v="3292" actId="478"/>
          <ac:picMkLst>
            <pc:docMk/>
            <pc:sldMk cId="3403623564" sldId="268"/>
            <ac:picMk id="4" creationId="{E2A9C2A8-6126-A392-716C-95F2CDD8E1FA}"/>
          </ac:picMkLst>
        </pc:picChg>
      </pc:sldChg>
      <pc:sldChg chg="addSp delSp modSp add mod">
        <pc:chgData name="Dr. Hyung Jae Chang" userId="886d5175-8769-4946-920e-866bf9151013" providerId="ADAL" clId="{F79CBC0A-167E-422C-B82A-F90F11A129CC}" dt="2024-02-13T14:43:10.764" v="4922" actId="14100"/>
        <pc:sldMkLst>
          <pc:docMk/>
          <pc:sldMk cId="2712303052" sldId="269"/>
        </pc:sldMkLst>
        <pc:spChg chg="mod">
          <ac:chgData name="Dr. Hyung Jae Chang" userId="886d5175-8769-4946-920e-866bf9151013" providerId="ADAL" clId="{F79CBC0A-167E-422C-B82A-F90F11A129CC}" dt="2024-02-13T14:42:37.939" v="4906" actId="20577"/>
          <ac:spMkLst>
            <pc:docMk/>
            <pc:sldMk cId="2712303052" sldId="269"/>
            <ac:spMk id="9218" creationId="{5E99967B-BD69-060C-A046-FB0F9E8AC4B7}"/>
          </ac:spMkLst>
        </pc:spChg>
        <pc:spChg chg="mod">
          <ac:chgData name="Dr. Hyung Jae Chang" userId="886d5175-8769-4946-920e-866bf9151013" providerId="ADAL" clId="{F79CBC0A-167E-422C-B82A-F90F11A129CC}" dt="2024-02-13T14:42:58.128" v="4917" actId="255"/>
          <ac:spMkLst>
            <pc:docMk/>
            <pc:sldMk cId="2712303052" sldId="269"/>
            <ac:spMk id="9219" creationId="{F0933657-3D7B-F9F2-1114-79BF92141AD9}"/>
          </ac:spMkLst>
        </pc:spChg>
        <pc:picChg chg="add mod">
          <ac:chgData name="Dr. Hyung Jae Chang" userId="886d5175-8769-4946-920e-866bf9151013" providerId="ADAL" clId="{F79CBC0A-167E-422C-B82A-F90F11A129CC}" dt="2024-02-13T14:43:08.240" v="4921" actId="14100"/>
          <ac:picMkLst>
            <pc:docMk/>
            <pc:sldMk cId="2712303052" sldId="269"/>
            <ac:picMk id="3" creationId="{EDA84CD3-0C88-AA7A-68A4-0906352B50AF}"/>
          </ac:picMkLst>
        </pc:picChg>
        <pc:picChg chg="del">
          <ac:chgData name="Dr. Hyung Jae Chang" userId="886d5175-8769-4946-920e-866bf9151013" providerId="ADAL" clId="{F79CBC0A-167E-422C-B82A-F90F11A129CC}" dt="2024-02-13T13:58:36.268" v="3493" actId="478"/>
          <ac:picMkLst>
            <pc:docMk/>
            <pc:sldMk cId="2712303052" sldId="269"/>
            <ac:picMk id="4" creationId="{313DFA01-9165-29BE-7EB4-8F5E47EFA78E}"/>
          </ac:picMkLst>
        </pc:picChg>
        <pc:picChg chg="add mod">
          <ac:chgData name="Dr. Hyung Jae Chang" userId="886d5175-8769-4946-920e-866bf9151013" providerId="ADAL" clId="{F79CBC0A-167E-422C-B82A-F90F11A129CC}" dt="2024-02-13T14:43:10.764" v="4922" actId="14100"/>
          <ac:picMkLst>
            <pc:docMk/>
            <pc:sldMk cId="2712303052" sldId="269"/>
            <ac:picMk id="7" creationId="{F65DAAFF-C477-6643-AA84-D5B75F4A3AA5}"/>
          </ac:picMkLst>
        </pc:picChg>
      </pc:sldChg>
      <pc:sldChg chg="addSp delSp modSp add mod">
        <pc:chgData name="Dr. Hyung Jae Chang" userId="886d5175-8769-4946-920e-866bf9151013" providerId="ADAL" clId="{F79CBC0A-167E-422C-B82A-F90F11A129CC}" dt="2024-02-13T14:43:34.409" v="4941" actId="14"/>
        <pc:sldMkLst>
          <pc:docMk/>
          <pc:sldMk cId="2268781009" sldId="270"/>
        </pc:sldMkLst>
        <pc:spChg chg="mod">
          <ac:chgData name="Dr. Hyung Jae Chang" userId="886d5175-8769-4946-920e-866bf9151013" providerId="ADAL" clId="{F79CBC0A-167E-422C-B82A-F90F11A129CC}" dt="2024-02-13T14:43:25.093" v="4937" actId="20577"/>
          <ac:spMkLst>
            <pc:docMk/>
            <pc:sldMk cId="2268781009" sldId="270"/>
            <ac:spMk id="9218" creationId="{43A052B8-BDE5-734C-31D1-AC036BBEB57A}"/>
          </ac:spMkLst>
        </pc:spChg>
        <pc:spChg chg="mod">
          <ac:chgData name="Dr. Hyung Jae Chang" userId="886d5175-8769-4946-920e-866bf9151013" providerId="ADAL" clId="{F79CBC0A-167E-422C-B82A-F90F11A129CC}" dt="2024-02-13T14:43:34.409" v="4941" actId="14"/>
          <ac:spMkLst>
            <pc:docMk/>
            <pc:sldMk cId="2268781009" sldId="270"/>
            <ac:spMk id="9219" creationId="{37058972-D954-9E02-E583-2AF1A5266238}"/>
          </ac:spMkLst>
        </pc:spChg>
        <pc:picChg chg="del">
          <ac:chgData name="Dr. Hyung Jae Chang" userId="886d5175-8769-4946-920e-866bf9151013" providerId="ADAL" clId="{F79CBC0A-167E-422C-B82A-F90F11A129CC}" dt="2024-02-13T14:11:43.809" v="3804" actId="478"/>
          <ac:picMkLst>
            <pc:docMk/>
            <pc:sldMk cId="2268781009" sldId="270"/>
            <ac:picMk id="3" creationId="{54405F6D-F22D-3904-79C8-40F007DBE7BF}"/>
          </ac:picMkLst>
        </pc:picChg>
        <pc:picChg chg="add mod">
          <ac:chgData name="Dr. Hyung Jae Chang" userId="886d5175-8769-4946-920e-866bf9151013" providerId="ADAL" clId="{F79CBC0A-167E-422C-B82A-F90F11A129CC}" dt="2024-02-13T14:14:16.085" v="4057" actId="1076"/>
          <ac:picMkLst>
            <pc:docMk/>
            <pc:sldMk cId="2268781009" sldId="270"/>
            <ac:picMk id="4" creationId="{02AF70F9-22A2-3F5D-BFE4-E60917D9FCAB}"/>
          </ac:picMkLst>
        </pc:picChg>
        <pc:picChg chg="del">
          <ac:chgData name="Dr. Hyung Jae Chang" userId="886d5175-8769-4946-920e-866bf9151013" providerId="ADAL" clId="{F79CBC0A-167E-422C-B82A-F90F11A129CC}" dt="2024-02-13T14:11:43.324" v="3803" actId="478"/>
          <ac:picMkLst>
            <pc:docMk/>
            <pc:sldMk cId="2268781009" sldId="270"/>
            <ac:picMk id="7" creationId="{355DB349-25DF-0AF3-3999-E214BD0C2DFF}"/>
          </ac:picMkLst>
        </pc:picChg>
      </pc:sldChg>
      <pc:sldChg chg="addSp delSp modSp add mod">
        <pc:chgData name="Dr. Hyung Jae Chang" userId="886d5175-8769-4946-920e-866bf9151013" providerId="ADAL" clId="{F79CBC0A-167E-422C-B82A-F90F11A129CC}" dt="2024-02-13T14:44:06.839" v="4966" actId="14100"/>
        <pc:sldMkLst>
          <pc:docMk/>
          <pc:sldMk cId="40572939" sldId="271"/>
        </pc:sldMkLst>
        <pc:spChg chg="mod">
          <ac:chgData name="Dr. Hyung Jae Chang" userId="886d5175-8769-4946-920e-866bf9151013" providerId="ADAL" clId="{F79CBC0A-167E-422C-B82A-F90F11A129CC}" dt="2024-02-13T14:43:47.662" v="4955" actId="20577"/>
          <ac:spMkLst>
            <pc:docMk/>
            <pc:sldMk cId="40572939" sldId="271"/>
            <ac:spMk id="9218" creationId="{0A210606-C200-18E6-A5C7-D18CC7F6288F}"/>
          </ac:spMkLst>
        </pc:spChg>
        <pc:spChg chg="mod">
          <ac:chgData name="Dr. Hyung Jae Chang" userId="886d5175-8769-4946-920e-866bf9151013" providerId="ADAL" clId="{F79CBC0A-167E-422C-B82A-F90F11A129CC}" dt="2024-02-13T14:44:03.845" v="4964" actId="6549"/>
          <ac:spMkLst>
            <pc:docMk/>
            <pc:sldMk cId="40572939" sldId="271"/>
            <ac:spMk id="9219" creationId="{B7137F90-6721-3BC2-D85F-5CEBA75EFF30}"/>
          </ac:spMkLst>
        </pc:spChg>
        <pc:picChg chg="add mod">
          <ac:chgData name="Dr. Hyung Jae Chang" userId="886d5175-8769-4946-920e-866bf9151013" providerId="ADAL" clId="{F79CBC0A-167E-422C-B82A-F90F11A129CC}" dt="2024-02-13T14:44:06.839" v="4966" actId="14100"/>
          <ac:picMkLst>
            <pc:docMk/>
            <pc:sldMk cId="40572939" sldId="271"/>
            <ac:picMk id="3" creationId="{B51DDE50-6127-AFFC-2DD4-3F804265FC4A}"/>
          </ac:picMkLst>
        </pc:picChg>
        <pc:picChg chg="del">
          <ac:chgData name="Dr. Hyung Jae Chang" userId="886d5175-8769-4946-920e-866bf9151013" providerId="ADAL" clId="{F79CBC0A-167E-422C-B82A-F90F11A129CC}" dt="2024-02-13T14:14:36.094" v="4059" actId="478"/>
          <ac:picMkLst>
            <pc:docMk/>
            <pc:sldMk cId="40572939" sldId="271"/>
            <ac:picMk id="4" creationId="{2AA41A37-8AF6-322B-4D71-1F07D598E202}"/>
          </ac:picMkLst>
        </pc:picChg>
      </pc:sldChg>
      <pc:sldChg chg="addSp delSp modSp add mod">
        <pc:chgData name="Dr. Hyung Jae Chang" userId="886d5175-8769-4946-920e-866bf9151013" providerId="ADAL" clId="{F79CBC0A-167E-422C-B82A-F90F11A129CC}" dt="2024-02-13T14:44:52.262" v="4976" actId="1035"/>
        <pc:sldMkLst>
          <pc:docMk/>
          <pc:sldMk cId="16160223" sldId="272"/>
        </pc:sldMkLst>
        <pc:spChg chg="mod">
          <ac:chgData name="Dr. Hyung Jae Chang" userId="886d5175-8769-4946-920e-866bf9151013" providerId="ADAL" clId="{F79CBC0A-167E-422C-B82A-F90F11A129CC}" dt="2024-02-13T14:44:42.014" v="4969" actId="1076"/>
          <ac:spMkLst>
            <pc:docMk/>
            <pc:sldMk cId="16160223" sldId="272"/>
            <ac:spMk id="9218" creationId="{11CC44DD-92F9-DBD5-4F82-C70708740FAC}"/>
          </ac:spMkLst>
        </pc:spChg>
        <pc:spChg chg="mod">
          <ac:chgData name="Dr. Hyung Jae Chang" userId="886d5175-8769-4946-920e-866bf9151013" providerId="ADAL" clId="{F79CBC0A-167E-422C-B82A-F90F11A129CC}" dt="2024-02-13T14:44:52.262" v="4976" actId="1035"/>
          <ac:spMkLst>
            <pc:docMk/>
            <pc:sldMk cId="16160223" sldId="272"/>
            <ac:spMk id="9219" creationId="{C5EFA496-869B-CB09-192A-6C8415C8D87E}"/>
          </ac:spMkLst>
        </pc:spChg>
        <pc:picChg chg="del">
          <ac:chgData name="Dr. Hyung Jae Chang" userId="886d5175-8769-4946-920e-866bf9151013" providerId="ADAL" clId="{F79CBC0A-167E-422C-B82A-F90F11A129CC}" dt="2024-02-13T14:29:25.588" v="4538" actId="478"/>
          <ac:picMkLst>
            <pc:docMk/>
            <pc:sldMk cId="16160223" sldId="272"/>
            <ac:picMk id="3" creationId="{DF80FB6D-C237-78D4-065D-31E62920AD1C}"/>
          </ac:picMkLst>
        </pc:picChg>
        <pc:picChg chg="add mod">
          <ac:chgData name="Dr. Hyung Jae Chang" userId="886d5175-8769-4946-920e-866bf9151013" providerId="ADAL" clId="{F79CBC0A-167E-422C-B82A-F90F11A129CC}" dt="2024-02-13T14:32:24.767" v="4792" actId="14100"/>
          <ac:picMkLst>
            <pc:docMk/>
            <pc:sldMk cId="16160223" sldId="272"/>
            <ac:picMk id="4" creationId="{B2839591-B590-0D89-B4D7-04D1010D5762}"/>
          </ac:picMkLst>
        </pc:picChg>
      </pc:sldChg>
      <pc:sldChg chg="addSp delSp modSp add mod">
        <pc:chgData name="Dr. Hyung Jae Chang" userId="886d5175-8769-4946-920e-866bf9151013" providerId="ADAL" clId="{F79CBC0A-167E-422C-B82A-F90F11A129CC}" dt="2024-02-13T14:59:24.275" v="5766" actId="22"/>
        <pc:sldMkLst>
          <pc:docMk/>
          <pc:sldMk cId="2122278771" sldId="273"/>
        </pc:sldMkLst>
        <pc:spChg chg="mod">
          <ac:chgData name="Dr. Hyung Jae Chang" userId="886d5175-8769-4946-920e-866bf9151013" providerId="ADAL" clId="{F79CBC0A-167E-422C-B82A-F90F11A129CC}" dt="2024-02-13T14:49:16.812" v="5001" actId="20577"/>
          <ac:spMkLst>
            <pc:docMk/>
            <pc:sldMk cId="2122278771" sldId="273"/>
            <ac:spMk id="9218" creationId="{AE43F6B4-3AE8-BA74-61EE-E7001C1F06BE}"/>
          </ac:spMkLst>
        </pc:spChg>
        <pc:spChg chg="mod">
          <ac:chgData name="Dr. Hyung Jae Chang" userId="886d5175-8769-4946-920e-866bf9151013" providerId="ADAL" clId="{F79CBC0A-167E-422C-B82A-F90F11A129CC}" dt="2024-02-13T14:57:38.497" v="5764" actId="313"/>
          <ac:spMkLst>
            <pc:docMk/>
            <pc:sldMk cId="2122278771" sldId="273"/>
            <ac:spMk id="9219" creationId="{C1A2414A-391E-A458-F749-D1585BB3EE2D}"/>
          </ac:spMkLst>
        </pc:spChg>
        <pc:picChg chg="add mod">
          <ac:chgData name="Dr. Hyung Jae Chang" userId="886d5175-8769-4946-920e-866bf9151013" providerId="ADAL" clId="{F79CBC0A-167E-422C-B82A-F90F11A129CC}" dt="2024-02-13T14:57:06.372" v="5686" actId="1038"/>
          <ac:picMkLst>
            <pc:docMk/>
            <pc:sldMk cId="2122278771" sldId="273"/>
            <ac:picMk id="3" creationId="{41CBB3FE-7F4E-4D88-9C1E-D41C05A47066}"/>
          </ac:picMkLst>
        </pc:picChg>
        <pc:picChg chg="del">
          <ac:chgData name="Dr. Hyung Jae Chang" userId="886d5175-8769-4946-920e-866bf9151013" providerId="ADAL" clId="{F79CBC0A-167E-422C-B82A-F90F11A129CC}" dt="2024-02-13T14:37:57.986" v="4794" actId="478"/>
          <ac:picMkLst>
            <pc:docMk/>
            <pc:sldMk cId="2122278771" sldId="273"/>
            <ac:picMk id="4" creationId="{BDD97E53-019C-19FA-C9E3-D867F39868CC}"/>
          </ac:picMkLst>
        </pc:picChg>
        <pc:picChg chg="add del">
          <ac:chgData name="Dr. Hyung Jae Chang" userId="886d5175-8769-4946-920e-866bf9151013" providerId="ADAL" clId="{F79CBC0A-167E-422C-B82A-F90F11A129CC}" dt="2024-02-13T14:59:24.275" v="5766" actId="22"/>
          <ac:picMkLst>
            <pc:docMk/>
            <pc:sldMk cId="2122278771" sldId="273"/>
            <ac:picMk id="7" creationId="{D03ECF0E-C5BC-64BF-74E5-A8C1BDEEBE81}"/>
          </ac:picMkLst>
        </pc:picChg>
      </pc:sldChg>
      <pc:sldChg chg="delSp modSp add mod">
        <pc:chgData name="Dr. Hyung Jae Chang" userId="886d5175-8769-4946-920e-866bf9151013" providerId="ADAL" clId="{F79CBC0A-167E-422C-B82A-F90F11A129CC}" dt="2024-02-13T15:09:43.612" v="6413" actId="20577"/>
        <pc:sldMkLst>
          <pc:docMk/>
          <pc:sldMk cId="1384864889" sldId="274"/>
        </pc:sldMkLst>
        <pc:spChg chg="mod">
          <ac:chgData name="Dr. Hyung Jae Chang" userId="886d5175-8769-4946-920e-866bf9151013" providerId="ADAL" clId="{F79CBC0A-167E-422C-B82A-F90F11A129CC}" dt="2024-02-13T14:59:38.643" v="5777" actId="20577"/>
          <ac:spMkLst>
            <pc:docMk/>
            <pc:sldMk cId="1384864889" sldId="274"/>
            <ac:spMk id="9218" creationId="{59D42A31-44A3-CFEC-BF48-DEEA925D458C}"/>
          </ac:spMkLst>
        </pc:spChg>
        <pc:spChg chg="mod">
          <ac:chgData name="Dr. Hyung Jae Chang" userId="886d5175-8769-4946-920e-866bf9151013" providerId="ADAL" clId="{F79CBC0A-167E-422C-B82A-F90F11A129CC}" dt="2024-02-13T15:09:43.612" v="6413" actId="20577"/>
          <ac:spMkLst>
            <pc:docMk/>
            <pc:sldMk cId="1384864889" sldId="274"/>
            <ac:spMk id="9219" creationId="{48F269DB-B7F4-9D22-45A9-F9CAD98E8D66}"/>
          </ac:spMkLst>
        </pc:spChg>
        <pc:picChg chg="del">
          <ac:chgData name="Dr. Hyung Jae Chang" userId="886d5175-8769-4946-920e-866bf9151013" providerId="ADAL" clId="{F79CBC0A-167E-422C-B82A-F90F11A129CC}" dt="2024-02-13T14:59:28.432" v="5768" actId="478"/>
          <ac:picMkLst>
            <pc:docMk/>
            <pc:sldMk cId="1384864889" sldId="274"/>
            <ac:picMk id="3" creationId="{3F098AF5-3DB6-EEC1-3566-C9E2131B3957}"/>
          </ac:picMkLst>
        </pc:picChg>
      </pc:sldChg>
      <pc:sldChg chg="addSp modSp add mod">
        <pc:chgData name="Dr. Hyung Jae Chang" userId="886d5175-8769-4946-920e-866bf9151013" providerId="ADAL" clId="{F79CBC0A-167E-422C-B82A-F90F11A129CC}" dt="2024-02-13T15:07:15.590" v="6196" actId="1035"/>
        <pc:sldMkLst>
          <pc:docMk/>
          <pc:sldMk cId="1045643089" sldId="275"/>
        </pc:sldMkLst>
        <pc:spChg chg="mod">
          <ac:chgData name="Dr. Hyung Jae Chang" userId="886d5175-8769-4946-920e-866bf9151013" providerId="ADAL" clId="{F79CBC0A-167E-422C-B82A-F90F11A129CC}" dt="2024-02-13T15:07:15.590" v="6196" actId="1035"/>
          <ac:spMkLst>
            <pc:docMk/>
            <pc:sldMk cId="1045643089" sldId="275"/>
            <ac:spMk id="9218" creationId="{D1B16936-E70F-83D5-25F4-5F8716E2AD93}"/>
          </ac:spMkLst>
        </pc:spChg>
        <pc:spChg chg="mod">
          <ac:chgData name="Dr. Hyung Jae Chang" userId="886d5175-8769-4946-920e-866bf9151013" providerId="ADAL" clId="{F79CBC0A-167E-422C-B82A-F90F11A129CC}" dt="2024-02-13T15:06:55.391" v="6191" actId="6549"/>
          <ac:spMkLst>
            <pc:docMk/>
            <pc:sldMk cId="1045643089" sldId="275"/>
            <ac:spMk id="9219" creationId="{2BFFF58F-B609-DB8E-E0A5-C17A1C5E4C60}"/>
          </ac:spMkLst>
        </pc:spChg>
        <pc:picChg chg="add mod">
          <ac:chgData name="Dr. Hyung Jae Chang" userId="886d5175-8769-4946-920e-866bf9151013" providerId="ADAL" clId="{F79CBC0A-167E-422C-B82A-F90F11A129CC}" dt="2024-02-13T15:07:13.190" v="6194" actId="1076"/>
          <ac:picMkLst>
            <pc:docMk/>
            <pc:sldMk cId="1045643089" sldId="275"/>
            <ac:picMk id="3" creationId="{31CF8257-8ABE-9986-08A9-B91D52A62F1A}"/>
          </ac:picMkLst>
        </pc:picChg>
      </pc:sldChg>
      <pc:sldChg chg="modSp mod">
        <pc:chgData name="Dr. Hyung Jae Chang" userId="886d5175-8769-4946-920e-866bf9151013" providerId="ADAL" clId="{F79CBC0A-167E-422C-B82A-F90F11A129CC}" dt="2024-02-14T12:27:10.464" v="7284" actId="20577"/>
        <pc:sldMkLst>
          <pc:docMk/>
          <pc:sldMk cId="340201131" sldId="276"/>
        </pc:sldMkLst>
        <pc:spChg chg="mod">
          <ac:chgData name="Dr. Hyung Jae Chang" userId="886d5175-8769-4946-920e-866bf9151013" providerId="ADAL" clId="{F79CBC0A-167E-422C-B82A-F90F11A129CC}" dt="2024-02-14T12:26:32.267" v="7241" actId="1035"/>
          <ac:spMkLst>
            <pc:docMk/>
            <pc:sldMk cId="340201131" sldId="276"/>
            <ac:spMk id="9218" creationId="{C9CACB40-4DA6-2430-B7EC-99CEAFBD4638}"/>
          </ac:spMkLst>
        </pc:spChg>
        <pc:spChg chg="mod">
          <ac:chgData name="Dr. Hyung Jae Chang" userId="886d5175-8769-4946-920e-866bf9151013" providerId="ADAL" clId="{F79CBC0A-167E-422C-B82A-F90F11A129CC}" dt="2024-02-14T12:27:10.464" v="7284" actId="20577"/>
          <ac:spMkLst>
            <pc:docMk/>
            <pc:sldMk cId="340201131" sldId="276"/>
            <ac:spMk id="9219" creationId="{CDC5BD81-9460-CAC6-36B0-BE6B676D5454}"/>
          </ac:spMkLst>
        </pc:spChg>
      </pc:sldChg>
      <pc:sldChg chg="addSp delSp modSp add mod">
        <pc:chgData name="Dr. Hyung Jae Chang" userId="886d5175-8769-4946-920e-866bf9151013" providerId="ADAL" clId="{F79CBC0A-167E-422C-B82A-F90F11A129CC}" dt="2024-02-14T12:32:55.693" v="7359" actId="14100"/>
        <pc:sldMkLst>
          <pc:docMk/>
          <pc:sldMk cId="2294162888" sldId="277"/>
        </pc:sldMkLst>
        <pc:spChg chg="mod">
          <ac:chgData name="Dr. Hyung Jae Chang" userId="886d5175-8769-4946-920e-866bf9151013" providerId="ADAL" clId="{F79CBC0A-167E-422C-B82A-F90F11A129CC}" dt="2024-02-14T12:27:30.116" v="7312" actId="20577"/>
          <ac:spMkLst>
            <pc:docMk/>
            <pc:sldMk cId="2294162888" sldId="277"/>
            <ac:spMk id="9218" creationId="{CD931ECA-3D7C-DE6C-30E8-620143406694}"/>
          </ac:spMkLst>
        </pc:spChg>
        <pc:spChg chg="mod">
          <ac:chgData name="Dr. Hyung Jae Chang" userId="886d5175-8769-4946-920e-866bf9151013" providerId="ADAL" clId="{F79CBC0A-167E-422C-B82A-F90F11A129CC}" dt="2024-02-14T12:28:53.677" v="7348" actId="20577"/>
          <ac:spMkLst>
            <pc:docMk/>
            <pc:sldMk cId="2294162888" sldId="277"/>
            <ac:spMk id="9219" creationId="{14E88ADD-25CE-1714-A068-E0B4B236C408}"/>
          </ac:spMkLst>
        </pc:spChg>
        <pc:picChg chg="add del mod">
          <ac:chgData name="Dr. Hyung Jae Chang" userId="886d5175-8769-4946-920e-866bf9151013" providerId="ADAL" clId="{F79CBC0A-167E-422C-B82A-F90F11A129CC}" dt="2024-02-14T12:28:10.456" v="7331" actId="22"/>
          <ac:picMkLst>
            <pc:docMk/>
            <pc:sldMk cId="2294162888" sldId="277"/>
            <ac:picMk id="3" creationId="{036790CB-802F-3C1F-509A-FCDAF2621091}"/>
          </ac:picMkLst>
        </pc:picChg>
        <pc:picChg chg="add mod">
          <ac:chgData name="Dr. Hyung Jae Chang" userId="886d5175-8769-4946-920e-866bf9151013" providerId="ADAL" clId="{F79CBC0A-167E-422C-B82A-F90F11A129CC}" dt="2024-02-14T12:28:21.317" v="7334" actId="14100"/>
          <ac:picMkLst>
            <pc:docMk/>
            <pc:sldMk cId="2294162888" sldId="277"/>
            <ac:picMk id="6" creationId="{8D2FD7FD-8AEF-20CB-6C82-72345FFB9C26}"/>
          </ac:picMkLst>
        </pc:picChg>
        <pc:picChg chg="add mod">
          <ac:chgData name="Dr. Hyung Jae Chang" userId="886d5175-8769-4946-920e-866bf9151013" providerId="ADAL" clId="{F79CBC0A-167E-422C-B82A-F90F11A129CC}" dt="2024-02-14T12:32:45.255" v="7356" actId="1076"/>
          <ac:picMkLst>
            <pc:docMk/>
            <pc:sldMk cId="2294162888" sldId="277"/>
            <ac:picMk id="8" creationId="{166B324B-3228-4897-42B7-5257130F88AD}"/>
          </ac:picMkLst>
        </pc:picChg>
        <pc:picChg chg="add mod">
          <ac:chgData name="Dr. Hyung Jae Chang" userId="886d5175-8769-4946-920e-866bf9151013" providerId="ADAL" clId="{F79CBC0A-167E-422C-B82A-F90F11A129CC}" dt="2024-02-14T12:32:41.439" v="7354" actId="1076"/>
          <ac:picMkLst>
            <pc:docMk/>
            <pc:sldMk cId="2294162888" sldId="277"/>
            <ac:picMk id="10" creationId="{2A4D0BD2-FB8C-9CE2-33B6-304D74F2FC35}"/>
          </ac:picMkLst>
        </pc:picChg>
        <pc:picChg chg="add mod">
          <ac:chgData name="Dr. Hyung Jae Chang" userId="886d5175-8769-4946-920e-866bf9151013" providerId="ADAL" clId="{F79CBC0A-167E-422C-B82A-F90F11A129CC}" dt="2024-02-14T12:32:55.693" v="7359" actId="14100"/>
          <ac:picMkLst>
            <pc:docMk/>
            <pc:sldMk cId="2294162888" sldId="277"/>
            <ac:picMk id="12" creationId="{89D505E7-39FF-1F71-5561-5771511EDAD3}"/>
          </ac:picMkLst>
        </pc:picChg>
      </pc:sldChg>
      <pc:sldChg chg="addSp delSp modSp add mod">
        <pc:chgData name="Dr. Hyung Jae Chang" userId="886d5175-8769-4946-920e-866bf9151013" providerId="ADAL" clId="{F79CBC0A-167E-422C-B82A-F90F11A129CC}" dt="2024-02-14T12:37:51.051" v="7674" actId="20577"/>
        <pc:sldMkLst>
          <pc:docMk/>
          <pc:sldMk cId="1608784813" sldId="278"/>
        </pc:sldMkLst>
        <pc:spChg chg="add mod">
          <ac:chgData name="Dr. Hyung Jae Chang" userId="886d5175-8769-4946-920e-866bf9151013" providerId="ADAL" clId="{F79CBC0A-167E-422C-B82A-F90F11A129CC}" dt="2024-02-14T12:35:11.823" v="7562" actId="1076"/>
          <ac:spMkLst>
            <pc:docMk/>
            <pc:sldMk cId="1608784813" sldId="278"/>
            <ac:spMk id="4" creationId="{B39B8E19-F119-DB52-1B05-60DABF4FE47D}"/>
          </ac:spMkLst>
        </pc:spChg>
        <pc:spChg chg="add mod">
          <ac:chgData name="Dr. Hyung Jae Chang" userId="886d5175-8769-4946-920e-866bf9151013" providerId="ADAL" clId="{F79CBC0A-167E-422C-B82A-F90F11A129CC}" dt="2024-02-14T12:37:51.051" v="7674" actId="20577"/>
          <ac:spMkLst>
            <pc:docMk/>
            <pc:sldMk cId="1608784813" sldId="278"/>
            <ac:spMk id="11" creationId="{2DAE6271-762B-A765-1086-416434BC7AE9}"/>
          </ac:spMkLst>
        </pc:spChg>
        <pc:spChg chg="mod">
          <ac:chgData name="Dr. Hyung Jae Chang" userId="886d5175-8769-4946-920e-866bf9151013" providerId="ADAL" clId="{F79CBC0A-167E-422C-B82A-F90F11A129CC}" dt="2024-02-14T12:33:11.761" v="7370" actId="20577"/>
          <ac:spMkLst>
            <pc:docMk/>
            <pc:sldMk cId="1608784813" sldId="278"/>
            <ac:spMk id="9218" creationId="{9387D630-34FA-62C0-C04D-23F84C9B8C1E}"/>
          </ac:spMkLst>
        </pc:spChg>
        <pc:spChg chg="mod">
          <ac:chgData name="Dr. Hyung Jae Chang" userId="886d5175-8769-4946-920e-866bf9151013" providerId="ADAL" clId="{F79CBC0A-167E-422C-B82A-F90F11A129CC}" dt="2024-02-14T12:35:03.978" v="7560" actId="20577"/>
          <ac:spMkLst>
            <pc:docMk/>
            <pc:sldMk cId="1608784813" sldId="278"/>
            <ac:spMk id="9219" creationId="{1F3661B7-8BBD-523A-07C3-AA067C9AAC19}"/>
          </ac:spMkLst>
        </pc:spChg>
        <pc:picChg chg="add mod">
          <ac:chgData name="Dr. Hyung Jae Chang" userId="886d5175-8769-4946-920e-866bf9151013" providerId="ADAL" clId="{F79CBC0A-167E-422C-B82A-F90F11A129CC}" dt="2024-02-14T12:34:07.502" v="7450" actId="1076"/>
          <ac:picMkLst>
            <pc:docMk/>
            <pc:sldMk cId="1608784813" sldId="278"/>
            <ac:picMk id="3" creationId="{7CF8126A-4ECD-E25A-1BDD-A7AF36F5432E}"/>
          </ac:picMkLst>
        </pc:picChg>
        <pc:picChg chg="del">
          <ac:chgData name="Dr. Hyung Jae Chang" userId="886d5175-8769-4946-920e-866bf9151013" providerId="ADAL" clId="{F79CBC0A-167E-422C-B82A-F90F11A129CC}" dt="2024-02-14T12:33:13.997" v="7371" actId="478"/>
          <ac:picMkLst>
            <pc:docMk/>
            <pc:sldMk cId="1608784813" sldId="278"/>
            <ac:picMk id="6" creationId="{2E711B18-0F44-D7F8-6B43-82F5263DE324}"/>
          </ac:picMkLst>
        </pc:picChg>
        <pc:picChg chg="del">
          <ac:chgData name="Dr. Hyung Jae Chang" userId="886d5175-8769-4946-920e-866bf9151013" providerId="ADAL" clId="{F79CBC0A-167E-422C-B82A-F90F11A129CC}" dt="2024-02-14T12:33:14.609" v="7372" actId="478"/>
          <ac:picMkLst>
            <pc:docMk/>
            <pc:sldMk cId="1608784813" sldId="278"/>
            <ac:picMk id="8" creationId="{6AEC7859-33EA-6000-5DF9-6EC220F14BA2}"/>
          </ac:picMkLst>
        </pc:picChg>
        <pc:picChg chg="add mod">
          <ac:chgData name="Dr. Hyung Jae Chang" userId="886d5175-8769-4946-920e-866bf9151013" providerId="ADAL" clId="{F79CBC0A-167E-422C-B82A-F90F11A129CC}" dt="2024-02-14T12:36:28.039" v="7567" actId="1076"/>
          <ac:picMkLst>
            <pc:docMk/>
            <pc:sldMk cId="1608784813" sldId="278"/>
            <ac:picMk id="9" creationId="{F1E81803-A139-CD74-AD99-C40AD51DDF09}"/>
          </ac:picMkLst>
        </pc:picChg>
        <pc:picChg chg="del">
          <ac:chgData name="Dr. Hyung Jae Chang" userId="886d5175-8769-4946-920e-866bf9151013" providerId="ADAL" clId="{F79CBC0A-167E-422C-B82A-F90F11A129CC}" dt="2024-02-14T12:33:14.992" v="7373" actId="478"/>
          <ac:picMkLst>
            <pc:docMk/>
            <pc:sldMk cId="1608784813" sldId="278"/>
            <ac:picMk id="10" creationId="{E89531B9-C47B-A5C6-22C1-4A62446FEA76}"/>
          </ac:picMkLst>
        </pc:picChg>
        <pc:picChg chg="del">
          <ac:chgData name="Dr. Hyung Jae Chang" userId="886d5175-8769-4946-920e-866bf9151013" providerId="ADAL" clId="{F79CBC0A-167E-422C-B82A-F90F11A129CC}" dt="2024-02-14T12:33:16.193" v="7374" actId="478"/>
          <ac:picMkLst>
            <pc:docMk/>
            <pc:sldMk cId="1608784813" sldId="278"/>
            <ac:picMk id="12" creationId="{A0A553E9-A015-0A5D-96ED-4805BF0207F4}"/>
          </ac:picMkLst>
        </pc:picChg>
      </pc:sldChg>
      <pc:sldChg chg="delSp modSp add del mod">
        <pc:chgData name="Dr. Hyung Jae Chang" userId="886d5175-8769-4946-920e-866bf9151013" providerId="ADAL" clId="{F79CBC0A-167E-422C-B82A-F90F11A129CC}" dt="2024-02-14T12:38:20.128" v="7691" actId="47"/>
        <pc:sldMkLst>
          <pc:docMk/>
          <pc:sldMk cId="405723525" sldId="279"/>
        </pc:sldMkLst>
        <pc:spChg chg="del">
          <ac:chgData name="Dr. Hyung Jae Chang" userId="886d5175-8769-4946-920e-866bf9151013" providerId="ADAL" clId="{F79CBC0A-167E-422C-B82A-F90F11A129CC}" dt="2024-02-14T12:38:08.350" v="7688" actId="478"/>
          <ac:spMkLst>
            <pc:docMk/>
            <pc:sldMk cId="405723525" sldId="279"/>
            <ac:spMk id="4" creationId="{FE850B5A-9EB9-9C46-42F2-2371EB4E6E90}"/>
          </ac:spMkLst>
        </pc:spChg>
        <pc:spChg chg="del">
          <ac:chgData name="Dr. Hyung Jae Chang" userId="886d5175-8769-4946-920e-866bf9151013" providerId="ADAL" clId="{F79CBC0A-167E-422C-B82A-F90F11A129CC}" dt="2024-02-14T12:38:12.309" v="7689" actId="478"/>
          <ac:spMkLst>
            <pc:docMk/>
            <pc:sldMk cId="405723525" sldId="279"/>
            <ac:spMk id="11" creationId="{7EDA51AE-20F1-1A92-4386-C7C9E3AF2663}"/>
          </ac:spMkLst>
        </pc:spChg>
        <pc:spChg chg="mod">
          <ac:chgData name="Dr. Hyung Jae Chang" userId="886d5175-8769-4946-920e-866bf9151013" providerId="ADAL" clId="{F79CBC0A-167E-422C-B82A-F90F11A129CC}" dt="2024-02-14T12:38:05.290" v="7685" actId="20577"/>
          <ac:spMkLst>
            <pc:docMk/>
            <pc:sldMk cId="405723525" sldId="279"/>
            <ac:spMk id="9218" creationId="{F8E908DB-63A4-B07D-CFC7-2C441C2DF52E}"/>
          </ac:spMkLst>
        </pc:spChg>
        <pc:picChg chg="del">
          <ac:chgData name="Dr. Hyung Jae Chang" userId="886d5175-8769-4946-920e-866bf9151013" providerId="ADAL" clId="{F79CBC0A-167E-422C-B82A-F90F11A129CC}" dt="2024-02-14T12:38:06.935" v="7686" actId="478"/>
          <ac:picMkLst>
            <pc:docMk/>
            <pc:sldMk cId="405723525" sldId="279"/>
            <ac:picMk id="3" creationId="{D9B397B8-2A62-69BB-8C41-B553DDF50148}"/>
          </ac:picMkLst>
        </pc:picChg>
        <pc:picChg chg="del">
          <ac:chgData name="Dr. Hyung Jae Chang" userId="886d5175-8769-4946-920e-866bf9151013" providerId="ADAL" clId="{F79CBC0A-167E-422C-B82A-F90F11A129CC}" dt="2024-02-14T12:38:07.585" v="7687" actId="478"/>
          <ac:picMkLst>
            <pc:docMk/>
            <pc:sldMk cId="405723525" sldId="279"/>
            <ac:picMk id="9" creationId="{557DDB2B-0DDF-8704-3BE8-576EB2F973A0}"/>
          </ac:picMkLst>
        </pc:picChg>
      </pc:sldChg>
      <pc:sldChg chg="addSp delSp modSp add mod">
        <pc:chgData name="Dr. Hyung Jae Chang" userId="886d5175-8769-4946-920e-866bf9151013" providerId="ADAL" clId="{F79CBC0A-167E-422C-B82A-F90F11A129CC}" dt="2024-02-14T12:38:44.414" v="7708" actId="1076"/>
        <pc:sldMkLst>
          <pc:docMk/>
          <pc:sldMk cId="1612905087" sldId="280"/>
        </pc:sldMkLst>
        <pc:spChg chg="del">
          <ac:chgData name="Dr. Hyung Jae Chang" userId="886d5175-8769-4946-920e-866bf9151013" providerId="ADAL" clId="{F79CBC0A-167E-422C-B82A-F90F11A129CC}" dt="2024-02-14T12:38:24.158" v="7694" actId="478"/>
          <ac:spMkLst>
            <pc:docMk/>
            <pc:sldMk cId="1612905087" sldId="280"/>
            <ac:spMk id="4" creationId="{719ECF74-8417-E029-5380-D30FF4A9A831}"/>
          </ac:spMkLst>
        </pc:spChg>
        <pc:spChg chg="del">
          <ac:chgData name="Dr. Hyung Jae Chang" userId="886d5175-8769-4946-920e-866bf9151013" providerId="ADAL" clId="{F79CBC0A-167E-422C-B82A-F90F11A129CC}" dt="2024-02-14T12:38:25.174" v="7695" actId="478"/>
          <ac:spMkLst>
            <pc:docMk/>
            <pc:sldMk cId="1612905087" sldId="280"/>
            <ac:spMk id="11" creationId="{73364577-B2CD-3F75-5915-EB283EAACEE1}"/>
          </ac:spMkLst>
        </pc:spChg>
        <pc:spChg chg="mod">
          <ac:chgData name="Dr. Hyung Jae Chang" userId="886d5175-8769-4946-920e-866bf9151013" providerId="ADAL" clId="{F79CBC0A-167E-422C-B82A-F90F11A129CC}" dt="2024-02-14T12:38:30.021" v="7704" actId="20577"/>
          <ac:spMkLst>
            <pc:docMk/>
            <pc:sldMk cId="1612905087" sldId="280"/>
            <ac:spMk id="9219" creationId="{B278E078-A5B5-8015-4251-2E01D1DF5755}"/>
          </ac:spMkLst>
        </pc:spChg>
        <pc:picChg chg="del">
          <ac:chgData name="Dr. Hyung Jae Chang" userId="886d5175-8769-4946-920e-866bf9151013" providerId="ADAL" clId="{F79CBC0A-167E-422C-B82A-F90F11A129CC}" dt="2024-02-14T12:38:22.255" v="7692" actId="478"/>
          <ac:picMkLst>
            <pc:docMk/>
            <pc:sldMk cId="1612905087" sldId="280"/>
            <ac:picMk id="3" creationId="{995B4ED1-8E4D-970E-F5BD-9AEB0FE35772}"/>
          </ac:picMkLst>
        </pc:picChg>
        <pc:picChg chg="add mod">
          <ac:chgData name="Dr. Hyung Jae Chang" userId="886d5175-8769-4946-920e-866bf9151013" providerId="ADAL" clId="{F79CBC0A-167E-422C-B82A-F90F11A129CC}" dt="2024-02-14T12:38:44.414" v="7708" actId="1076"/>
          <ac:picMkLst>
            <pc:docMk/>
            <pc:sldMk cId="1612905087" sldId="280"/>
            <ac:picMk id="6" creationId="{384BE7AA-DBC1-27FA-5B99-5281DABED0B2}"/>
          </ac:picMkLst>
        </pc:picChg>
        <pc:picChg chg="del">
          <ac:chgData name="Dr. Hyung Jae Chang" userId="886d5175-8769-4946-920e-866bf9151013" providerId="ADAL" clId="{F79CBC0A-167E-422C-B82A-F90F11A129CC}" dt="2024-02-14T12:38:22.908" v="7693" actId="478"/>
          <ac:picMkLst>
            <pc:docMk/>
            <pc:sldMk cId="1612905087" sldId="280"/>
            <ac:picMk id="9" creationId="{68BD7FF0-5873-7F05-3C11-B060113FD435}"/>
          </ac:picMkLst>
        </pc:picChg>
      </pc:sldChg>
      <pc:sldChg chg="addSp delSp modSp add mod">
        <pc:chgData name="Dr. Hyung Jae Chang" userId="886d5175-8769-4946-920e-866bf9151013" providerId="ADAL" clId="{F79CBC0A-167E-422C-B82A-F90F11A129CC}" dt="2024-02-14T12:48:56.536" v="7937" actId="6549"/>
        <pc:sldMkLst>
          <pc:docMk/>
          <pc:sldMk cId="1310994929" sldId="281"/>
        </pc:sldMkLst>
        <pc:spChg chg="mod">
          <ac:chgData name="Dr. Hyung Jae Chang" userId="886d5175-8769-4946-920e-866bf9151013" providerId="ADAL" clId="{F79CBC0A-167E-422C-B82A-F90F11A129CC}" dt="2024-02-14T12:39:00.025" v="7753" actId="20577"/>
          <ac:spMkLst>
            <pc:docMk/>
            <pc:sldMk cId="1310994929" sldId="281"/>
            <ac:spMk id="9218" creationId="{7793E3B6-E457-74EF-FC22-36FEB27A809E}"/>
          </ac:spMkLst>
        </pc:spChg>
        <pc:spChg chg="mod">
          <ac:chgData name="Dr. Hyung Jae Chang" userId="886d5175-8769-4946-920e-866bf9151013" providerId="ADAL" clId="{F79CBC0A-167E-422C-B82A-F90F11A129CC}" dt="2024-02-14T12:48:56.536" v="7937" actId="6549"/>
          <ac:spMkLst>
            <pc:docMk/>
            <pc:sldMk cId="1310994929" sldId="281"/>
            <ac:spMk id="9219" creationId="{00ACEA33-9D4F-C926-E9BD-D80B55394709}"/>
          </ac:spMkLst>
        </pc:spChg>
        <pc:picChg chg="add mod">
          <ac:chgData name="Dr. Hyung Jae Chang" userId="886d5175-8769-4946-920e-866bf9151013" providerId="ADAL" clId="{F79CBC0A-167E-422C-B82A-F90F11A129CC}" dt="2024-02-14T12:48:53.232" v="7936" actId="1076"/>
          <ac:picMkLst>
            <pc:docMk/>
            <pc:sldMk cId="1310994929" sldId="281"/>
            <ac:picMk id="2" creationId="{4CC55BB6-9E0B-3BA4-7666-0942F3B4D722}"/>
          </ac:picMkLst>
        </pc:picChg>
        <pc:picChg chg="del">
          <ac:chgData name="Dr. Hyung Jae Chang" userId="886d5175-8769-4946-920e-866bf9151013" providerId="ADAL" clId="{F79CBC0A-167E-422C-B82A-F90F11A129CC}" dt="2024-02-14T12:39:01.454" v="7754" actId="478"/>
          <ac:picMkLst>
            <pc:docMk/>
            <pc:sldMk cId="1310994929" sldId="281"/>
            <ac:picMk id="6" creationId="{F54B4AED-2971-9926-EFF7-680135BC64D4}"/>
          </ac:picMkLst>
        </pc:picChg>
      </pc:sldChg>
      <pc:sldChg chg="modSp add mod">
        <pc:chgData name="Dr. Hyung Jae Chang" userId="886d5175-8769-4946-920e-866bf9151013" providerId="ADAL" clId="{F79CBC0A-167E-422C-B82A-F90F11A129CC}" dt="2024-02-14T12:53:50.789" v="8485" actId="207"/>
        <pc:sldMkLst>
          <pc:docMk/>
          <pc:sldMk cId="14623218" sldId="282"/>
        </pc:sldMkLst>
        <pc:spChg chg="mod">
          <ac:chgData name="Dr. Hyung Jae Chang" userId="886d5175-8769-4946-920e-866bf9151013" providerId="ADAL" clId="{F79CBC0A-167E-422C-B82A-F90F11A129CC}" dt="2024-02-14T12:48:37.409" v="7928" actId="20577"/>
          <ac:spMkLst>
            <pc:docMk/>
            <pc:sldMk cId="14623218" sldId="282"/>
            <ac:spMk id="9218" creationId="{A0ADF0A1-F01F-B2F6-44D4-09B5902EB4FD}"/>
          </ac:spMkLst>
        </pc:spChg>
        <pc:spChg chg="mod">
          <ac:chgData name="Dr. Hyung Jae Chang" userId="886d5175-8769-4946-920e-866bf9151013" providerId="ADAL" clId="{F79CBC0A-167E-422C-B82A-F90F11A129CC}" dt="2024-02-14T12:53:50.789" v="8485" actId="207"/>
          <ac:spMkLst>
            <pc:docMk/>
            <pc:sldMk cId="14623218" sldId="282"/>
            <ac:spMk id="9219" creationId="{D3C5E6F9-5F4A-EC54-E1F9-E4C27727A31D}"/>
          </ac:spMkLst>
        </pc:spChg>
      </pc:sldChg>
      <pc:sldChg chg="modSp add mod">
        <pc:chgData name="Dr. Hyung Jae Chang" userId="886d5175-8769-4946-920e-866bf9151013" providerId="ADAL" clId="{F79CBC0A-167E-422C-B82A-F90F11A129CC}" dt="2024-02-14T12:57:23.428" v="8737" actId="20577"/>
        <pc:sldMkLst>
          <pc:docMk/>
          <pc:sldMk cId="4228293099" sldId="283"/>
        </pc:sldMkLst>
        <pc:spChg chg="mod">
          <ac:chgData name="Dr. Hyung Jae Chang" userId="886d5175-8769-4946-920e-866bf9151013" providerId="ADAL" clId="{F79CBC0A-167E-422C-B82A-F90F11A129CC}" dt="2024-02-14T12:57:23.428" v="8737" actId="20577"/>
          <ac:spMkLst>
            <pc:docMk/>
            <pc:sldMk cId="4228293099" sldId="283"/>
            <ac:spMk id="9218" creationId="{4A91EB62-179E-4AC0-7F79-E8EBBBA97BA8}"/>
          </ac:spMkLst>
        </pc:spChg>
        <pc:spChg chg="mod">
          <ac:chgData name="Dr. Hyung Jae Chang" userId="886d5175-8769-4946-920e-866bf9151013" providerId="ADAL" clId="{F79CBC0A-167E-422C-B82A-F90F11A129CC}" dt="2024-02-14T12:57:20.344" v="8732" actId="6549"/>
          <ac:spMkLst>
            <pc:docMk/>
            <pc:sldMk cId="4228293099" sldId="283"/>
            <ac:spMk id="9219" creationId="{617BA22C-E116-ED71-631D-1B328BAF7337}"/>
          </ac:spMkLst>
        </pc:spChg>
      </pc:sldChg>
      <pc:sldChg chg="addSp modSp add mod">
        <pc:chgData name="Dr. Hyung Jae Chang" userId="886d5175-8769-4946-920e-866bf9151013" providerId="ADAL" clId="{F79CBC0A-167E-422C-B82A-F90F11A129CC}" dt="2024-02-14T12:58:10.933" v="8834" actId="1076"/>
        <pc:sldMkLst>
          <pc:docMk/>
          <pc:sldMk cId="425260228" sldId="284"/>
        </pc:sldMkLst>
        <pc:spChg chg="mod">
          <ac:chgData name="Dr. Hyung Jae Chang" userId="886d5175-8769-4946-920e-866bf9151013" providerId="ADAL" clId="{F79CBC0A-167E-422C-B82A-F90F11A129CC}" dt="2024-02-14T12:57:31.084" v="8757" actId="20577"/>
          <ac:spMkLst>
            <pc:docMk/>
            <pc:sldMk cId="425260228" sldId="284"/>
            <ac:spMk id="9218" creationId="{00933D34-1D43-E17D-A34A-437231DC7020}"/>
          </ac:spMkLst>
        </pc:spChg>
        <pc:spChg chg="mod">
          <ac:chgData name="Dr. Hyung Jae Chang" userId="886d5175-8769-4946-920e-866bf9151013" providerId="ADAL" clId="{F79CBC0A-167E-422C-B82A-F90F11A129CC}" dt="2024-02-14T12:58:06.062" v="8831" actId="20577"/>
          <ac:spMkLst>
            <pc:docMk/>
            <pc:sldMk cId="425260228" sldId="284"/>
            <ac:spMk id="9219" creationId="{A5E61883-DB40-5EFD-A616-9A46EB54ABF0}"/>
          </ac:spMkLst>
        </pc:spChg>
        <pc:picChg chg="add mod">
          <ac:chgData name="Dr. Hyung Jae Chang" userId="886d5175-8769-4946-920e-866bf9151013" providerId="ADAL" clId="{F79CBC0A-167E-422C-B82A-F90F11A129CC}" dt="2024-02-14T12:58:10.933" v="8834" actId="1076"/>
          <ac:picMkLst>
            <pc:docMk/>
            <pc:sldMk cId="425260228" sldId="284"/>
            <ac:picMk id="3" creationId="{C2CAE870-396E-7FD3-98D6-1F8B749EAFC4}"/>
          </ac:picMkLst>
        </pc:picChg>
      </pc:sldChg>
      <pc:sldChg chg="addSp delSp modSp add mod">
        <pc:chgData name="Dr. Hyung Jae Chang" userId="886d5175-8769-4946-920e-866bf9151013" providerId="ADAL" clId="{F79CBC0A-167E-422C-B82A-F90F11A129CC}" dt="2024-02-14T13:06:15.415" v="9604" actId="113"/>
        <pc:sldMkLst>
          <pc:docMk/>
          <pc:sldMk cId="2448899038" sldId="285"/>
        </pc:sldMkLst>
        <pc:spChg chg="add del">
          <ac:chgData name="Dr. Hyung Jae Chang" userId="886d5175-8769-4946-920e-866bf9151013" providerId="ADAL" clId="{F79CBC0A-167E-422C-B82A-F90F11A129CC}" dt="2024-02-14T13:00:12.029" v="9027" actId="11529"/>
          <ac:spMkLst>
            <pc:docMk/>
            <pc:sldMk cId="2448899038" sldId="285"/>
            <ac:spMk id="8" creationId="{B8FD365B-32EF-7AF1-7DC7-6A71A75C5323}"/>
          </ac:spMkLst>
        </pc:spChg>
        <pc:spChg chg="add del mod">
          <ac:chgData name="Dr. Hyung Jae Chang" userId="886d5175-8769-4946-920e-866bf9151013" providerId="ADAL" clId="{F79CBC0A-167E-422C-B82A-F90F11A129CC}" dt="2024-02-14T13:00:25.410" v="9031" actId="11529"/>
          <ac:spMkLst>
            <pc:docMk/>
            <pc:sldMk cId="2448899038" sldId="285"/>
            <ac:spMk id="9" creationId="{C2C78885-7E76-010E-1560-B2927CB7723C}"/>
          </ac:spMkLst>
        </pc:spChg>
        <pc:spChg chg="add mod">
          <ac:chgData name="Dr. Hyung Jae Chang" userId="886d5175-8769-4946-920e-866bf9151013" providerId="ADAL" clId="{F79CBC0A-167E-422C-B82A-F90F11A129CC}" dt="2024-02-14T13:06:03.634" v="9599" actId="1035"/>
          <ac:spMkLst>
            <pc:docMk/>
            <pc:sldMk cId="2448899038" sldId="285"/>
            <ac:spMk id="10" creationId="{3F4162B9-329A-559F-20E9-88D1F985B402}"/>
          </ac:spMkLst>
        </pc:spChg>
        <pc:spChg chg="mod">
          <ac:chgData name="Dr. Hyung Jae Chang" userId="886d5175-8769-4946-920e-866bf9151013" providerId="ADAL" clId="{F79CBC0A-167E-422C-B82A-F90F11A129CC}" dt="2024-02-14T13:06:08.116" v="9602" actId="1035"/>
          <ac:spMkLst>
            <pc:docMk/>
            <pc:sldMk cId="2448899038" sldId="285"/>
            <ac:spMk id="9218" creationId="{9DE9C252-B5B4-CE58-0754-64AFA7FF5622}"/>
          </ac:spMkLst>
        </pc:spChg>
        <pc:spChg chg="mod">
          <ac:chgData name="Dr. Hyung Jae Chang" userId="886d5175-8769-4946-920e-866bf9151013" providerId="ADAL" clId="{F79CBC0A-167E-422C-B82A-F90F11A129CC}" dt="2024-02-14T13:06:15.415" v="9604" actId="113"/>
          <ac:spMkLst>
            <pc:docMk/>
            <pc:sldMk cId="2448899038" sldId="285"/>
            <ac:spMk id="9219" creationId="{FA7A0940-C4D3-994D-4E67-33D55E3FAEA6}"/>
          </ac:spMkLst>
        </pc:spChg>
        <pc:picChg chg="del">
          <ac:chgData name="Dr. Hyung Jae Chang" userId="886d5175-8769-4946-920e-866bf9151013" providerId="ADAL" clId="{F79CBC0A-167E-422C-B82A-F90F11A129CC}" dt="2024-02-14T12:58:24.703" v="8860" actId="478"/>
          <ac:picMkLst>
            <pc:docMk/>
            <pc:sldMk cId="2448899038" sldId="285"/>
            <ac:picMk id="3" creationId="{DE589816-1EFF-6753-5691-A9A1A17FF28A}"/>
          </ac:picMkLst>
        </pc:picChg>
        <pc:picChg chg="add mod">
          <ac:chgData name="Dr. Hyung Jae Chang" userId="886d5175-8769-4946-920e-866bf9151013" providerId="ADAL" clId="{F79CBC0A-167E-422C-B82A-F90F11A129CC}" dt="2024-02-14T13:06:03.634" v="9599" actId="1035"/>
          <ac:picMkLst>
            <pc:docMk/>
            <pc:sldMk cId="2448899038" sldId="285"/>
            <ac:picMk id="4" creationId="{B8538342-40B2-83D8-2FDF-489CB2AB707C}"/>
          </ac:picMkLst>
        </pc:picChg>
        <pc:picChg chg="add mod">
          <ac:chgData name="Dr. Hyung Jae Chang" userId="886d5175-8769-4946-920e-866bf9151013" providerId="ADAL" clId="{F79CBC0A-167E-422C-B82A-F90F11A129CC}" dt="2024-02-14T13:06:03.634" v="9599" actId="1035"/>
          <ac:picMkLst>
            <pc:docMk/>
            <pc:sldMk cId="2448899038" sldId="285"/>
            <ac:picMk id="7" creationId="{BE1FB723-F3B8-A89B-A178-1FD0F1DA0D29}"/>
          </ac:picMkLst>
        </pc:picChg>
      </pc:sldChg>
      <pc:sldChg chg="addSp delSp modSp add mod">
        <pc:chgData name="Dr. Hyung Jae Chang" userId="886d5175-8769-4946-920e-866bf9151013" providerId="ADAL" clId="{F79CBC0A-167E-422C-B82A-F90F11A129CC}" dt="2024-02-14T13:15:31.322" v="9697" actId="20577"/>
        <pc:sldMkLst>
          <pc:docMk/>
          <pc:sldMk cId="1170540131" sldId="286"/>
        </pc:sldMkLst>
        <pc:spChg chg="del">
          <ac:chgData name="Dr. Hyung Jae Chang" userId="886d5175-8769-4946-920e-866bf9151013" providerId="ADAL" clId="{F79CBC0A-167E-422C-B82A-F90F11A129CC}" dt="2024-02-14T13:06:45.601" v="9607" actId="478"/>
          <ac:spMkLst>
            <pc:docMk/>
            <pc:sldMk cId="1170540131" sldId="286"/>
            <ac:spMk id="10" creationId="{01A9CADD-35B9-32D2-E5F0-90B10FD3F392}"/>
          </ac:spMkLst>
        </pc:spChg>
        <pc:spChg chg="mod">
          <ac:chgData name="Dr. Hyung Jae Chang" userId="886d5175-8769-4946-920e-866bf9151013" providerId="ADAL" clId="{F79CBC0A-167E-422C-B82A-F90F11A129CC}" dt="2024-02-14T13:15:31.322" v="9697" actId="20577"/>
          <ac:spMkLst>
            <pc:docMk/>
            <pc:sldMk cId="1170540131" sldId="286"/>
            <ac:spMk id="9218" creationId="{B2F1FB46-AC24-C46A-AEC0-27B575ED17B0}"/>
          </ac:spMkLst>
        </pc:spChg>
        <pc:spChg chg="add del mod">
          <ac:chgData name="Dr. Hyung Jae Chang" userId="886d5175-8769-4946-920e-866bf9151013" providerId="ADAL" clId="{F79CBC0A-167E-422C-B82A-F90F11A129CC}" dt="2024-02-14T13:07:49.611" v="9679" actId="113"/>
          <ac:spMkLst>
            <pc:docMk/>
            <pc:sldMk cId="1170540131" sldId="286"/>
            <ac:spMk id="9219" creationId="{93404E81-75EB-94DE-70E7-A4B2ADA7978D}"/>
          </ac:spMkLst>
        </pc:spChg>
        <pc:picChg chg="add del mod ord">
          <ac:chgData name="Dr. Hyung Jae Chang" userId="886d5175-8769-4946-920e-866bf9151013" providerId="ADAL" clId="{F79CBC0A-167E-422C-B82A-F90F11A129CC}" dt="2024-02-14T13:07:16.711" v="9618" actId="22"/>
          <ac:picMkLst>
            <pc:docMk/>
            <pc:sldMk cId="1170540131" sldId="286"/>
            <ac:picMk id="3" creationId="{BE028857-DCE6-CCB9-1649-DBFC61037871}"/>
          </ac:picMkLst>
        </pc:picChg>
        <pc:picChg chg="del">
          <ac:chgData name="Dr. Hyung Jae Chang" userId="886d5175-8769-4946-920e-866bf9151013" providerId="ADAL" clId="{F79CBC0A-167E-422C-B82A-F90F11A129CC}" dt="2024-02-14T13:06:44.971" v="9606" actId="478"/>
          <ac:picMkLst>
            <pc:docMk/>
            <pc:sldMk cId="1170540131" sldId="286"/>
            <ac:picMk id="4" creationId="{9E087887-20F3-05DE-6E93-2AD7FC1B4D9C}"/>
          </ac:picMkLst>
        </pc:picChg>
        <pc:picChg chg="del">
          <ac:chgData name="Dr. Hyung Jae Chang" userId="886d5175-8769-4946-920e-866bf9151013" providerId="ADAL" clId="{F79CBC0A-167E-422C-B82A-F90F11A129CC}" dt="2024-02-14T13:06:46.036" v="9608" actId="478"/>
          <ac:picMkLst>
            <pc:docMk/>
            <pc:sldMk cId="1170540131" sldId="286"/>
            <ac:picMk id="7" creationId="{7C36969A-565D-5D07-C90C-4DC641A15602}"/>
          </ac:picMkLst>
        </pc:picChg>
        <pc:picChg chg="add mod">
          <ac:chgData name="Dr. Hyung Jae Chang" userId="886d5175-8769-4946-920e-866bf9151013" providerId="ADAL" clId="{F79CBC0A-167E-422C-B82A-F90F11A129CC}" dt="2024-02-14T13:15:22.572" v="9688" actId="1076"/>
          <ac:picMkLst>
            <pc:docMk/>
            <pc:sldMk cId="1170540131" sldId="286"/>
            <ac:picMk id="8" creationId="{939D7CD4-FCF1-6BB8-4391-08881D821701}"/>
          </ac:picMkLst>
        </pc:picChg>
      </pc:sldChg>
      <pc:sldChg chg="addSp delSp modSp add mod">
        <pc:chgData name="Dr. Hyung Jae Chang" userId="886d5175-8769-4946-920e-866bf9151013" providerId="ADAL" clId="{F79CBC0A-167E-422C-B82A-F90F11A129CC}" dt="2024-02-14T13:16:56.120" v="9824" actId="1076"/>
        <pc:sldMkLst>
          <pc:docMk/>
          <pc:sldMk cId="1451933789" sldId="287"/>
        </pc:sldMkLst>
        <pc:spChg chg="add mod">
          <ac:chgData name="Dr. Hyung Jae Chang" userId="886d5175-8769-4946-920e-866bf9151013" providerId="ADAL" clId="{F79CBC0A-167E-422C-B82A-F90F11A129CC}" dt="2024-02-14T13:16:56.120" v="9824" actId="1076"/>
          <ac:spMkLst>
            <pc:docMk/>
            <pc:sldMk cId="1451933789" sldId="287"/>
            <ac:spMk id="7" creationId="{69A9ED05-0CB5-7022-09D0-5F21E6FE3DD5}"/>
          </ac:spMkLst>
        </pc:spChg>
        <pc:spChg chg="mod">
          <ac:chgData name="Dr. Hyung Jae Chang" userId="886d5175-8769-4946-920e-866bf9151013" providerId="ADAL" clId="{F79CBC0A-167E-422C-B82A-F90F11A129CC}" dt="2024-02-14T13:15:40.908" v="9704" actId="20577"/>
          <ac:spMkLst>
            <pc:docMk/>
            <pc:sldMk cId="1451933789" sldId="287"/>
            <ac:spMk id="9218" creationId="{D558BF9A-73E7-6719-5F42-042739365D13}"/>
          </ac:spMkLst>
        </pc:spChg>
        <pc:spChg chg="mod">
          <ac:chgData name="Dr. Hyung Jae Chang" userId="886d5175-8769-4946-920e-866bf9151013" providerId="ADAL" clId="{F79CBC0A-167E-422C-B82A-F90F11A129CC}" dt="2024-02-14T13:16:18.500" v="9814" actId="20577"/>
          <ac:spMkLst>
            <pc:docMk/>
            <pc:sldMk cId="1451933789" sldId="287"/>
            <ac:spMk id="9219" creationId="{6C6476A3-DC01-3C20-0BF3-ABE1A987F894}"/>
          </ac:spMkLst>
        </pc:spChg>
        <pc:picChg chg="add mod">
          <ac:chgData name="Dr. Hyung Jae Chang" userId="886d5175-8769-4946-920e-866bf9151013" providerId="ADAL" clId="{F79CBC0A-167E-422C-B82A-F90F11A129CC}" dt="2024-02-14T13:16:40.395" v="9818" actId="1076"/>
          <ac:picMkLst>
            <pc:docMk/>
            <pc:sldMk cId="1451933789" sldId="287"/>
            <ac:picMk id="3" creationId="{3C985ED1-537B-373C-B761-BC7FC08898AD}"/>
          </ac:picMkLst>
        </pc:picChg>
        <pc:picChg chg="add mod">
          <ac:chgData name="Dr. Hyung Jae Chang" userId="886d5175-8769-4946-920e-866bf9151013" providerId="ADAL" clId="{F79CBC0A-167E-422C-B82A-F90F11A129CC}" dt="2024-02-14T13:16:50.548" v="9822" actId="1076"/>
          <ac:picMkLst>
            <pc:docMk/>
            <pc:sldMk cId="1451933789" sldId="287"/>
            <ac:picMk id="6" creationId="{C53C7D81-CCFF-393D-9CDF-EBFE80D8AE64}"/>
          </ac:picMkLst>
        </pc:picChg>
        <pc:picChg chg="del">
          <ac:chgData name="Dr. Hyung Jae Chang" userId="886d5175-8769-4946-920e-866bf9151013" providerId="ADAL" clId="{F79CBC0A-167E-422C-B82A-F90F11A129CC}" dt="2024-02-14T13:16:07.927" v="9797" actId="478"/>
          <ac:picMkLst>
            <pc:docMk/>
            <pc:sldMk cId="1451933789" sldId="287"/>
            <ac:picMk id="8" creationId="{786CF084-57AA-76C9-9D3C-2FE2F85E5833}"/>
          </ac:picMkLst>
        </pc:picChg>
      </pc:sldChg>
      <pc:sldChg chg="addSp delSp modSp add mod">
        <pc:chgData name="Dr. Hyung Jae Chang" userId="886d5175-8769-4946-920e-866bf9151013" providerId="ADAL" clId="{F79CBC0A-167E-422C-B82A-F90F11A129CC}" dt="2024-02-14T13:17:51.469" v="9910" actId="20577"/>
        <pc:sldMkLst>
          <pc:docMk/>
          <pc:sldMk cId="241197361" sldId="288"/>
        </pc:sldMkLst>
        <pc:spChg chg="del">
          <ac:chgData name="Dr. Hyung Jae Chang" userId="886d5175-8769-4946-920e-866bf9151013" providerId="ADAL" clId="{F79CBC0A-167E-422C-B82A-F90F11A129CC}" dt="2024-02-14T13:17:19.406" v="9837" actId="478"/>
          <ac:spMkLst>
            <pc:docMk/>
            <pc:sldMk cId="241197361" sldId="288"/>
            <ac:spMk id="7" creationId="{0478876F-A4B7-4308-747E-BFF2EBF40EBA}"/>
          </ac:spMkLst>
        </pc:spChg>
        <pc:spChg chg="mod">
          <ac:chgData name="Dr. Hyung Jae Chang" userId="886d5175-8769-4946-920e-866bf9151013" providerId="ADAL" clId="{F79CBC0A-167E-422C-B82A-F90F11A129CC}" dt="2024-02-14T13:17:15.215" v="9835" actId="20577"/>
          <ac:spMkLst>
            <pc:docMk/>
            <pc:sldMk cId="241197361" sldId="288"/>
            <ac:spMk id="9218" creationId="{B122425F-BC50-4070-E88E-9F660D131666}"/>
          </ac:spMkLst>
        </pc:spChg>
        <pc:spChg chg="mod">
          <ac:chgData name="Dr. Hyung Jae Chang" userId="886d5175-8769-4946-920e-866bf9151013" providerId="ADAL" clId="{F79CBC0A-167E-422C-B82A-F90F11A129CC}" dt="2024-02-14T13:17:51.469" v="9910" actId="20577"/>
          <ac:spMkLst>
            <pc:docMk/>
            <pc:sldMk cId="241197361" sldId="288"/>
            <ac:spMk id="9219" creationId="{00D8048A-0443-5FAE-28BF-08EF4D83720E}"/>
          </ac:spMkLst>
        </pc:spChg>
        <pc:picChg chg="del">
          <ac:chgData name="Dr. Hyung Jae Chang" userId="886d5175-8769-4946-920e-866bf9151013" providerId="ADAL" clId="{F79CBC0A-167E-422C-B82A-F90F11A129CC}" dt="2024-02-14T13:17:18.371" v="9836" actId="478"/>
          <ac:picMkLst>
            <pc:docMk/>
            <pc:sldMk cId="241197361" sldId="288"/>
            <ac:picMk id="3" creationId="{178F851E-6285-0C77-648A-95B11B4B7A2A}"/>
          </ac:picMkLst>
        </pc:picChg>
        <pc:picChg chg="add mod">
          <ac:chgData name="Dr. Hyung Jae Chang" userId="886d5175-8769-4946-920e-866bf9151013" providerId="ADAL" clId="{F79CBC0A-167E-422C-B82A-F90F11A129CC}" dt="2024-02-14T13:17:49.229" v="9908" actId="1076"/>
          <ac:picMkLst>
            <pc:docMk/>
            <pc:sldMk cId="241197361" sldId="288"/>
            <ac:picMk id="4" creationId="{1AD9D42B-F37C-172D-D235-882425F3E84C}"/>
          </ac:picMkLst>
        </pc:picChg>
        <pc:picChg chg="del">
          <ac:chgData name="Dr. Hyung Jae Chang" userId="886d5175-8769-4946-920e-866bf9151013" providerId="ADAL" clId="{F79CBC0A-167E-422C-B82A-F90F11A129CC}" dt="2024-02-14T13:17:19.844" v="9838" actId="478"/>
          <ac:picMkLst>
            <pc:docMk/>
            <pc:sldMk cId="241197361" sldId="288"/>
            <ac:picMk id="6" creationId="{3628F445-6760-97B9-C636-F23D5AACFC0B}"/>
          </ac:picMkLst>
        </pc:picChg>
      </pc:sldChg>
      <pc:sldChg chg="addSp delSp modSp add mod">
        <pc:chgData name="Dr. Hyung Jae Chang" userId="886d5175-8769-4946-920e-866bf9151013" providerId="ADAL" clId="{F79CBC0A-167E-422C-B82A-F90F11A129CC}" dt="2024-02-15T11:28:33.680" v="10018" actId="6549"/>
        <pc:sldMkLst>
          <pc:docMk/>
          <pc:sldMk cId="4037613552" sldId="289"/>
        </pc:sldMkLst>
        <pc:spChg chg="del">
          <ac:chgData name="Dr. Hyung Jae Chang" userId="886d5175-8769-4946-920e-866bf9151013" providerId="ADAL" clId="{F79CBC0A-167E-422C-B82A-F90F11A129CC}" dt="2024-02-14T13:18:34.107" v="9913" actId="478"/>
          <ac:spMkLst>
            <pc:docMk/>
            <pc:sldMk cId="4037613552" sldId="289"/>
            <ac:spMk id="7" creationId="{787BE812-B5A4-93BD-57C6-7C775113E124}"/>
          </ac:spMkLst>
        </pc:spChg>
        <pc:spChg chg="mod">
          <ac:chgData name="Dr. Hyung Jae Chang" userId="886d5175-8769-4946-920e-866bf9151013" providerId="ADAL" clId="{F79CBC0A-167E-422C-B82A-F90F11A129CC}" dt="2024-02-14T13:18:41.051" v="9937" actId="20577"/>
          <ac:spMkLst>
            <pc:docMk/>
            <pc:sldMk cId="4037613552" sldId="289"/>
            <ac:spMk id="9218" creationId="{783AFCA7-165C-ED68-CD23-22819F48DA94}"/>
          </ac:spMkLst>
        </pc:spChg>
        <pc:spChg chg="mod">
          <ac:chgData name="Dr. Hyung Jae Chang" userId="886d5175-8769-4946-920e-866bf9151013" providerId="ADAL" clId="{F79CBC0A-167E-422C-B82A-F90F11A129CC}" dt="2024-02-15T11:28:33.680" v="10018" actId="6549"/>
          <ac:spMkLst>
            <pc:docMk/>
            <pc:sldMk cId="4037613552" sldId="289"/>
            <ac:spMk id="9219" creationId="{EFEF25CB-A77E-9DAA-62B8-475966CD7241}"/>
          </ac:spMkLst>
        </pc:spChg>
        <pc:picChg chg="add del mod">
          <ac:chgData name="Dr. Hyung Jae Chang" userId="886d5175-8769-4946-920e-866bf9151013" providerId="ADAL" clId="{F79CBC0A-167E-422C-B82A-F90F11A129CC}" dt="2024-02-15T11:28:32.356" v="10017" actId="478"/>
          <ac:picMkLst>
            <pc:docMk/>
            <pc:sldMk cId="4037613552" sldId="289"/>
            <ac:picMk id="3" creationId="{34FAA0B9-885E-7BA9-C118-63FAE6708892}"/>
          </ac:picMkLst>
        </pc:picChg>
        <pc:picChg chg="del">
          <ac:chgData name="Dr. Hyung Jae Chang" userId="886d5175-8769-4946-920e-866bf9151013" providerId="ADAL" clId="{F79CBC0A-167E-422C-B82A-F90F11A129CC}" dt="2024-02-14T13:18:33.329" v="9912" actId="478"/>
          <ac:picMkLst>
            <pc:docMk/>
            <pc:sldMk cId="4037613552" sldId="289"/>
            <ac:picMk id="3" creationId="{8AFD591A-60E3-38E0-1FD4-5020E2183BE9}"/>
          </ac:picMkLst>
        </pc:picChg>
        <pc:picChg chg="del">
          <ac:chgData name="Dr. Hyung Jae Chang" userId="886d5175-8769-4946-920e-866bf9151013" providerId="ADAL" clId="{F79CBC0A-167E-422C-B82A-F90F11A129CC}" dt="2024-02-14T13:18:34.535" v="9914" actId="478"/>
          <ac:picMkLst>
            <pc:docMk/>
            <pc:sldMk cId="4037613552" sldId="289"/>
            <ac:picMk id="6" creationId="{702C877D-7ABF-FEA0-3CA7-1A5C5FEDF774}"/>
          </ac:picMkLst>
        </pc:picChg>
      </pc:sldChg>
      <pc:sldChg chg="addSp modSp add mod">
        <pc:chgData name="Dr. Hyung Jae Chang" userId="886d5175-8769-4946-920e-866bf9151013" providerId="ADAL" clId="{F79CBC0A-167E-422C-B82A-F90F11A129CC}" dt="2024-02-15T12:14:35.884" v="10190" actId="14100"/>
        <pc:sldMkLst>
          <pc:docMk/>
          <pc:sldMk cId="2009710786" sldId="290"/>
        </pc:sldMkLst>
        <pc:spChg chg="mod">
          <ac:chgData name="Dr. Hyung Jae Chang" userId="886d5175-8769-4946-920e-866bf9151013" providerId="ADAL" clId="{F79CBC0A-167E-422C-B82A-F90F11A129CC}" dt="2024-02-15T11:28:23.753" v="10014" actId="20577"/>
          <ac:spMkLst>
            <pc:docMk/>
            <pc:sldMk cId="2009710786" sldId="290"/>
            <ac:spMk id="9218" creationId="{57B0EF35-EFA9-2454-1D65-73A226CBFB54}"/>
          </ac:spMkLst>
        </pc:spChg>
        <pc:spChg chg="mod">
          <ac:chgData name="Dr. Hyung Jae Chang" userId="886d5175-8769-4946-920e-866bf9151013" providerId="ADAL" clId="{F79CBC0A-167E-422C-B82A-F90F11A129CC}" dt="2024-02-15T12:14:27.106" v="10187" actId="20577"/>
          <ac:spMkLst>
            <pc:docMk/>
            <pc:sldMk cId="2009710786" sldId="290"/>
            <ac:spMk id="9219" creationId="{7D2C045D-D66D-93D2-1BCC-1E3360A7E9A0}"/>
          </ac:spMkLst>
        </pc:spChg>
        <pc:picChg chg="mod">
          <ac:chgData name="Dr. Hyung Jae Chang" userId="886d5175-8769-4946-920e-866bf9151013" providerId="ADAL" clId="{F79CBC0A-167E-422C-B82A-F90F11A129CC}" dt="2024-02-15T11:28:30.929" v="10016" actId="1076"/>
          <ac:picMkLst>
            <pc:docMk/>
            <pc:sldMk cId="2009710786" sldId="290"/>
            <ac:picMk id="3" creationId="{C181D6C4-BB09-54E9-D8A8-F9B762287BB1}"/>
          </ac:picMkLst>
        </pc:picChg>
        <pc:picChg chg="add mod">
          <ac:chgData name="Dr. Hyung Jae Chang" userId="886d5175-8769-4946-920e-866bf9151013" providerId="ADAL" clId="{F79CBC0A-167E-422C-B82A-F90F11A129CC}" dt="2024-02-15T11:29:16.052" v="10078" actId="1076"/>
          <ac:picMkLst>
            <pc:docMk/>
            <pc:sldMk cId="2009710786" sldId="290"/>
            <ac:picMk id="4" creationId="{4039A9D2-D164-9B63-63D5-0E050E80BA2C}"/>
          </ac:picMkLst>
        </pc:picChg>
        <pc:picChg chg="add mod">
          <ac:chgData name="Dr. Hyung Jae Chang" userId="886d5175-8769-4946-920e-866bf9151013" providerId="ADAL" clId="{F79CBC0A-167E-422C-B82A-F90F11A129CC}" dt="2024-02-15T12:14:35.884" v="10190" actId="14100"/>
          <ac:picMkLst>
            <pc:docMk/>
            <pc:sldMk cId="2009710786" sldId="290"/>
            <ac:picMk id="6" creationId="{14814870-0227-EC52-DF63-850501F867BB}"/>
          </ac:picMkLst>
        </pc:picChg>
      </pc:sldChg>
      <pc:sldChg chg="addSp delSp modSp add mod">
        <pc:chgData name="Dr. Hyung Jae Chang" userId="886d5175-8769-4946-920e-866bf9151013" providerId="ADAL" clId="{F79CBC0A-167E-422C-B82A-F90F11A129CC}" dt="2024-02-15T12:18:30.967" v="10421" actId="20577"/>
        <pc:sldMkLst>
          <pc:docMk/>
          <pc:sldMk cId="709685469" sldId="291"/>
        </pc:sldMkLst>
        <pc:spChg chg="mod">
          <ac:chgData name="Dr. Hyung Jae Chang" userId="886d5175-8769-4946-920e-866bf9151013" providerId="ADAL" clId="{F79CBC0A-167E-422C-B82A-F90F11A129CC}" dt="2024-02-15T12:18:30.967" v="10421" actId="20577"/>
          <ac:spMkLst>
            <pc:docMk/>
            <pc:sldMk cId="709685469" sldId="291"/>
            <ac:spMk id="9218" creationId="{552C336C-7520-F963-6D0B-BDF879DBC880}"/>
          </ac:spMkLst>
        </pc:spChg>
        <pc:spChg chg="mod">
          <ac:chgData name="Dr. Hyung Jae Chang" userId="886d5175-8769-4946-920e-866bf9151013" providerId="ADAL" clId="{F79CBC0A-167E-422C-B82A-F90F11A129CC}" dt="2024-02-15T12:17:45.532" v="10360" actId="5793"/>
          <ac:spMkLst>
            <pc:docMk/>
            <pc:sldMk cId="709685469" sldId="291"/>
            <ac:spMk id="9219" creationId="{26E431B7-3BE8-C0C9-0BCE-CA4933D313C0}"/>
          </ac:spMkLst>
        </pc:spChg>
        <pc:picChg chg="add mod">
          <ac:chgData name="Dr. Hyung Jae Chang" userId="886d5175-8769-4946-920e-866bf9151013" providerId="ADAL" clId="{F79CBC0A-167E-422C-B82A-F90F11A129CC}" dt="2024-02-15T12:16:44.344" v="10298" actId="1076"/>
          <ac:picMkLst>
            <pc:docMk/>
            <pc:sldMk cId="709685469" sldId="291"/>
            <ac:picMk id="2" creationId="{B7C444C5-DFCD-8668-70A3-344A2C36F47B}"/>
          </ac:picMkLst>
        </pc:picChg>
        <pc:picChg chg="del">
          <ac:chgData name="Dr. Hyung Jae Chang" userId="886d5175-8769-4946-920e-866bf9151013" providerId="ADAL" clId="{F79CBC0A-167E-422C-B82A-F90F11A129CC}" dt="2024-02-15T12:12:27.276" v="10081" actId="478"/>
          <ac:picMkLst>
            <pc:docMk/>
            <pc:sldMk cId="709685469" sldId="291"/>
            <ac:picMk id="3" creationId="{4B63720C-8A5D-1378-76B8-F1E914C31A50}"/>
          </ac:picMkLst>
        </pc:picChg>
        <pc:picChg chg="del">
          <ac:chgData name="Dr. Hyung Jae Chang" userId="886d5175-8769-4946-920e-866bf9151013" providerId="ADAL" clId="{F79CBC0A-167E-422C-B82A-F90F11A129CC}" dt="2024-02-15T12:12:26.564" v="10080" actId="478"/>
          <ac:picMkLst>
            <pc:docMk/>
            <pc:sldMk cId="709685469" sldId="291"/>
            <ac:picMk id="4" creationId="{FBEFAF7D-9871-E280-5BAC-622A2727158F}"/>
          </ac:picMkLst>
        </pc:picChg>
        <pc:picChg chg="add mod">
          <ac:chgData name="Dr. Hyung Jae Chang" userId="886d5175-8769-4946-920e-866bf9151013" providerId="ADAL" clId="{F79CBC0A-167E-422C-B82A-F90F11A129CC}" dt="2024-02-15T12:17:50.617" v="10364" actId="1076"/>
          <ac:picMkLst>
            <pc:docMk/>
            <pc:sldMk cId="709685469" sldId="291"/>
            <ac:picMk id="6" creationId="{AC7BA981-A846-F0C7-1AD1-F1BE01A92D82}"/>
          </ac:picMkLst>
        </pc:picChg>
        <pc:picChg chg="add del mod">
          <ac:chgData name="Dr. Hyung Jae Chang" userId="886d5175-8769-4946-920e-866bf9151013" providerId="ADAL" clId="{F79CBC0A-167E-422C-B82A-F90F11A129CC}" dt="2024-02-15T12:18:27.906" v="10414" actId="478"/>
          <ac:picMkLst>
            <pc:docMk/>
            <pc:sldMk cId="709685469" sldId="291"/>
            <ac:picMk id="7" creationId="{6795EDE5-787E-9465-761C-A6958F338AF9}"/>
          </ac:picMkLst>
        </pc:picChg>
      </pc:sldChg>
      <pc:sldChg chg="addSp delSp modSp add mod">
        <pc:chgData name="Dr. Hyung Jae Chang" userId="886d5175-8769-4946-920e-866bf9151013" providerId="ADAL" clId="{F79CBC0A-167E-422C-B82A-F90F11A129CC}" dt="2024-02-15T12:39:29.712" v="11121" actId="1035"/>
        <pc:sldMkLst>
          <pc:docMk/>
          <pc:sldMk cId="660567549" sldId="292"/>
        </pc:sldMkLst>
        <pc:spChg chg="mod">
          <ac:chgData name="Dr. Hyung Jae Chang" userId="886d5175-8769-4946-920e-866bf9151013" providerId="ADAL" clId="{F79CBC0A-167E-422C-B82A-F90F11A129CC}" dt="2024-02-15T12:39:29.712" v="11121" actId="1035"/>
          <ac:spMkLst>
            <pc:docMk/>
            <pc:sldMk cId="660567549" sldId="292"/>
            <ac:spMk id="9218" creationId="{D23DBC80-EB5B-6339-E614-726552B04152}"/>
          </ac:spMkLst>
        </pc:spChg>
        <pc:spChg chg="mod">
          <ac:chgData name="Dr. Hyung Jae Chang" userId="886d5175-8769-4946-920e-866bf9151013" providerId="ADAL" clId="{F79CBC0A-167E-422C-B82A-F90F11A129CC}" dt="2024-02-15T12:39:24.279" v="11118" actId="20577"/>
          <ac:spMkLst>
            <pc:docMk/>
            <pc:sldMk cId="660567549" sldId="292"/>
            <ac:spMk id="9219" creationId="{DF739B37-ED25-F3BF-E4CD-F48B5FA163E8}"/>
          </ac:spMkLst>
        </pc:spChg>
        <pc:picChg chg="del">
          <ac:chgData name="Dr. Hyung Jae Chang" userId="886d5175-8769-4946-920e-866bf9151013" providerId="ADAL" clId="{F79CBC0A-167E-422C-B82A-F90F11A129CC}" dt="2024-02-15T12:18:38.272" v="10424" actId="478"/>
          <ac:picMkLst>
            <pc:docMk/>
            <pc:sldMk cId="660567549" sldId="292"/>
            <ac:picMk id="2" creationId="{A5534371-0BB0-5AE0-AAA0-E303C6EB2964}"/>
          </ac:picMkLst>
        </pc:picChg>
        <pc:picChg chg="add mod">
          <ac:chgData name="Dr. Hyung Jae Chang" userId="886d5175-8769-4946-920e-866bf9151013" providerId="ADAL" clId="{F79CBC0A-167E-422C-B82A-F90F11A129CC}" dt="2024-02-15T12:39:14.517" v="11065" actId="1076"/>
          <ac:picMkLst>
            <pc:docMk/>
            <pc:sldMk cId="660567549" sldId="292"/>
            <ac:picMk id="3" creationId="{3EDBAFF4-F478-66B4-4F41-DCEB6E500879}"/>
          </ac:picMkLst>
        </pc:picChg>
        <pc:picChg chg="del">
          <ac:chgData name="Dr. Hyung Jae Chang" userId="886d5175-8769-4946-920e-866bf9151013" providerId="ADAL" clId="{F79CBC0A-167E-422C-B82A-F90F11A129CC}" dt="2024-02-15T12:18:37.635" v="10423" actId="478"/>
          <ac:picMkLst>
            <pc:docMk/>
            <pc:sldMk cId="660567549" sldId="292"/>
            <ac:picMk id="6" creationId="{5E9293A1-6AFB-8F64-1877-DE989E29095B}"/>
          </ac:picMkLst>
        </pc:picChg>
      </pc:sldChg>
      <pc:sldChg chg="addSp delSp modSp add mod">
        <pc:chgData name="Dr. Hyung Jae Chang" userId="886d5175-8769-4946-920e-866bf9151013" providerId="ADAL" clId="{F79CBC0A-167E-422C-B82A-F90F11A129CC}" dt="2024-02-15T12:42:27.636" v="11355" actId="1037"/>
        <pc:sldMkLst>
          <pc:docMk/>
          <pc:sldMk cId="2286505666" sldId="293"/>
        </pc:sldMkLst>
        <pc:spChg chg="mod">
          <ac:chgData name="Dr. Hyung Jae Chang" userId="886d5175-8769-4946-920e-866bf9151013" providerId="ADAL" clId="{F79CBC0A-167E-422C-B82A-F90F11A129CC}" dt="2024-02-15T12:39:51.356" v="11147" actId="20577"/>
          <ac:spMkLst>
            <pc:docMk/>
            <pc:sldMk cId="2286505666" sldId="293"/>
            <ac:spMk id="9218" creationId="{2BD18CBA-F95B-F962-005D-E023AAE16C19}"/>
          </ac:spMkLst>
        </pc:spChg>
        <pc:spChg chg="mod">
          <ac:chgData name="Dr. Hyung Jae Chang" userId="886d5175-8769-4946-920e-866bf9151013" providerId="ADAL" clId="{F79CBC0A-167E-422C-B82A-F90F11A129CC}" dt="2024-02-15T12:42:17.756" v="11348" actId="1035"/>
          <ac:spMkLst>
            <pc:docMk/>
            <pc:sldMk cId="2286505666" sldId="293"/>
            <ac:spMk id="9219" creationId="{31B434FD-3E61-B8CB-4253-B601A4BE41B2}"/>
          </ac:spMkLst>
        </pc:spChg>
        <pc:picChg chg="add mod">
          <ac:chgData name="Dr. Hyung Jae Chang" userId="886d5175-8769-4946-920e-866bf9151013" providerId="ADAL" clId="{F79CBC0A-167E-422C-B82A-F90F11A129CC}" dt="2024-02-15T12:42:27.636" v="11355" actId="1037"/>
          <ac:picMkLst>
            <pc:docMk/>
            <pc:sldMk cId="2286505666" sldId="293"/>
            <ac:picMk id="2" creationId="{16049E17-8D85-5F46-5320-B26C7A2DA184}"/>
          </ac:picMkLst>
        </pc:picChg>
        <pc:picChg chg="del">
          <ac:chgData name="Dr. Hyung Jae Chang" userId="886d5175-8769-4946-920e-866bf9151013" providerId="ADAL" clId="{F79CBC0A-167E-422C-B82A-F90F11A129CC}" dt="2024-02-15T12:39:40.135" v="11127" actId="478"/>
          <ac:picMkLst>
            <pc:docMk/>
            <pc:sldMk cId="2286505666" sldId="293"/>
            <ac:picMk id="3" creationId="{D1B8364E-A1A9-2327-873A-55DEFB9393D5}"/>
          </ac:picMkLst>
        </pc:picChg>
        <pc:picChg chg="add mod">
          <ac:chgData name="Dr. Hyung Jae Chang" userId="886d5175-8769-4946-920e-866bf9151013" providerId="ADAL" clId="{F79CBC0A-167E-422C-B82A-F90F11A129CC}" dt="2024-02-15T12:42:27.636" v="11355" actId="1037"/>
          <ac:picMkLst>
            <pc:docMk/>
            <pc:sldMk cId="2286505666" sldId="293"/>
            <ac:picMk id="4" creationId="{99B67C43-C03E-2954-E4B7-2946EFCC1D06}"/>
          </ac:picMkLst>
        </pc:picChg>
      </pc:sldChg>
      <pc:sldChg chg="addSp delSp modSp add mod">
        <pc:chgData name="Dr. Hyung Jae Chang" userId="886d5175-8769-4946-920e-866bf9151013" providerId="ADAL" clId="{F79CBC0A-167E-422C-B82A-F90F11A129CC}" dt="2024-02-15T12:44:01.616" v="11423" actId="14100"/>
        <pc:sldMkLst>
          <pc:docMk/>
          <pc:sldMk cId="347248549" sldId="294"/>
        </pc:sldMkLst>
        <pc:spChg chg="add del mod">
          <ac:chgData name="Dr. Hyung Jae Chang" userId="886d5175-8769-4946-920e-866bf9151013" providerId="ADAL" clId="{F79CBC0A-167E-422C-B82A-F90F11A129CC}" dt="2024-02-15T12:43:24.582" v="11414" actId="22"/>
          <ac:spMkLst>
            <pc:docMk/>
            <pc:sldMk cId="347248549" sldId="294"/>
            <ac:spMk id="6" creationId="{2BC1FA55-623F-FDA9-9EDD-090A48B6B284}"/>
          </ac:spMkLst>
        </pc:spChg>
        <pc:spChg chg="mod">
          <ac:chgData name="Dr. Hyung Jae Chang" userId="886d5175-8769-4946-920e-866bf9151013" providerId="ADAL" clId="{F79CBC0A-167E-422C-B82A-F90F11A129CC}" dt="2024-02-15T12:42:51.422" v="11410" actId="20577"/>
          <ac:spMkLst>
            <pc:docMk/>
            <pc:sldMk cId="347248549" sldId="294"/>
            <ac:spMk id="9218" creationId="{A12A2565-89AE-8967-1E1E-70F3A6495E1F}"/>
          </ac:spMkLst>
        </pc:spChg>
        <pc:spChg chg="del mod">
          <ac:chgData name="Dr. Hyung Jae Chang" userId="886d5175-8769-4946-920e-866bf9151013" providerId="ADAL" clId="{F79CBC0A-167E-422C-B82A-F90F11A129CC}" dt="2024-02-15T12:43:20.955" v="11411" actId="478"/>
          <ac:spMkLst>
            <pc:docMk/>
            <pc:sldMk cId="347248549" sldId="294"/>
            <ac:spMk id="9219" creationId="{E643B5A3-D913-7F1F-2F6D-71B3FCF88BCE}"/>
          </ac:spMkLst>
        </pc:spChg>
        <pc:picChg chg="del">
          <ac:chgData name="Dr. Hyung Jae Chang" userId="886d5175-8769-4946-920e-866bf9151013" providerId="ADAL" clId="{F79CBC0A-167E-422C-B82A-F90F11A129CC}" dt="2024-02-15T12:42:41.268" v="11359" actId="478"/>
          <ac:picMkLst>
            <pc:docMk/>
            <pc:sldMk cId="347248549" sldId="294"/>
            <ac:picMk id="2" creationId="{9ADD3079-C98D-912C-BC7B-162537C15124}"/>
          </ac:picMkLst>
        </pc:picChg>
        <pc:picChg chg="del">
          <ac:chgData name="Dr. Hyung Jae Chang" userId="886d5175-8769-4946-920e-866bf9151013" providerId="ADAL" clId="{F79CBC0A-167E-422C-B82A-F90F11A129CC}" dt="2024-02-15T12:42:41.649" v="11360" actId="478"/>
          <ac:picMkLst>
            <pc:docMk/>
            <pc:sldMk cId="347248549" sldId="294"/>
            <ac:picMk id="4" creationId="{793F7AAA-A949-7E81-8C78-AE07289769F4}"/>
          </ac:picMkLst>
        </pc:picChg>
        <pc:picChg chg="add del">
          <ac:chgData name="Dr. Hyung Jae Chang" userId="886d5175-8769-4946-920e-866bf9151013" providerId="ADAL" clId="{F79CBC0A-167E-422C-B82A-F90F11A129CC}" dt="2024-02-15T12:43:23.615" v="11413" actId="22"/>
          <ac:picMkLst>
            <pc:docMk/>
            <pc:sldMk cId="347248549" sldId="294"/>
            <ac:picMk id="8" creationId="{89A56C75-7AB1-E380-285A-0807DD1159E8}"/>
          </ac:picMkLst>
        </pc:picChg>
        <pc:picChg chg="add mod ord">
          <ac:chgData name="Dr. Hyung Jae Chang" userId="886d5175-8769-4946-920e-866bf9151013" providerId="ADAL" clId="{F79CBC0A-167E-422C-B82A-F90F11A129CC}" dt="2024-02-15T12:44:01.616" v="11423" actId="14100"/>
          <ac:picMkLst>
            <pc:docMk/>
            <pc:sldMk cId="347248549" sldId="294"/>
            <ac:picMk id="10" creationId="{76024EA9-FEDB-77E2-E606-B853EA31EAA9}"/>
          </ac:picMkLst>
        </pc:picChg>
        <pc:picChg chg="add mod">
          <ac:chgData name="Dr. Hyung Jae Chang" userId="886d5175-8769-4946-920e-866bf9151013" providerId="ADAL" clId="{F79CBC0A-167E-422C-B82A-F90F11A129CC}" dt="2024-02-15T12:43:57.765" v="11422" actId="1076"/>
          <ac:picMkLst>
            <pc:docMk/>
            <pc:sldMk cId="347248549" sldId="294"/>
            <ac:picMk id="12" creationId="{C0A085F2-8E75-CD4D-35D1-A7D60094E5A2}"/>
          </ac:picMkLst>
        </pc:picChg>
      </pc:sldChg>
      <pc:sldChg chg="add del">
        <pc:chgData name="Dr. Hyung Jae Chang" userId="886d5175-8769-4946-920e-866bf9151013" providerId="ADAL" clId="{F79CBC0A-167E-422C-B82A-F90F11A129CC}" dt="2024-02-15T12:42:38.573" v="11357"/>
        <pc:sldMkLst>
          <pc:docMk/>
          <pc:sldMk cId="621723507" sldId="294"/>
        </pc:sldMkLst>
      </pc:sldChg>
      <pc:sldChg chg="addSp delSp modSp add mod">
        <pc:chgData name="Dr. Hyung Jae Chang" userId="886d5175-8769-4946-920e-866bf9151013" providerId="ADAL" clId="{F79CBC0A-167E-422C-B82A-F90F11A129CC}" dt="2024-02-15T12:44:39.232" v="11444" actId="1076"/>
        <pc:sldMkLst>
          <pc:docMk/>
          <pc:sldMk cId="33174407" sldId="295"/>
        </pc:sldMkLst>
        <pc:spChg chg="add del mod">
          <ac:chgData name="Dr. Hyung Jae Chang" userId="886d5175-8769-4946-920e-866bf9151013" providerId="ADAL" clId="{F79CBC0A-167E-422C-B82A-F90F11A129CC}" dt="2024-02-15T12:44:25.588" v="11436"/>
          <ac:spMkLst>
            <pc:docMk/>
            <pc:sldMk cId="33174407" sldId="295"/>
            <ac:spMk id="3" creationId="{DD477317-3639-E835-E609-209F85CDDCE5}"/>
          </ac:spMkLst>
        </pc:spChg>
        <pc:spChg chg="mod">
          <ac:chgData name="Dr. Hyung Jae Chang" userId="886d5175-8769-4946-920e-866bf9151013" providerId="ADAL" clId="{F79CBC0A-167E-422C-B82A-F90F11A129CC}" dt="2024-02-15T12:44:22.079" v="11435" actId="1076"/>
          <ac:spMkLst>
            <pc:docMk/>
            <pc:sldMk cId="33174407" sldId="295"/>
            <ac:spMk id="9218" creationId="{018632DB-C8B7-A869-6A19-BAD779F86790}"/>
          </ac:spMkLst>
        </pc:spChg>
        <pc:picChg chg="add mod">
          <ac:chgData name="Dr. Hyung Jae Chang" userId="886d5175-8769-4946-920e-866bf9151013" providerId="ADAL" clId="{F79CBC0A-167E-422C-B82A-F90F11A129CC}" dt="2024-02-15T12:44:39.232" v="11444" actId="1076"/>
          <ac:picMkLst>
            <pc:docMk/>
            <pc:sldMk cId="33174407" sldId="295"/>
            <ac:picMk id="4" creationId="{4D82FEC9-C397-5641-A5E7-685A4A90D199}"/>
          </ac:picMkLst>
        </pc:picChg>
        <pc:picChg chg="add mod">
          <ac:chgData name="Dr. Hyung Jae Chang" userId="886d5175-8769-4946-920e-866bf9151013" providerId="ADAL" clId="{F79CBC0A-167E-422C-B82A-F90F11A129CC}" dt="2024-02-15T12:44:37.388" v="11443" actId="1076"/>
          <ac:picMkLst>
            <pc:docMk/>
            <pc:sldMk cId="33174407" sldId="295"/>
            <ac:picMk id="6" creationId="{78C11CFB-67CC-4C50-00E3-9D762FEC99CD}"/>
          </ac:picMkLst>
        </pc:picChg>
        <pc:picChg chg="del">
          <ac:chgData name="Dr. Hyung Jae Chang" userId="886d5175-8769-4946-920e-866bf9151013" providerId="ADAL" clId="{F79CBC0A-167E-422C-B82A-F90F11A129CC}" dt="2024-02-15T12:44:14.383" v="11425" actId="478"/>
          <ac:picMkLst>
            <pc:docMk/>
            <pc:sldMk cId="33174407" sldId="295"/>
            <ac:picMk id="10" creationId="{7B410DF5-D59F-FA9C-823F-CDABD446600C}"/>
          </ac:picMkLst>
        </pc:picChg>
        <pc:picChg chg="del">
          <ac:chgData name="Dr. Hyung Jae Chang" userId="886d5175-8769-4946-920e-866bf9151013" providerId="ADAL" clId="{F79CBC0A-167E-422C-B82A-F90F11A129CC}" dt="2024-02-15T12:44:16.140" v="11426" actId="478"/>
          <ac:picMkLst>
            <pc:docMk/>
            <pc:sldMk cId="33174407" sldId="295"/>
            <ac:picMk id="12" creationId="{FCAC1B22-24A9-65D1-A038-C343A0CE3694}"/>
          </ac:picMkLst>
        </pc:picChg>
      </pc:sldChg>
      <pc:sldChg chg="addSp delSp modSp add mod ord">
        <pc:chgData name="Dr. Hyung Jae Chang" userId="886d5175-8769-4946-920e-866bf9151013" providerId="ADAL" clId="{F79CBC0A-167E-422C-B82A-F90F11A129CC}" dt="2024-02-15T14:03:18.457" v="11889" actId="1076"/>
        <pc:sldMkLst>
          <pc:docMk/>
          <pc:sldMk cId="3800430280" sldId="296"/>
        </pc:sldMkLst>
        <pc:spChg chg="add mod">
          <ac:chgData name="Dr. Hyung Jae Chang" userId="886d5175-8769-4946-920e-866bf9151013" providerId="ADAL" clId="{F79CBC0A-167E-422C-B82A-F90F11A129CC}" dt="2024-02-15T14:03:16.155" v="11886" actId="1035"/>
          <ac:spMkLst>
            <pc:docMk/>
            <pc:sldMk cId="3800430280" sldId="296"/>
            <ac:spMk id="3" creationId="{99351226-B40F-10DA-96F3-56291644B550}"/>
          </ac:spMkLst>
        </pc:spChg>
        <pc:picChg chg="del">
          <ac:chgData name="Dr. Hyung Jae Chang" userId="886d5175-8769-4946-920e-866bf9151013" providerId="ADAL" clId="{F79CBC0A-167E-422C-B82A-F90F11A129CC}" dt="2024-02-15T12:44:52.409" v="11446" actId="478"/>
          <ac:picMkLst>
            <pc:docMk/>
            <pc:sldMk cId="3800430280" sldId="296"/>
            <ac:picMk id="4" creationId="{68282869-4E73-247D-8060-5B6CD55E36AD}"/>
          </ac:picMkLst>
        </pc:picChg>
        <pc:picChg chg="del">
          <ac:chgData name="Dr. Hyung Jae Chang" userId="886d5175-8769-4946-920e-866bf9151013" providerId="ADAL" clId="{F79CBC0A-167E-422C-B82A-F90F11A129CC}" dt="2024-02-15T12:44:54.705" v="11447" actId="478"/>
          <ac:picMkLst>
            <pc:docMk/>
            <pc:sldMk cId="3800430280" sldId="296"/>
            <ac:picMk id="6" creationId="{4CF361C1-F85D-FB75-6296-4F24CAFA90DA}"/>
          </ac:picMkLst>
        </pc:picChg>
        <pc:picChg chg="add mod">
          <ac:chgData name="Dr. Hyung Jae Chang" userId="886d5175-8769-4946-920e-866bf9151013" providerId="ADAL" clId="{F79CBC0A-167E-422C-B82A-F90F11A129CC}" dt="2024-02-15T14:03:18.457" v="11889" actId="1076"/>
          <ac:picMkLst>
            <pc:docMk/>
            <pc:sldMk cId="3800430280" sldId="296"/>
            <ac:picMk id="8" creationId="{128B4DEE-407B-452D-823E-1CD0D8BE6E6A}"/>
          </ac:picMkLst>
        </pc:picChg>
      </pc:sldChg>
      <pc:sldChg chg="addSp delSp modSp add mod">
        <pc:chgData name="Dr. Hyung Jae Chang" userId="886d5175-8769-4946-920e-866bf9151013" providerId="ADAL" clId="{F79CBC0A-167E-422C-B82A-F90F11A129CC}" dt="2024-02-15T14:16:25.176" v="12204" actId="1076"/>
        <pc:sldMkLst>
          <pc:docMk/>
          <pc:sldMk cId="3311871900" sldId="297"/>
        </pc:sldMkLst>
        <pc:spChg chg="add mod">
          <ac:chgData name="Dr. Hyung Jae Chang" userId="886d5175-8769-4946-920e-866bf9151013" providerId="ADAL" clId="{F79CBC0A-167E-422C-B82A-F90F11A129CC}" dt="2024-02-15T14:15:13.347" v="12095" actId="6549"/>
          <ac:spMkLst>
            <pc:docMk/>
            <pc:sldMk cId="3311871900" sldId="297"/>
            <ac:spMk id="22" creationId="{1A94DCE0-8F0C-1228-65DC-18730EEDD645}"/>
          </ac:spMkLst>
        </pc:spChg>
        <pc:spChg chg="add del mod">
          <ac:chgData name="Dr. Hyung Jae Chang" userId="886d5175-8769-4946-920e-866bf9151013" providerId="ADAL" clId="{F79CBC0A-167E-422C-B82A-F90F11A129CC}" dt="2024-02-15T14:16:07.429" v="12197" actId="478"/>
          <ac:spMkLst>
            <pc:docMk/>
            <pc:sldMk cId="3311871900" sldId="297"/>
            <ac:spMk id="24" creationId="{9CE697AB-EC78-F9E9-FB39-BA5BC65ED4B9}"/>
          </ac:spMkLst>
        </pc:spChg>
        <pc:spChg chg="add mod">
          <ac:chgData name="Dr. Hyung Jae Chang" userId="886d5175-8769-4946-920e-866bf9151013" providerId="ADAL" clId="{F79CBC0A-167E-422C-B82A-F90F11A129CC}" dt="2024-02-15T14:16:25.176" v="12204" actId="1076"/>
          <ac:spMkLst>
            <pc:docMk/>
            <pc:sldMk cId="3311871900" sldId="297"/>
            <ac:spMk id="25" creationId="{96C066AB-A5FC-EEB5-0689-4FAA6036C286}"/>
          </ac:spMkLst>
        </pc:spChg>
        <pc:spChg chg="mod">
          <ac:chgData name="Dr. Hyung Jae Chang" userId="886d5175-8769-4946-920e-866bf9151013" providerId="ADAL" clId="{F79CBC0A-167E-422C-B82A-F90F11A129CC}" dt="2024-02-15T14:11:17.467" v="11906" actId="20577"/>
          <ac:spMkLst>
            <pc:docMk/>
            <pc:sldMk cId="3311871900" sldId="297"/>
            <ac:spMk id="9218" creationId="{A9DEB459-72D6-FFA4-B9B2-110BC121C39A}"/>
          </ac:spMkLst>
        </pc:spChg>
        <pc:spChg chg="mod">
          <ac:chgData name="Dr. Hyung Jae Chang" userId="886d5175-8769-4946-920e-866bf9151013" providerId="ADAL" clId="{F79CBC0A-167E-422C-B82A-F90F11A129CC}" dt="2024-02-15T14:14:52.041" v="12078" actId="57"/>
          <ac:spMkLst>
            <pc:docMk/>
            <pc:sldMk cId="3311871900" sldId="297"/>
            <ac:spMk id="9219" creationId="{F53D38B2-640E-0586-C93F-471B5C26A791}"/>
          </ac:spMkLst>
        </pc:spChg>
        <pc:picChg chg="del">
          <ac:chgData name="Dr. Hyung Jae Chang" userId="886d5175-8769-4946-920e-866bf9151013" providerId="ADAL" clId="{F79CBC0A-167E-422C-B82A-F90F11A129CC}" dt="2024-02-15T14:11:19.270" v="11907" actId="478"/>
          <ac:picMkLst>
            <pc:docMk/>
            <pc:sldMk cId="3311871900" sldId="297"/>
            <ac:picMk id="2" creationId="{0DE9229C-6030-8B68-4510-A07E1F7BB957}"/>
          </ac:picMkLst>
        </pc:picChg>
        <pc:picChg chg="del">
          <ac:chgData name="Dr. Hyung Jae Chang" userId="886d5175-8769-4946-920e-866bf9151013" providerId="ADAL" clId="{F79CBC0A-167E-422C-B82A-F90F11A129CC}" dt="2024-02-15T14:11:19.738" v="11908" actId="478"/>
          <ac:picMkLst>
            <pc:docMk/>
            <pc:sldMk cId="3311871900" sldId="297"/>
            <ac:picMk id="4" creationId="{2C1BDB6D-C64B-D6DE-51D7-0B10266566F2}"/>
          </ac:picMkLst>
        </pc:picChg>
        <pc:picChg chg="add mod">
          <ac:chgData name="Dr. Hyung Jae Chang" userId="886d5175-8769-4946-920e-866bf9151013" providerId="ADAL" clId="{F79CBC0A-167E-422C-B82A-F90F11A129CC}" dt="2024-02-15T14:13:38.580" v="12025" actId="1076"/>
          <ac:picMkLst>
            <pc:docMk/>
            <pc:sldMk cId="3311871900" sldId="297"/>
            <ac:picMk id="6" creationId="{68080B95-07F4-D940-60A0-F57AF1813B70}"/>
          </ac:picMkLst>
        </pc:picChg>
        <pc:picChg chg="add mod">
          <ac:chgData name="Dr. Hyung Jae Chang" userId="886d5175-8769-4946-920e-866bf9151013" providerId="ADAL" clId="{F79CBC0A-167E-422C-B82A-F90F11A129CC}" dt="2024-02-15T14:13:40.268" v="12026" actId="1076"/>
          <ac:picMkLst>
            <pc:docMk/>
            <pc:sldMk cId="3311871900" sldId="297"/>
            <ac:picMk id="8" creationId="{6826F502-72A1-2678-EE6B-E8DF2F311B2C}"/>
          </ac:picMkLst>
        </pc:picChg>
        <pc:picChg chg="add mod">
          <ac:chgData name="Dr. Hyung Jae Chang" userId="886d5175-8769-4946-920e-866bf9151013" providerId="ADAL" clId="{F79CBC0A-167E-422C-B82A-F90F11A129CC}" dt="2024-02-15T14:13:41.835" v="12027" actId="1076"/>
          <ac:picMkLst>
            <pc:docMk/>
            <pc:sldMk cId="3311871900" sldId="297"/>
            <ac:picMk id="10" creationId="{2EC2B2A3-227A-F6F9-AFE0-4D877A64706F}"/>
          </ac:picMkLst>
        </pc:picChg>
        <pc:picChg chg="add del mod">
          <ac:chgData name="Dr. Hyung Jae Chang" userId="886d5175-8769-4946-920e-866bf9151013" providerId="ADAL" clId="{F79CBC0A-167E-422C-B82A-F90F11A129CC}" dt="2024-02-15T14:16:05.347" v="12196" actId="478"/>
          <ac:picMkLst>
            <pc:docMk/>
            <pc:sldMk cId="3311871900" sldId="297"/>
            <ac:picMk id="12" creationId="{BF7B0FEB-89E9-E2FE-8E7A-B21760B1F77B}"/>
          </ac:picMkLst>
        </pc:picChg>
        <pc:cxnChg chg="add mod">
          <ac:chgData name="Dr. Hyung Jae Chang" userId="886d5175-8769-4946-920e-866bf9151013" providerId="ADAL" clId="{F79CBC0A-167E-422C-B82A-F90F11A129CC}" dt="2024-02-15T14:14:26.699" v="12038" actId="208"/>
          <ac:cxnSpMkLst>
            <pc:docMk/>
            <pc:sldMk cId="3311871900" sldId="297"/>
            <ac:cxnSpMk id="14" creationId="{4724F650-771D-FE3D-E42C-A40B3366B62B}"/>
          </ac:cxnSpMkLst>
        </pc:cxnChg>
        <pc:cxnChg chg="add mod">
          <ac:chgData name="Dr. Hyung Jae Chang" userId="886d5175-8769-4946-920e-866bf9151013" providerId="ADAL" clId="{F79CBC0A-167E-422C-B82A-F90F11A129CC}" dt="2024-02-15T14:14:26.699" v="12038" actId="208"/>
          <ac:cxnSpMkLst>
            <pc:docMk/>
            <pc:sldMk cId="3311871900" sldId="297"/>
            <ac:cxnSpMk id="15" creationId="{CC1C60DC-AA49-7CF1-F2BA-24A8B0B575CF}"/>
          </ac:cxnSpMkLst>
        </pc:cxnChg>
        <pc:cxnChg chg="add mod">
          <ac:chgData name="Dr. Hyung Jae Chang" userId="886d5175-8769-4946-920e-866bf9151013" providerId="ADAL" clId="{F79CBC0A-167E-422C-B82A-F90F11A129CC}" dt="2024-02-15T14:16:05.347" v="12196" actId="478"/>
          <ac:cxnSpMkLst>
            <pc:docMk/>
            <pc:sldMk cId="3311871900" sldId="297"/>
            <ac:cxnSpMk id="18" creationId="{3245CAD7-F49A-D103-1397-CC9BD6B1FB42}"/>
          </ac:cxnSpMkLst>
        </pc:cxnChg>
        <pc:cxnChg chg="add mod">
          <ac:chgData name="Dr. Hyung Jae Chang" userId="886d5175-8769-4946-920e-866bf9151013" providerId="ADAL" clId="{F79CBC0A-167E-422C-B82A-F90F11A129CC}" dt="2024-02-15T14:15:16.695" v="12096"/>
          <ac:cxnSpMkLst>
            <pc:docMk/>
            <pc:sldMk cId="3311871900" sldId="297"/>
            <ac:cxnSpMk id="23" creationId="{44E5D67A-1E2C-13E6-2342-BE2C8FAA51D9}"/>
          </ac:cxnSpMkLst>
        </pc:cxnChg>
      </pc:sldChg>
      <pc:sldChg chg="addSp delSp modSp add mod">
        <pc:chgData name="Dr. Hyung Jae Chang" userId="886d5175-8769-4946-920e-866bf9151013" providerId="ADAL" clId="{F79CBC0A-167E-422C-B82A-F90F11A129CC}" dt="2024-02-15T14:20:03.952" v="12552" actId="1036"/>
        <pc:sldMkLst>
          <pc:docMk/>
          <pc:sldMk cId="3723528771" sldId="298"/>
        </pc:sldMkLst>
        <pc:spChg chg="del">
          <ac:chgData name="Dr. Hyung Jae Chang" userId="886d5175-8769-4946-920e-866bf9151013" providerId="ADAL" clId="{F79CBC0A-167E-422C-B82A-F90F11A129CC}" dt="2024-02-15T14:17:04.393" v="12324" actId="478"/>
          <ac:spMkLst>
            <pc:docMk/>
            <pc:sldMk cId="3723528771" sldId="298"/>
            <ac:spMk id="22" creationId="{DAFF3F3E-C59A-C53F-B2F7-A73DD8278573}"/>
          </ac:spMkLst>
        </pc:spChg>
        <pc:spChg chg="del">
          <ac:chgData name="Dr. Hyung Jae Chang" userId="886d5175-8769-4946-920e-866bf9151013" providerId="ADAL" clId="{F79CBC0A-167E-422C-B82A-F90F11A129CC}" dt="2024-02-15T14:17:05.517" v="12325" actId="478"/>
          <ac:spMkLst>
            <pc:docMk/>
            <pc:sldMk cId="3723528771" sldId="298"/>
            <ac:spMk id="25" creationId="{2090E1B2-5AA6-E87B-4BD8-452CF5C86270}"/>
          </ac:spMkLst>
        </pc:spChg>
        <pc:spChg chg="mod">
          <ac:chgData name="Dr. Hyung Jae Chang" userId="886d5175-8769-4946-920e-866bf9151013" providerId="ADAL" clId="{F79CBC0A-167E-422C-B82A-F90F11A129CC}" dt="2024-02-15T14:16:32.337" v="12213" actId="20577"/>
          <ac:spMkLst>
            <pc:docMk/>
            <pc:sldMk cId="3723528771" sldId="298"/>
            <ac:spMk id="9218" creationId="{A73B69FD-BAB4-C4AE-4F51-0745298A4F5B}"/>
          </ac:spMkLst>
        </pc:spChg>
        <pc:spChg chg="mod">
          <ac:chgData name="Dr. Hyung Jae Chang" userId="886d5175-8769-4946-920e-866bf9151013" providerId="ADAL" clId="{F79CBC0A-167E-422C-B82A-F90F11A129CC}" dt="2024-02-15T14:19:59.294" v="12549" actId="6549"/>
          <ac:spMkLst>
            <pc:docMk/>
            <pc:sldMk cId="3723528771" sldId="298"/>
            <ac:spMk id="9219" creationId="{E43DDD59-DA2C-6145-844E-FAEB43E370B6}"/>
          </ac:spMkLst>
        </pc:spChg>
        <pc:picChg chg="add mod">
          <ac:chgData name="Dr. Hyung Jae Chang" userId="886d5175-8769-4946-920e-866bf9151013" providerId="ADAL" clId="{F79CBC0A-167E-422C-B82A-F90F11A129CC}" dt="2024-02-15T14:20:03.952" v="12552" actId="1036"/>
          <ac:picMkLst>
            <pc:docMk/>
            <pc:sldMk cId="3723528771" sldId="298"/>
            <ac:picMk id="3" creationId="{E50208C5-C9D4-AFE8-88E0-75184BF02402}"/>
          </ac:picMkLst>
        </pc:picChg>
        <pc:picChg chg="del">
          <ac:chgData name="Dr. Hyung Jae Chang" userId="886d5175-8769-4946-920e-866bf9151013" providerId="ADAL" clId="{F79CBC0A-167E-422C-B82A-F90F11A129CC}" dt="2024-02-15T14:17:08.575" v="12330" actId="478"/>
          <ac:picMkLst>
            <pc:docMk/>
            <pc:sldMk cId="3723528771" sldId="298"/>
            <ac:picMk id="6" creationId="{B24D891B-329F-14D6-ED50-E26A1260D7DB}"/>
          </ac:picMkLst>
        </pc:picChg>
        <pc:picChg chg="add mod">
          <ac:chgData name="Dr. Hyung Jae Chang" userId="886d5175-8769-4946-920e-866bf9151013" providerId="ADAL" clId="{F79CBC0A-167E-422C-B82A-F90F11A129CC}" dt="2024-02-15T14:20:03.952" v="12552" actId="1036"/>
          <ac:picMkLst>
            <pc:docMk/>
            <pc:sldMk cId="3723528771" sldId="298"/>
            <ac:picMk id="7" creationId="{80E8231B-86A6-EEAB-3109-0638C540AC52}"/>
          </ac:picMkLst>
        </pc:picChg>
        <pc:picChg chg="del">
          <ac:chgData name="Dr. Hyung Jae Chang" userId="886d5175-8769-4946-920e-866bf9151013" providerId="ADAL" clId="{F79CBC0A-167E-422C-B82A-F90F11A129CC}" dt="2024-02-15T14:17:08.968" v="12331" actId="478"/>
          <ac:picMkLst>
            <pc:docMk/>
            <pc:sldMk cId="3723528771" sldId="298"/>
            <ac:picMk id="8" creationId="{D9F71853-D5DA-8B30-5C4E-85DA4557FB63}"/>
          </ac:picMkLst>
        </pc:picChg>
        <pc:picChg chg="del">
          <ac:chgData name="Dr. Hyung Jae Chang" userId="886d5175-8769-4946-920e-866bf9151013" providerId="ADAL" clId="{F79CBC0A-167E-422C-B82A-F90F11A129CC}" dt="2024-02-15T14:17:06.672" v="12327" actId="478"/>
          <ac:picMkLst>
            <pc:docMk/>
            <pc:sldMk cId="3723528771" sldId="298"/>
            <ac:picMk id="10" creationId="{D2C06827-1E18-6F92-D745-88EFB2F99380}"/>
          </ac:picMkLst>
        </pc:picChg>
        <pc:picChg chg="add mod">
          <ac:chgData name="Dr. Hyung Jae Chang" userId="886d5175-8769-4946-920e-866bf9151013" providerId="ADAL" clId="{F79CBC0A-167E-422C-B82A-F90F11A129CC}" dt="2024-02-15T14:20:03.952" v="12552" actId="1036"/>
          <ac:picMkLst>
            <pc:docMk/>
            <pc:sldMk cId="3723528771" sldId="298"/>
            <ac:picMk id="11" creationId="{CEDE5E65-B713-A57F-F45F-CF9089914F42}"/>
          </ac:picMkLst>
        </pc:picChg>
        <pc:picChg chg="add mod">
          <ac:chgData name="Dr. Hyung Jae Chang" userId="886d5175-8769-4946-920e-866bf9151013" providerId="ADAL" clId="{F79CBC0A-167E-422C-B82A-F90F11A129CC}" dt="2024-02-15T14:20:03.952" v="12552" actId="1036"/>
          <ac:picMkLst>
            <pc:docMk/>
            <pc:sldMk cId="3723528771" sldId="298"/>
            <ac:picMk id="13" creationId="{487B3D89-4DC0-6A1C-9E70-8FB631E0108D}"/>
          </ac:picMkLst>
        </pc:picChg>
        <pc:cxnChg chg="del mod">
          <ac:chgData name="Dr. Hyung Jae Chang" userId="886d5175-8769-4946-920e-866bf9151013" providerId="ADAL" clId="{F79CBC0A-167E-422C-B82A-F90F11A129CC}" dt="2024-02-15T14:17:08.168" v="12329" actId="478"/>
          <ac:cxnSpMkLst>
            <pc:docMk/>
            <pc:sldMk cId="3723528771" sldId="298"/>
            <ac:cxnSpMk id="14" creationId="{FF638090-9625-A667-4DC0-26869F8E3448}"/>
          </ac:cxnSpMkLst>
        </pc:cxnChg>
        <pc:cxnChg chg="del mod">
          <ac:chgData name="Dr. Hyung Jae Chang" userId="886d5175-8769-4946-920e-866bf9151013" providerId="ADAL" clId="{F79CBC0A-167E-422C-B82A-F90F11A129CC}" dt="2024-02-15T14:17:07.439" v="12328" actId="478"/>
          <ac:cxnSpMkLst>
            <pc:docMk/>
            <pc:sldMk cId="3723528771" sldId="298"/>
            <ac:cxnSpMk id="15" creationId="{80675BB4-77BE-A5A5-E1B1-597904665C42}"/>
          </ac:cxnSpMkLst>
        </pc:cxnChg>
        <pc:cxnChg chg="del mod">
          <ac:chgData name="Dr. Hyung Jae Chang" userId="886d5175-8769-4946-920e-866bf9151013" providerId="ADAL" clId="{F79CBC0A-167E-422C-B82A-F90F11A129CC}" dt="2024-02-15T14:17:06.271" v="12326" actId="478"/>
          <ac:cxnSpMkLst>
            <pc:docMk/>
            <pc:sldMk cId="3723528771" sldId="298"/>
            <ac:cxnSpMk id="18" creationId="{138E0160-162C-432D-67F5-3CBB87FB5F8E}"/>
          </ac:cxnSpMkLst>
        </pc:cxnChg>
      </pc:sldChg>
    </pc:docChg>
  </pc:docChgLst>
  <pc:docChgLst>
    <pc:chgData name="Dr. Hyung Jae Chang" userId="886d5175-8769-4946-920e-866bf9151013" providerId="ADAL" clId="{AA68A4BB-3FC3-4EDC-BEE8-E00A764AF221}"/>
    <pc:docChg chg="custSel delSld modSld">
      <pc:chgData name="Dr. Hyung Jae Chang" userId="886d5175-8769-4946-920e-866bf9151013" providerId="ADAL" clId="{AA68A4BB-3FC3-4EDC-BEE8-E00A764AF221}" dt="2024-02-05T10:19:54.303" v="57" actId="20577"/>
      <pc:docMkLst>
        <pc:docMk/>
      </pc:docMkLst>
      <pc:sldChg chg="modSp mod">
        <pc:chgData name="Dr. Hyung Jae Chang" userId="886d5175-8769-4946-920e-866bf9151013" providerId="ADAL" clId="{AA68A4BB-3FC3-4EDC-BEE8-E00A764AF221}" dt="2024-02-05T10:19:54.303" v="57" actId="20577"/>
        <pc:sldMkLst>
          <pc:docMk/>
          <pc:sldMk cId="0" sldId="256"/>
        </pc:sldMkLst>
        <pc:spChg chg="mod">
          <ac:chgData name="Dr. Hyung Jae Chang" userId="886d5175-8769-4946-920e-866bf9151013" providerId="ADAL" clId="{AA68A4BB-3FC3-4EDC-BEE8-E00A764AF221}" dt="2024-02-05T10:19:54.303" v="57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Dr. Hyung Jae Chang" userId="886d5175-8769-4946-920e-866bf9151013" providerId="ADAL" clId="{AA68A4BB-3FC3-4EDC-BEE8-E00A764AF221}" dt="2024-02-05T10:19:36.317" v="0" actId="47"/>
        <pc:sldMkLst>
          <pc:docMk/>
          <pc:sldMk cId="2122278771" sldId="273"/>
        </pc:sldMkLst>
      </pc:sldChg>
      <pc:sldChg chg="del">
        <pc:chgData name="Dr. Hyung Jae Chang" userId="886d5175-8769-4946-920e-866bf9151013" providerId="ADAL" clId="{AA68A4BB-3FC3-4EDC-BEE8-E00A764AF221}" dt="2024-02-05T10:19:36.317" v="0" actId="47"/>
        <pc:sldMkLst>
          <pc:docMk/>
          <pc:sldMk cId="1384864889" sldId="274"/>
        </pc:sldMkLst>
      </pc:sldChg>
      <pc:sldChg chg="del">
        <pc:chgData name="Dr. Hyung Jae Chang" userId="886d5175-8769-4946-920e-866bf9151013" providerId="ADAL" clId="{AA68A4BB-3FC3-4EDC-BEE8-E00A764AF221}" dt="2024-02-05T10:19:36.317" v="0" actId="47"/>
        <pc:sldMkLst>
          <pc:docMk/>
          <pc:sldMk cId="1045643089" sldId="275"/>
        </pc:sldMkLst>
      </pc:sldChg>
      <pc:sldChg chg="del">
        <pc:chgData name="Dr. Hyung Jae Chang" userId="886d5175-8769-4946-920e-866bf9151013" providerId="ADAL" clId="{AA68A4BB-3FC3-4EDC-BEE8-E00A764AF221}" dt="2024-02-05T10:19:36.317" v="0" actId="47"/>
        <pc:sldMkLst>
          <pc:docMk/>
          <pc:sldMk cId="340201131" sldId="276"/>
        </pc:sldMkLst>
      </pc:sldChg>
      <pc:sldChg chg="del">
        <pc:chgData name="Dr. Hyung Jae Chang" userId="886d5175-8769-4946-920e-866bf9151013" providerId="ADAL" clId="{AA68A4BB-3FC3-4EDC-BEE8-E00A764AF221}" dt="2024-02-05T10:19:36.317" v="0" actId="47"/>
        <pc:sldMkLst>
          <pc:docMk/>
          <pc:sldMk cId="1608784813" sldId="278"/>
        </pc:sldMkLst>
      </pc:sldChg>
      <pc:sldChg chg="del">
        <pc:chgData name="Dr. Hyung Jae Chang" userId="886d5175-8769-4946-920e-866bf9151013" providerId="ADAL" clId="{AA68A4BB-3FC3-4EDC-BEE8-E00A764AF221}" dt="2024-02-05T10:19:36.317" v="0" actId="47"/>
        <pc:sldMkLst>
          <pc:docMk/>
          <pc:sldMk cId="1612905087" sldId="280"/>
        </pc:sldMkLst>
      </pc:sldChg>
      <pc:sldChg chg="del">
        <pc:chgData name="Dr. Hyung Jae Chang" userId="886d5175-8769-4946-920e-866bf9151013" providerId="ADAL" clId="{AA68A4BB-3FC3-4EDC-BEE8-E00A764AF221}" dt="2024-02-05T10:19:36.317" v="0" actId="47"/>
        <pc:sldMkLst>
          <pc:docMk/>
          <pc:sldMk cId="1310994929" sldId="281"/>
        </pc:sldMkLst>
      </pc:sldChg>
      <pc:sldChg chg="del">
        <pc:chgData name="Dr. Hyung Jae Chang" userId="886d5175-8769-4946-920e-866bf9151013" providerId="ADAL" clId="{AA68A4BB-3FC3-4EDC-BEE8-E00A764AF221}" dt="2024-02-05T10:19:36.317" v="0" actId="47"/>
        <pc:sldMkLst>
          <pc:docMk/>
          <pc:sldMk cId="14623218" sldId="282"/>
        </pc:sldMkLst>
      </pc:sldChg>
      <pc:sldChg chg="del">
        <pc:chgData name="Dr. Hyung Jae Chang" userId="886d5175-8769-4946-920e-866bf9151013" providerId="ADAL" clId="{AA68A4BB-3FC3-4EDC-BEE8-E00A764AF221}" dt="2024-02-05T10:19:36.317" v="0" actId="47"/>
        <pc:sldMkLst>
          <pc:docMk/>
          <pc:sldMk cId="4228293099" sldId="283"/>
        </pc:sldMkLst>
      </pc:sldChg>
      <pc:sldChg chg="del">
        <pc:chgData name="Dr. Hyung Jae Chang" userId="886d5175-8769-4946-920e-866bf9151013" providerId="ADAL" clId="{AA68A4BB-3FC3-4EDC-BEE8-E00A764AF221}" dt="2024-02-05T10:19:36.317" v="0" actId="47"/>
        <pc:sldMkLst>
          <pc:docMk/>
          <pc:sldMk cId="425260228" sldId="284"/>
        </pc:sldMkLst>
      </pc:sldChg>
      <pc:sldChg chg="del">
        <pc:chgData name="Dr. Hyung Jae Chang" userId="886d5175-8769-4946-920e-866bf9151013" providerId="ADAL" clId="{AA68A4BB-3FC3-4EDC-BEE8-E00A764AF221}" dt="2024-02-05T10:19:36.317" v="0" actId="47"/>
        <pc:sldMkLst>
          <pc:docMk/>
          <pc:sldMk cId="2448899038" sldId="285"/>
        </pc:sldMkLst>
      </pc:sldChg>
    </pc:docChg>
  </pc:docChgLst>
  <pc:docChgLst>
    <pc:chgData name="Dr. Hyung Jae Chang" userId="886d5175-8769-4946-920e-866bf9151013" providerId="ADAL" clId="{A98C62CF-658F-43F9-A920-56D4271C7693}"/>
    <pc:docChg chg="undo custSel addSld delSld modSld">
      <pc:chgData name="Dr. Hyung Jae Chang" userId="886d5175-8769-4946-920e-866bf9151013" providerId="ADAL" clId="{A98C62CF-658F-43F9-A920-56D4271C7693}" dt="2024-02-12T06:57:25.254" v="2523" actId="1037"/>
      <pc:docMkLst>
        <pc:docMk/>
      </pc:docMkLst>
      <pc:sldChg chg="modSp mod">
        <pc:chgData name="Dr. Hyung Jae Chang" userId="886d5175-8769-4946-920e-866bf9151013" providerId="ADAL" clId="{A98C62CF-658F-43F9-A920-56D4271C7693}" dt="2024-02-08T16:25:07.210" v="49" actId="20577"/>
        <pc:sldMkLst>
          <pc:docMk/>
          <pc:sldMk cId="0" sldId="256"/>
        </pc:sldMkLst>
        <pc:spChg chg="mod">
          <ac:chgData name="Dr. Hyung Jae Chang" userId="886d5175-8769-4946-920e-866bf9151013" providerId="ADAL" clId="{A98C62CF-658F-43F9-A920-56D4271C7693}" dt="2024-02-08T16:25:07.210" v="49" actId="20577"/>
          <ac:spMkLst>
            <pc:docMk/>
            <pc:sldMk cId="0" sldId="256"/>
            <ac:spMk id="2" creationId="{00000000-0000-0000-0000-000000000000}"/>
          </ac:spMkLst>
        </pc:spChg>
      </pc:sldChg>
      <pc:sldChg chg="addSp modSp mod">
        <pc:chgData name="Dr. Hyung Jae Chang" userId="886d5175-8769-4946-920e-866bf9151013" providerId="ADAL" clId="{A98C62CF-658F-43F9-A920-56D4271C7693}" dt="2024-02-12T05:55:48.600" v="359" actId="2711"/>
        <pc:sldMkLst>
          <pc:docMk/>
          <pc:sldMk cId="0" sldId="258"/>
        </pc:sldMkLst>
        <pc:spChg chg="mod">
          <ac:chgData name="Dr. Hyung Jae Chang" userId="886d5175-8769-4946-920e-866bf9151013" providerId="ADAL" clId="{A98C62CF-658F-43F9-A920-56D4271C7693}" dt="2024-02-12T05:52:10.804" v="62" actId="20577"/>
          <ac:spMkLst>
            <pc:docMk/>
            <pc:sldMk cId="0" sldId="258"/>
            <ac:spMk id="9218" creationId="{00000000-0000-0000-0000-000000000000}"/>
          </ac:spMkLst>
        </pc:spChg>
        <pc:spChg chg="mod">
          <ac:chgData name="Dr. Hyung Jae Chang" userId="886d5175-8769-4946-920e-866bf9151013" providerId="ADAL" clId="{A98C62CF-658F-43F9-A920-56D4271C7693}" dt="2024-02-12T05:55:48.600" v="359" actId="2711"/>
          <ac:spMkLst>
            <pc:docMk/>
            <pc:sldMk cId="0" sldId="258"/>
            <ac:spMk id="9219" creationId="{00000000-0000-0000-0000-000000000000}"/>
          </ac:spMkLst>
        </pc:spChg>
        <pc:picChg chg="add mod">
          <ac:chgData name="Dr. Hyung Jae Chang" userId="886d5175-8769-4946-920e-866bf9151013" providerId="ADAL" clId="{A98C62CF-658F-43F9-A920-56D4271C7693}" dt="2024-02-12T05:54:13.803" v="295" actId="1076"/>
          <ac:picMkLst>
            <pc:docMk/>
            <pc:sldMk cId="0" sldId="258"/>
            <ac:picMk id="3" creationId="{AA34660C-4CC5-AB69-EF23-61EFA02EC08D}"/>
          </ac:picMkLst>
        </pc:picChg>
      </pc:sldChg>
    </pc:docChg>
  </pc:docChgLst>
  <pc:docChgLst>
    <pc:chgData name="Dr. Hyung Jae Chang" userId="886d5175-8769-4946-920e-866bf9151013" providerId="ADAL" clId="{9497F128-84DD-4520-9427-AF61DC7D9BE5}"/>
    <pc:docChg chg="undo custSel addSld delSld modSld">
      <pc:chgData name="Dr. Hyung Jae Chang" userId="886d5175-8769-4946-920e-866bf9151013" providerId="ADAL" clId="{9497F128-84DD-4520-9427-AF61DC7D9BE5}" dt="2024-02-18T11:47:19.689" v="3534" actId="1038"/>
      <pc:docMkLst>
        <pc:docMk/>
      </pc:docMkLst>
      <pc:sldChg chg="modSp add del mod">
        <pc:chgData name="Dr. Hyung Jae Chang" userId="886d5175-8769-4946-920e-866bf9151013" providerId="ADAL" clId="{9497F128-84DD-4520-9427-AF61DC7D9BE5}" dt="2024-02-17T14:54:52.796" v="30" actId="20577"/>
        <pc:sldMkLst>
          <pc:docMk/>
          <pc:sldMk cId="0" sldId="256"/>
        </pc:sldMkLst>
        <pc:spChg chg="mod">
          <ac:chgData name="Dr. Hyung Jae Chang" userId="886d5175-8769-4946-920e-866bf9151013" providerId="ADAL" clId="{9497F128-84DD-4520-9427-AF61DC7D9BE5}" dt="2024-02-17T14:54:52.796" v="30" actId="20577"/>
          <ac:spMkLst>
            <pc:docMk/>
            <pc:sldMk cId="0" sldId="256"/>
            <ac:spMk id="2" creationId="{00000000-0000-0000-0000-000000000000}"/>
          </ac:spMkLst>
        </pc:spChg>
      </pc:sldChg>
      <pc:sldChg chg="addSp modSp add del mod">
        <pc:chgData name="Dr. Hyung Jae Chang" userId="886d5175-8769-4946-920e-866bf9151013" providerId="ADAL" clId="{9497F128-84DD-4520-9427-AF61DC7D9BE5}" dt="2024-02-18T06:43:11.260" v="455" actId="1036"/>
        <pc:sldMkLst>
          <pc:docMk/>
          <pc:sldMk cId="0" sldId="258"/>
        </pc:sldMkLst>
        <pc:spChg chg="mod">
          <ac:chgData name="Dr. Hyung Jae Chang" userId="886d5175-8769-4946-920e-866bf9151013" providerId="ADAL" clId="{9497F128-84DD-4520-9427-AF61DC7D9BE5}" dt="2024-02-18T06:43:04.118" v="450" actId="20577"/>
          <ac:spMkLst>
            <pc:docMk/>
            <pc:sldMk cId="0" sldId="258"/>
            <ac:spMk id="9218" creationId="{00000000-0000-0000-0000-000000000000}"/>
          </ac:spMkLst>
        </pc:spChg>
        <pc:spChg chg="mod">
          <ac:chgData name="Dr. Hyung Jae Chang" userId="886d5175-8769-4946-920e-866bf9151013" providerId="ADAL" clId="{9497F128-84DD-4520-9427-AF61DC7D9BE5}" dt="2024-02-18T06:43:07.276" v="452" actId="1035"/>
          <ac:spMkLst>
            <pc:docMk/>
            <pc:sldMk cId="0" sldId="258"/>
            <ac:spMk id="9219" creationId="{00000000-0000-0000-0000-000000000000}"/>
          </ac:spMkLst>
        </pc:spChg>
        <pc:picChg chg="add mod">
          <ac:chgData name="Dr. Hyung Jae Chang" userId="886d5175-8769-4946-920e-866bf9151013" providerId="ADAL" clId="{9497F128-84DD-4520-9427-AF61DC7D9BE5}" dt="2024-02-18T06:43:11.260" v="455" actId="1036"/>
          <ac:picMkLst>
            <pc:docMk/>
            <pc:sldMk cId="0" sldId="258"/>
            <ac:picMk id="3" creationId="{E388E596-0B06-8D27-0ABF-C3FBF4CC4979}"/>
          </ac:picMkLst>
        </pc:picChg>
      </pc:sldChg>
      <pc:sldChg chg="add del">
        <pc:chgData name="Dr. Hyung Jae Chang" userId="886d5175-8769-4946-920e-866bf9151013" providerId="ADAL" clId="{9497F128-84DD-4520-9427-AF61DC7D9BE5}" dt="2024-02-17T14:54:39.462" v="2" actId="47"/>
        <pc:sldMkLst>
          <pc:docMk/>
          <pc:sldMk cId="698137764" sldId="259"/>
        </pc:sldMkLst>
      </pc:sldChg>
      <pc:sldChg chg="addSp delSp modSp add mod">
        <pc:chgData name="Dr. Hyung Jae Chang" userId="886d5175-8769-4946-920e-866bf9151013" providerId="ADAL" clId="{9497F128-84DD-4520-9427-AF61DC7D9BE5}" dt="2024-02-18T10:52:55.036" v="684" actId="20577"/>
        <pc:sldMkLst>
          <pc:docMk/>
          <pc:sldMk cId="1027574346" sldId="259"/>
        </pc:sldMkLst>
        <pc:spChg chg="add mod">
          <ac:chgData name="Dr. Hyung Jae Chang" userId="886d5175-8769-4946-920e-866bf9151013" providerId="ADAL" clId="{9497F128-84DD-4520-9427-AF61DC7D9BE5}" dt="2024-02-18T10:52:55.036" v="684" actId="20577"/>
          <ac:spMkLst>
            <pc:docMk/>
            <pc:sldMk cId="1027574346" sldId="259"/>
            <ac:spMk id="8" creationId="{ADF7702B-1ECB-BD01-518A-297E837A08A0}"/>
          </ac:spMkLst>
        </pc:spChg>
        <pc:spChg chg="mod">
          <ac:chgData name="Dr. Hyung Jae Chang" userId="886d5175-8769-4946-920e-866bf9151013" providerId="ADAL" clId="{9497F128-84DD-4520-9427-AF61DC7D9BE5}" dt="2024-02-18T10:49:07.751" v="475" actId="1035"/>
          <ac:spMkLst>
            <pc:docMk/>
            <pc:sldMk cId="1027574346" sldId="259"/>
            <ac:spMk id="9218" creationId="{2A252230-B32A-89C0-7AD7-79C2EE008F88}"/>
          </ac:spMkLst>
        </pc:spChg>
        <pc:spChg chg="del mod">
          <ac:chgData name="Dr. Hyung Jae Chang" userId="886d5175-8769-4946-920e-866bf9151013" providerId="ADAL" clId="{9497F128-84DD-4520-9427-AF61DC7D9BE5}" dt="2024-02-18T06:42:51.939" v="438" actId="22"/>
          <ac:spMkLst>
            <pc:docMk/>
            <pc:sldMk cId="1027574346" sldId="259"/>
            <ac:spMk id="9219" creationId="{B65382B3-494A-2845-CAD9-590A223B8B19}"/>
          </ac:spMkLst>
        </pc:spChg>
        <pc:picChg chg="del">
          <ac:chgData name="Dr. Hyung Jae Chang" userId="886d5175-8769-4946-920e-866bf9151013" providerId="ADAL" clId="{9497F128-84DD-4520-9427-AF61DC7D9BE5}" dt="2024-02-18T06:33:52.538" v="430" actId="478"/>
          <ac:picMkLst>
            <pc:docMk/>
            <pc:sldMk cId="1027574346" sldId="259"/>
            <ac:picMk id="3" creationId="{12B74750-7E43-C2F4-C567-422A89666DF4}"/>
          </ac:picMkLst>
        </pc:picChg>
        <pc:picChg chg="add del">
          <ac:chgData name="Dr. Hyung Jae Chang" userId="886d5175-8769-4946-920e-866bf9151013" providerId="ADAL" clId="{9497F128-84DD-4520-9427-AF61DC7D9BE5}" dt="2024-02-18T06:42:49.618" v="436" actId="22"/>
          <ac:picMkLst>
            <pc:docMk/>
            <pc:sldMk cId="1027574346" sldId="259"/>
            <ac:picMk id="4" creationId="{13B78191-DD2C-9853-BA7C-8974479A020C}"/>
          </ac:picMkLst>
        </pc:picChg>
        <pc:picChg chg="add mod ord">
          <ac:chgData name="Dr. Hyung Jae Chang" userId="886d5175-8769-4946-920e-866bf9151013" providerId="ADAL" clId="{9497F128-84DD-4520-9427-AF61DC7D9BE5}" dt="2024-02-18T10:49:08.788" v="476" actId="1076"/>
          <ac:picMkLst>
            <pc:docMk/>
            <pc:sldMk cId="1027574346" sldId="259"/>
            <ac:picMk id="7" creationId="{38C4E05C-46F8-CA43-5FF9-6A44A1205BF6}"/>
          </ac:picMkLst>
        </pc:picChg>
      </pc:sldChg>
      <pc:sldChg chg="addSp delSp modSp add mod">
        <pc:chgData name="Dr. Hyung Jae Chang" userId="886d5175-8769-4946-920e-866bf9151013" providerId="ADAL" clId="{9497F128-84DD-4520-9427-AF61DC7D9BE5}" dt="2024-02-18T11:06:28.449" v="1052" actId="1076"/>
        <pc:sldMkLst>
          <pc:docMk/>
          <pc:sldMk cId="1225292331" sldId="260"/>
        </pc:sldMkLst>
        <pc:spChg chg="mod">
          <ac:chgData name="Dr. Hyung Jae Chang" userId="886d5175-8769-4946-920e-866bf9151013" providerId="ADAL" clId="{9497F128-84DD-4520-9427-AF61DC7D9BE5}" dt="2024-02-18T10:53:05.690" v="694" actId="20577"/>
          <ac:spMkLst>
            <pc:docMk/>
            <pc:sldMk cId="1225292331" sldId="260"/>
            <ac:spMk id="9218" creationId="{1E251216-2874-2E67-DFB0-BB591D4BF001}"/>
          </ac:spMkLst>
        </pc:spChg>
        <pc:spChg chg="mod">
          <ac:chgData name="Dr. Hyung Jae Chang" userId="886d5175-8769-4946-920e-866bf9151013" providerId="ADAL" clId="{9497F128-84DD-4520-9427-AF61DC7D9BE5}" dt="2024-02-18T11:06:21.809" v="1050" actId="1076"/>
          <ac:spMkLst>
            <pc:docMk/>
            <pc:sldMk cId="1225292331" sldId="260"/>
            <ac:spMk id="9219" creationId="{E231DAF5-84D8-429E-B54F-58B7604E6E96}"/>
          </ac:spMkLst>
        </pc:spChg>
        <pc:picChg chg="del">
          <ac:chgData name="Dr. Hyung Jae Chang" userId="886d5175-8769-4946-920e-866bf9151013" providerId="ADAL" clId="{9497F128-84DD-4520-9427-AF61DC7D9BE5}" dt="2024-02-18T10:53:07.214" v="695" actId="478"/>
          <ac:picMkLst>
            <pc:docMk/>
            <pc:sldMk cId="1225292331" sldId="260"/>
            <ac:picMk id="3" creationId="{4A74D4A6-6659-DD43-0199-A09147281D69}"/>
          </ac:picMkLst>
        </pc:picChg>
        <pc:picChg chg="add mod">
          <ac:chgData name="Dr. Hyung Jae Chang" userId="886d5175-8769-4946-920e-866bf9151013" providerId="ADAL" clId="{9497F128-84DD-4520-9427-AF61DC7D9BE5}" dt="2024-02-18T11:06:28.449" v="1052" actId="1076"/>
          <ac:picMkLst>
            <pc:docMk/>
            <pc:sldMk cId="1225292331" sldId="260"/>
            <ac:picMk id="4" creationId="{FA91B069-E1EA-6F5A-4F08-9A60F436B78B}"/>
          </ac:picMkLst>
        </pc:picChg>
        <pc:picChg chg="add mod">
          <ac:chgData name="Dr. Hyung Jae Chang" userId="886d5175-8769-4946-920e-866bf9151013" providerId="ADAL" clId="{9497F128-84DD-4520-9427-AF61DC7D9BE5}" dt="2024-02-18T11:06:27.062" v="1051" actId="1076"/>
          <ac:picMkLst>
            <pc:docMk/>
            <pc:sldMk cId="1225292331" sldId="260"/>
            <ac:picMk id="7" creationId="{ECBF6635-36E4-8B4E-38A7-A168EC50CD26}"/>
          </ac:picMkLst>
        </pc:picChg>
      </pc:sldChg>
      <pc:sldChg chg="add del">
        <pc:chgData name="Dr. Hyung Jae Chang" userId="886d5175-8769-4946-920e-866bf9151013" providerId="ADAL" clId="{9497F128-84DD-4520-9427-AF61DC7D9BE5}" dt="2024-02-17T14:54:39.462" v="2" actId="47"/>
        <pc:sldMkLst>
          <pc:docMk/>
          <pc:sldMk cId="1269452845" sldId="260"/>
        </pc:sldMkLst>
      </pc:sldChg>
      <pc:sldChg chg="add del">
        <pc:chgData name="Dr. Hyung Jae Chang" userId="886d5175-8769-4946-920e-866bf9151013" providerId="ADAL" clId="{9497F128-84DD-4520-9427-AF61DC7D9BE5}" dt="2024-02-18T10:54:07.254" v="966"/>
        <pc:sldMkLst>
          <pc:docMk/>
          <pc:sldMk cId="596252216" sldId="261"/>
        </pc:sldMkLst>
      </pc:sldChg>
      <pc:sldChg chg="addSp delSp modSp add mod">
        <pc:chgData name="Dr. Hyung Jae Chang" userId="886d5175-8769-4946-920e-866bf9151013" providerId="ADAL" clId="{9497F128-84DD-4520-9427-AF61DC7D9BE5}" dt="2024-02-18T11:08:11.747" v="1275" actId="1076"/>
        <pc:sldMkLst>
          <pc:docMk/>
          <pc:sldMk cId="1219888479" sldId="261"/>
        </pc:sldMkLst>
        <pc:spChg chg="mod">
          <ac:chgData name="Dr. Hyung Jae Chang" userId="886d5175-8769-4946-920e-866bf9151013" providerId="ADAL" clId="{9497F128-84DD-4520-9427-AF61DC7D9BE5}" dt="2024-02-18T11:06:43.788" v="1069" actId="20577"/>
          <ac:spMkLst>
            <pc:docMk/>
            <pc:sldMk cId="1219888479" sldId="261"/>
            <ac:spMk id="9218" creationId="{85423687-0EF8-BBF2-7D76-53F5BDA0D4B5}"/>
          </ac:spMkLst>
        </pc:spChg>
        <pc:spChg chg="mod">
          <ac:chgData name="Dr. Hyung Jae Chang" userId="886d5175-8769-4946-920e-866bf9151013" providerId="ADAL" clId="{9497F128-84DD-4520-9427-AF61DC7D9BE5}" dt="2024-02-18T11:07:42.307" v="1271" actId="20577"/>
          <ac:spMkLst>
            <pc:docMk/>
            <pc:sldMk cId="1219888479" sldId="261"/>
            <ac:spMk id="9219" creationId="{59584538-03D4-229B-1810-84E7A6310E95}"/>
          </ac:spMkLst>
        </pc:spChg>
        <pc:picChg chg="add mod">
          <ac:chgData name="Dr. Hyung Jae Chang" userId="886d5175-8769-4946-920e-866bf9151013" providerId="ADAL" clId="{9497F128-84DD-4520-9427-AF61DC7D9BE5}" dt="2024-02-18T11:08:06.475" v="1273" actId="1076"/>
          <ac:picMkLst>
            <pc:docMk/>
            <pc:sldMk cId="1219888479" sldId="261"/>
            <ac:picMk id="3" creationId="{E070DD7C-565C-8C35-848B-F7BBA1921348}"/>
          </ac:picMkLst>
        </pc:picChg>
        <pc:picChg chg="del">
          <ac:chgData name="Dr. Hyung Jae Chang" userId="886d5175-8769-4946-920e-866bf9151013" providerId="ADAL" clId="{9497F128-84DD-4520-9427-AF61DC7D9BE5}" dt="2024-02-18T11:06:45.670" v="1070" actId="478"/>
          <ac:picMkLst>
            <pc:docMk/>
            <pc:sldMk cId="1219888479" sldId="261"/>
            <ac:picMk id="4" creationId="{24D684E5-389F-F951-E71C-D979A7F38F1D}"/>
          </ac:picMkLst>
        </pc:picChg>
        <pc:picChg chg="add mod">
          <ac:chgData name="Dr. Hyung Jae Chang" userId="886d5175-8769-4946-920e-866bf9151013" providerId="ADAL" clId="{9497F128-84DD-4520-9427-AF61DC7D9BE5}" dt="2024-02-18T11:08:11.747" v="1275" actId="1076"/>
          <ac:picMkLst>
            <pc:docMk/>
            <pc:sldMk cId="1219888479" sldId="261"/>
            <ac:picMk id="6" creationId="{24365330-F5A0-873C-5848-6236FACDDA94}"/>
          </ac:picMkLst>
        </pc:picChg>
        <pc:picChg chg="del">
          <ac:chgData name="Dr. Hyung Jae Chang" userId="886d5175-8769-4946-920e-866bf9151013" providerId="ADAL" clId="{9497F128-84DD-4520-9427-AF61DC7D9BE5}" dt="2024-02-18T11:06:46.151" v="1071" actId="478"/>
          <ac:picMkLst>
            <pc:docMk/>
            <pc:sldMk cId="1219888479" sldId="261"/>
            <ac:picMk id="7" creationId="{42E492C1-AA9A-4A60-4CB8-88540620682E}"/>
          </ac:picMkLst>
        </pc:picChg>
      </pc:sldChg>
      <pc:sldChg chg="add del">
        <pc:chgData name="Dr. Hyung Jae Chang" userId="886d5175-8769-4946-920e-866bf9151013" providerId="ADAL" clId="{9497F128-84DD-4520-9427-AF61DC7D9BE5}" dt="2024-02-17T14:54:39.462" v="2" actId="47"/>
        <pc:sldMkLst>
          <pc:docMk/>
          <pc:sldMk cId="3614628291" sldId="261"/>
        </pc:sldMkLst>
      </pc:sldChg>
      <pc:sldChg chg="addSp delSp modSp add mod">
        <pc:chgData name="Dr. Hyung Jae Chang" userId="886d5175-8769-4946-920e-866bf9151013" providerId="ADAL" clId="{9497F128-84DD-4520-9427-AF61DC7D9BE5}" dt="2024-02-18T11:12:02.151" v="1634" actId="1076"/>
        <pc:sldMkLst>
          <pc:docMk/>
          <pc:sldMk cId="1877012099" sldId="262"/>
        </pc:sldMkLst>
        <pc:spChg chg="mod">
          <ac:chgData name="Dr. Hyung Jae Chang" userId="886d5175-8769-4946-920e-866bf9151013" providerId="ADAL" clId="{9497F128-84DD-4520-9427-AF61DC7D9BE5}" dt="2024-02-18T11:09:08.462" v="1284" actId="20577"/>
          <ac:spMkLst>
            <pc:docMk/>
            <pc:sldMk cId="1877012099" sldId="262"/>
            <ac:spMk id="9218" creationId="{B5DFC0D5-F307-7055-5CD9-2008A7A7D193}"/>
          </ac:spMkLst>
        </pc:spChg>
        <pc:spChg chg="mod">
          <ac:chgData name="Dr. Hyung Jae Chang" userId="886d5175-8769-4946-920e-866bf9151013" providerId="ADAL" clId="{9497F128-84DD-4520-9427-AF61DC7D9BE5}" dt="2024-02-18T11:11:12.587" v="1630" actId="20577"/>
          <ac:spMkLst>
            <pc:docMk/>
            <pc:sldMk cId="1877012099" sldId="262"/>
            <ac:spMk id="9219" creationId="{761EED9B-85E8-0533-BC8C-E0E6D6CC7978}"/>
          </ac:spMkLst>
        </pc:spChg>
        <pc:picChg chg="del">
          <ac:chgData name="Dr. Hyung Jae Chang" userId="886d5175-8769-4946-920e-866bf9151013" providerId="ADAL" clId="{9497F128-84DD-4520-9427-AF61DC7D9BE5}" dt="2024-02-18T11:09:09.880" v="1285" actId="478"/>
          <ac:picMkLst>
            <pc:docMk/>
            <pc:sldMk cId="1877012099" sldId="262"/>
            <ac:picMk id="3" creationId="{3A4F6CF7-54BE-7F2C-D216-70E57F6B4192}"/>
          </ac:picMkLst>
        </pc:picChg>
        <pc:picChg chg="add mod">
          <ac:chgData name="Dr. Hyung Jae Chang" userId="886d5175-8769-4946-920e-866bf9151013" providerId="ADAL" clId="{9497F128-84DD-4520-9427-AF61DC7D9BE5}" dt="2024-02-18T11:12:02.151" v="1634" actId="1076"/>
          <ac:picMkLst>
            <pc:docMk/>
            <pc:sldMk cId="1877012099" sldId="262"/>
            <ac:picMk id="4" creationId="{155563AF-DD1D-12C7-3986-F80AF70CEE84}"/>
          </ac:picMkLst>
        </pc:picChg>
        <pc:picChg chg="del">
          <ac:chgData name="Dr. Hyung Jae Chang" userId="886d5175-8769-4946-920e-866bf9151013" providerId="ADAL" clId="{9497F128-84DD-4520-9427-AF61DC7D9BE5}" dt="2024-02-18T11:09:10.622" v="1286" actId="478"/>
          <ac:picMkLst>
            <pc:docMk/>
            <pc:sldMk cId="1877012099" sldId="262"/>
            <ac:picMk id="6" creationId="{E6B7F620-7AF1-C057-5FDE-1F3CFB8327C7}"/>
          </ac:picMkLst>
        </pc:picChg>
      </pc:sldChg>
      <pc:sldChg chg="add del">
        <pc:chgData name="Dr. Hyung Jae Chang" userId="886d5175-8769-4946-920e-866bf9151013" providerId="ADAL" clId="{9497F128-84DD-4520-9427-AF61DC7D9BE5}" dt="2024-02-17T14:54:39.462" v="2" actId="47"/>
        <pc:sldMkLst>
          <pc:docMk/>
          <pc:sldMk cId="4127911113" sldId="262"/>
        </pc:sldMkLst>
      </pc:sldChg>
      <pc:sldChg chg="add del">
        <pc:chgData name="Dr. Hyung Jae Chang" userId="886d5175-8769-4946-920e-866bf9151013" providerId="ADAL" clId="{9497F128-84DD-4520-9427-AF61DC7D9BE5}" dt="2024-02-17T14:54:39.462" v="2" actId="47"/>
        <pc:sldMkLst>
          <pc:docMk/>
          <pc:sldMk cId="1281439667" sldId="263"/>
        </pc:sldMkLst>
      </pc:sldChg>
      <pc:sldChg chg="addSp delSp modSp add mod">
        <pc:chgData name="Dr. Hyung Jae Chang" userId="886d5175-8769-4946-920e-866bf9151013" providerId="ADAL" clId="{9497F128-84DD-4520-9427-AF61DC7D9BE5}" dt="2024-02-18T11:14:44.554" v="1691" actId="20577"/>
        <pc:sldMkLst>
          <pc:docMk/>
          <pc:sldMk cId="3492380063" sldId="263"/>
        </pc:sldMkLst>
        <pc:spChg chg="add mod">
          <ac:chgData name="Dr. Hyung Jae Chang" userId="886d5175-8769-4946-920e-866bf9151013" providerId="ADAL" clId="{9497F128-84DD-4520-9427-AF61DC7D9BE5}" dt="2024-02-18T11:14:17.281" v="1676" actId="34135"/>
          <ac:spMkLst>
            <pc:docMk/>
            <pc:sldMk cId="3492380063" sldId="263"/>
            <ac:spMk id="8" creationId="{840DD5D4-91FC-BC1D-56F6-46581FF49DF8}"/>
          </ac:spMkLst>
        </pc:spChg>
        <pc:spChg chg="mod">
          <ac:chgData name="Dr. Hyung Jae Chang" userId="886d5175-8769-4946-920e-866bf9151013" providerId="ADAL" clId="{9497F128-84DD-4520-9427-AF61DC7D9BE5}" dt="2024-02-18T11:14:44.554" v="1691" actId="20577"/>
          <ac:spMkLst>
            <pc:docMk/>
            <pc:sldMk cId="3492380063" sldId="263"/>
            <ac:spMk id="9218" creationId="{98C059F1-C57F-DA44-BFF3-6F83A51A033D}"/>
          </ac:spMkLst>
        </pc:spChg>
        <pc:spChg chg="del mod">
          <ac:chgData name="Dr. Hyung Jae Chang" userId="886d5175-8769-4946-920e-866bf9151013" providerId="ADAL" clId="{9497F128-84DD-4520-9427-AF61DC7D9BE5}" dt="2024-02-18T11:12:55.474" v="1654" actId="22"/>
          <ac:spMkLst>
            <pc:docMk/>
            <pc:sldMk cId="3492380063" sldId="263"/>
            <ac:spMk id="9219" creationId="{07E34D33-8E16-DBAC-3C08-F578B32A5538}"/>
          </ac:spMkLst>
        </pc:spChg>
        <pc:picChg chg="add mod ord">
          <ac:chgData name="Dr. Hyung Jae Chang" userId="886d5175-8769-4946-920e-866bf9151013" providerId="ADAL" clId="{9497F128-84DD-4520-9427-AF61DC7D9BE5}" dt="2024-02-18T11:14:17.281" v="1676" actId="34135"/>
          <ac:picMkLst>
            <pc:docMk/>
            <pc:sldMk cId="3492380063" sldId="263"/>
            <ac:picMk id="3" creationId="{EB3559E1-0842-C4FC-3F54-5B2EF344FD44}"/>
          </ac:picMkLst>
        </pc:picChg>
        <pc:picChg chg="del">
          <ac:chgData name="Dr. Hyung Jae Chang" userId="886d5175-8769-4946-920e-866bf9151013" providerId="ADAL" clId="{9497F128-84DD-4520-9427-AF61DC7D9BE5}" dt="2024-02-18T11:12:17.938" v="1652" actId="478"/>
          <ac:picMkLst>
            <pc:docMk/>
            <pc:sldMk cId="3492380063" sldId="263"/>
            <ac:picMk id="4" creationId="{BA045B70-549D-A62D-9E16-A390C88FECA9}"/>
          </ac:picMkLst>
        </pc:picChg>
        <pc:picChg chg="add mod">
          <ac:chgData name="Dr. Hyung Jae Chang" userId="886d5175-8769-4946-920e-866bf9151013" providerId="ADAL" clId="{9497F128-84DD-4520-9427-AF61DC7D9BE5}" dt="2024-02-18T11:14:17.281" v="1676" actId="34135"/>
          <ac:picMkLst>
            <pc:docMk/>
            <pc:sldMk cId="3492380063" sldId="263"/>
            <ac:picMk id="7" creationId="{DDB95592-47B7-5F43-278C-3E81CD8F5529}"/>
          </ac:picMkLst>
        </pc:picChg>
      </pc:sldChg>
      <pc:sldChg chg="add del">
        <pc:chgData name="Dr. Hyung Jae Chang" userId="886d5175-8769-4946-920e-866bf9151013" providerId="ADAL" clId="{9497F128-84DD-4520-9427-AF61DC7D9BE5}" dt="2024-02-18T11:09:17.538" v="1304"/>
        <pc:sldMkLst>
          <pc:docMk/>
          <pc:sldMk cId="4167371827" sldId="263"/>
        </pc:sldMkLst>
      </pc:sldChg>
      <pc:sldChg chg="add del">
        <pc:chgData name="Dr. Hyung Jae Chang" userId="886d5175-8769-4946-920e-866bf9151013" providerId="ADAL" clId="{9497F128-84DD-4520-9427-AF61DC7D9BE5}" dt="2024-02-17T14:54:39.462" v="2" actId="47"/>
        <pc:sldMkLst>
          <pc:docMk/>
          <pc:sldMk cId="1146877122" sldId="264"/>
        </pc:sldMkLst>
      </pc:sldChg>
      <pc:sldChg chg="addSp delSp modSp add mod">
        <pc:chgData name="Dr. Hyung Jae Chang" userId="886d5175-8769-4946-920e-866bf9151013" providerId="ADAL" clId="{9497F128-84DD-4520-9427-AF61DC7D9BE5}" dt="2024-02-18T11:15:09.700" v="1699" actId="1076"/>
        <pc:sldMkLst>
          <pc:docMk/>
          <pc:sldMk cId="4230023011" sldId="264"/>
        </pc:sldMkLst>
        <pc:spChg chg="add del mod">
          <ac:chgData name="Dr. Hyung Jae Chang" userId="886d5175-8769-4946-920e-866bf9151013" providerId="ADAL" clId="{9497F128-84DD-4520-9427-AF61DC7D9BE5}" dt="2024-02-18T11:15:08.288" v="1698" actId="22"/>
          <ac:spMkLst>
            <pc:docMk/>
            <pc:sldMk cId="4230023011" sldId="264"/>
            <ac:spMk id="4" creationId="{0209766C-4911-8B9E-D720-2B0691DB2C13}"/>
          </ac:spMkLst>
        </pc:spChg>
        <pc:spChg chg="del">
          <ac:chgData name="Dr. Hyung Jae Chang" userId="886d5175-8769-4946-920e-866bf9151013" providerId="ADAL" clId="{9497F128-84DD-4520-9427-AF61DC7D9BE5}" dt="2024-02-18T11:14:51.252" v="1695" actId="478"/>
          <ac:spMkLst>
            <pc:docMk/>
            <pc:sldMk cId="4230023011" sldId="264"/>
            <ac:spMk id="8" creationId="{75AF5A80-4998-3F03-3248-CE35CD9E7F59}"/>
          </ac:spMkLst>
        </pc:spChg>
        <pc:spChg chg="mod">
          <ac:chgData name="Dr. Hyung Jae Chang" userId="886d5175-8769-4946-920e-866bf9151013" providerId="ADAL" clId="{9497F128-84DD-4520-9427-AF61DC7D9BE5}" dt="2024-02-18T11:14:52.994" v="1697" actId="20577"/>
          <ac:spMkLst>
            <pc:docMk/>
            <pc:sldMk cId="4230023011" sldId="264"/>
            <ac:spMk id="9218" creationId="{8EF709EC-D651-2B34-ED91-4489EAC9CEAD}"/>
          </ac:spMkLst>
        </pc:spChg>
        <pc:picChg chg="del">
          <ac:chgData name="Dr. Hyung Jae Chang" userId="886d5175-8769-4946-920e-866bf9151013" providerId="ADAL" clId="{9497F128-84DD-4520-9427-AF61DC7D9BE5}" dt="2024-02-18T11:14:48.996" v="1693" actId="478"/>
          <ac:picMkLst>
            <pc:docMk/>
            <pc:sldMk cId="4230023011" sldId="264"/>
            <ac:picMk id="3" creationId="{6F9187E1-31FC-8296-F62D-F6F77B7FD955}"/>
          </ac:picMkLst>
        </pc:picChg>
        <pc:picChg chg="del">
          <ac:chgData name="Dr. Hyung Jae Chang" userId="886d5175-8769-4946-920e-866bf9151013" providerId="ADAL" clId="{9497F128-84DD-4520-9427-AF61DC7D9BE5}" dt="2024-02-18T11:14:50.394" v="1694" actId="478"/>
          <ac:picMkLst>
            <pc:docMk/>
            <pc:sldMk cId="4230023011" sldId="264"/>
            <ac:picMk id="7" creationId="{0A9CCC27-8A84-06BD-7C38-EFBE8E45B592}"/>
          </ac:picMkLst>
        </pc:picChg>
        <pc:picChg chg="add mod ord">
          <ac:chgData name="Dr. Hyung Jae Chang" userId="886d5175-8769-4946-920e-866bf9151013" providerId="ADAL" clId="{9497F128-84DD-4520-9427-AF61DC7D9BE5}" dt="2024-02-18T11:15:09.700" v="1699" actId="1076"/>
          <ac:picMkLst>
            <pc:docMk/>
            <pc:sldMk cId="4230023011" sldId="264"/>
            <ac:picMk id="9" creationId="{B86DA012-486E-7644-32F1-6311CC623697}"/>
          </ac:picMkLst>
        </pc:picChg>
      </pc:sldChg>
      <pc:sldChg chg="addSp delSp modSp add mod">
        <pc:chgData name="Dr. Hyung Jae Chang" userId="886d5175-8769-4946-920e-866bf9151013" providerId="ADAL" clId="{9497F128-84DD-4520-9427-AF61DC7D9BE5}" dt="2024-02-18T11:33:35.233" v="2254" actId="1036"/>
        <pc:sldMkLst>
          <pc:docMk/>
          <pc:sldMk cId="713048493" sldId="265"/>
        </pc:sldMkLst>
        <pc:spChg chg="mod">
          <ac:chgData name="Dr. Hyung Jae Chang" userId="886d5175-8769-4946-920e-866bf9151013" providerId="ADAL" clId="{9497F128-84DD-4520-9427-AF61DC7D9BE5}" dt="2024-02-18T11:16:25.253" v="1725" actId="20577"/>
          <ac:spMkLst>
            <pc:docMk/>
            <pc:sldMk cId="713048493" sldId="265"/>
            <ac:spMk id="9218" creationId="{4E4A77B4-5826-FAE9-912D-66E079E6662C}"/>
          </ac:spMkLst>
        </pc:spChg>
        <pc:spChg chg="mod">
          <ac:chgData name="Dr. Hyung Jae Chang" userId="886d5175-8769-4946-920e-866bf9151013" providerId="ADAL" clId="{9497F128-84DD-4520-9427-AF61DC7D9BE5}" dt="2024-02-18T11:32:33.347" v="2234" actId="58"/>
          <ac:spMkLst>
            <pc:docMk/>
            <pc:sldMk cId="713048493" sldId="265"/>
            <ac:spMk id="9219" creationId="{47EB52E4-AD1F-852C-D5A2-A5D229501687}"/>
          </ac:spMkLst>
        </pc:spChg>
        <pc:picChg chg="add mod">
          <ac:chgData name="Dr. Hyung Jae Chang" userId="886d5175-8769-4946-920e-866bf9151013" providerId="ADAL" clId="{9497F128-84DD-4520-9427-AF61DC7D9BE5}" dt="2024-02-18T11:33:12.661" v="2244" actId="1076"/>
          <ac:picMkLst>
            <pc:docMk/>
            <pc:sldMk cId="713048493" sldId="265"/>
            <ac:picMk id="3" creationId="{410A38B8-5A44-6AE1-FF11-E88F2A0EC6A5}"/>
          </ac:picMkLst>
        </pc:picChg>
        <pc:picChg chg="del">
          <ac:chgData name="Dr. Hyung Jae Chang" userId="886d5175-8769-4946-920e-866bf9151013" providerId="ADAL" clId="{9497F128-84DD-4520-9427-AF61DC7D9BE5}" dt="2024-02-18T11:16:15.592" v="1701" actId="478"/>
          <ac:picMkLst>
            <pc:docMk/>
            <pc:sldMk cId="713048493" sldId="265"/>
            <ac:picMk id="4" creationId="{17F8540A-D96E-8B62-7E94-22C24412E0E2}"/>
          </ac:picMkLst>
        </pc:picChg>
        <pc:picChg chg="add mod">
          <ac:chgData name="Dr. Hyung Jae Chang" userId="886d5175-8769-4946-920e-866bf9151013" providerId="ADAL" clId="{9497F128-84DD-4520-9427-AF61DC7D9BE5}" dt="2024-02-18T11:33:35.233" v="2254" actId="1036"/>
          <ac:picMkLst>
            <pc:docMk/>
            <pc:sldMk cId="713048493" sldId="265"/>
            <ac:picMk id="7" creationId="{D9246B75-00CE-EBA8-16AB-505CCCF4776E}"/>
          </ac:picMkLst>
        </pc:picChg>
        <pc:cxnChg chg="add mod">
          <ac:chgData name="Dr. Hyung Jae Chang" userId="886d5175-8769-4946-920e-866bf9151013" providerId="ADAL" clId="{9497F128-84DD-4520-9427-AF61DC7D9BE5}" dt="2024-02-18T11:33:35.233" v="2254" actId="1036"/>
          <ac:cxnSpMkLst>
            <pc:docMk/>
            <pc:sldMk cId="713048493" sldId="265"/>
            <ac:cxnSpMk id="9" creationId="{26EB7BDD-0D40-AF85-2CAC-C928934DD604}"/>
          </ac:cxnSpMkLst>
        </pc:cxnChg>
      </pc:sldChg>
      <pc:sldChg chg="add del">
        <pc:chgData name="Dr. Hyung Jae Chang" userId="886d5175-8769-4946-920e-866bf9151013" providerId="ADAL" clId="{9497F128-84DD-4520-9427-AF61DC7D9BE5}" dt="2024-02-17T14:54:39.462" v="2" actId="47"/>
        <pc:sldMkLst>
          <pc:docMk/>
          <pc:sldMk cId="3722279191" sldId="265"/>
        </pc:sldMkLst>
      </pc:sldChg>
      <pc:sldChg chg="add del">
        <pc:chgData name="Dr. Hyung Jae Chang" userId="886d5175-8769-4946-920e-866bf9151013" providerId="ADAL" clId="{9497F128-84DD-4520-9427-AF61DC7D9BE5}" dt="2024-02-17T14:54:39.462" v="2" actId="47"/>
        <pc:sldMkLst>
          <pc:docMk/>
          <pc:sldMk cId="1208740775" sldId="266"/>
        </pc:sldMkLst>
      </pc:sldChg>
      <pc:sldChg chg="addSp delSp modSp add mod">
        <pc:chgData name="Dr. Hyung Jae Chang" userId="886d5175-8769-4946-920e-866bf9151013" providerId="ADAL" clId="{9497F128-84DD-4520-9427-AF61DC7D9BE5}" dt="2024-02-18T11:36:39.866" v="2497" actId="478"/>
        <pc:sldMkLst>
          <pc:docMk/>
          <pc:sldMk cId="2228871395" sldId="266"/>
        </pc:sldMkLst>
        <pc:spChg chg="mod">
          <ac:chgData name="Dr. Hyung Jae Chang" userId="886d5175-8769-4946-920e-866bf9151013" providerId="ADAL" clId="{9497F128-84DD-4520-9427-AF61DC7D9BE5}" dt="2024-02-18T11:33:42.944" v="2263" actId="20577"/>
          <ac:spMkLst>
            <pc:docMk/>
            <pc:sldMk cId="2228871395" sldId="266"/>
            <ac:spMk id="9218" creationId="{68A2EA14-0A94-88E7-0DF1-EF560DDDC895}"/>
          </ac:spMkLst>
        </pc:spChg>
        <pc:spChg chg="mod">
          <ac:chgData name="Dr. Hyung Jae Chang" userId="886d5175-8769-4946-920e-866bf9151013" providerId="ADAL" clId="{9497F128-84DD-4520-9427-AF61DC7D9BE5}" dt="2024-02-18T11:35:10.004" v="2489" actId="20577"/>
          <ac:spMkLst>
            <pc:docMk/>
            <pc:sldMk cId="2228871395" sldId="266"/>
            <ac:spMk id="9219" creationId="{1F273318-56CE-AA9B-D95C-8BC62A0E9FDB}"/>
          </ac:spMkLst>
        </pc:spChg>
        <pc:picChg chg="del">
          <ac:chgData name="Dr. Hyung Jae Chang" userId="886d5175-8769-4946-920e-866bf9151013" providerId="ADAL" clId="{9497F128-84DD-4520-9427-AF61DC7D9BE5}" dt="2024-02-18T11:33:45.383" v="2264" actId="478"/>
          <ac:picMkLst>
            <pc:docMk/>
            <pc:sldMk cId="2228871395" sldId="266"/>
            <ac:picMk id="3" creationId="{7516A665-127F-186E-C860-2975CA9A0496}"/>
          </ac:picMkLst>
        </pc:picChg>
        <pc:picChg chg="add mod">
          <ac:chgData name="Dr. Hyung Jae Chang" userId="886d5175-8769-4946-920e-866bf9151013" providerId="ADAL" clId="{9497F128-84DD-4520-9427-AF61DC7D9BE5}" dt="2024-02-18T11:35:27.721" v="2493" actId="1076"/>
          <ac:picMkLst>
            <pc:docMk/>
            <pc:sldMk cId="2228871395" sldId="266"/>
            <ac:picMk id="4" creationId="{F5D92944-E85F-3160-2716-84F80366E6DE}"/>
          </ac:picMkLst>
        </pc:picChg>
        <pc:picChg chg="add del mod">
          <ac:chgData name="Dr. Hyung Jae Chang" userId="886d5175-8769-4946-920e-866bf9151013" providerId="ADAL" clId="{9497F128-84DD-4520-9427-AF61DC7D9BE5}" dt="2024-02-18T11:36:39.866" v="2497" actId="478"/>
          <ac:picMkLst>
            <pc:docMk/>
            <pc:sldMk cId="2228871395" sldId="266"/>
            <ac:picMk id="6" creationId="{73AF3441-3AB4-73F6-5CAC-D534664EE0F8}"/>
          </ac:picMkLst>
        </pc:picChg>
        <pc:picChg chg="del">
          <ac:chgData name="Dr. Hyung Jae Chang" userId="886d5175-8769-4946-920e-866bf9151013" providerId="ADAL" clId="{9497F128-84DD-4520-9427-AF61DC7D9BE5}" dt="2024-02-18T11:33:46.893" v="2266" actId="478"/>
          <ac:picMkLst>
            <pc:docMk/>
            <pc:sldMk cId="2228871395" sldId="266"/>
            <ac:picMk id="7" creationId="{2F058808-5CEB-704B-79D8-9048DCD016AA}"/>
          </ac:picMkLst>
        </pc:picChg>
        <pc:cxnChg chg="del mod">
          <ac:chgData name="Dr. Hyung Jae Chang" userId="886d5175-8769-4946-920e-866bf9151013" providerId="ADAL" clId="{9497F128-84DD-4520-9427-AF61DC7D9BE5}" dt="2024-02-18T11:33:46.406" v="2265" actId="478"/>
          <ac:cxnSpMkLst>
            <pc:docMk/>
            <pc:sldMk cId="2228871395" sldId="266"/>
            <ac:cxnSpMk id="9" creationId="{1F3BC6B1-E0BC-F5E0-7458-7DC27307D8CA}"/>
          </ac:cxnSpMkLst>
        </pc:cxnChg>
      </pc:sldChg>
      <pc:sldChg chg="add del">
        <pc:chgData name="Dr. Hyung Jae Chang" userId="886d5175-8769-4946-920e-866bf9151013" providerId="ADAL" clId="{9497F128-84DD-4520-9427-AF61DC7D9BE5}" dt="2024-02-17T14:54:39.462" v="2" actId="47"/>
        <pc:sldMkLst>
          <pc:docMk/>
          <pc:sldMk cId="756124547" sldId="267"/>
        </pc:sldMkLst>
      </pc:sldChg>
      <pc:sldChg chg="addSp delSp modSp add mod">
        <pc:chgData name="Dr. Hyung Jae Chang" userId="886d5175-8769-4946-920e-866bf9151013" providerId="ADAL" clId="{9497F128-84DD-4520-9427-AF61DC7D9BE5}" dt="2024-02-18T11:37:40.012" v="2524" actId="22"/>
        <pc:sldMkLst>
          <pc:docMk/>
          <pc:sldMk cId="2907333373" sldId="267"/>
        </pc:sldMkLst>
        <pc:spChg chg="mod">
          <ac:chgData name="Dr. Hyung Jae Chang" userId="886d5175-8769-4946-920e-866bf9151013" providerId="ADAL" clId="{9497F128-84DD-4520-9427-AF61DC7D9BE5}" dt="2024-02-18T11:37:28.463" v="2522" actId="20577"/>
          <ac:spMkLst>
            <pc:docMk/>
            <pc:sldMk cId="2907333373" sldId="267"/>
            <ac:spMk id="9218" creationId="{91C0F87F-DDF7-826D-C67E-3B0938404121}"/>
          </ac:spMkLst>
        </pc:spChg>
        <pc:spChg chg="del mod">
          <ac:chgData name="Dr. Hyung Jae Chang" userId="886d5175-8769-4946-920e-866bf9151013" providerId="ADAL" clId="{9497F128-84DD-4520-9427-AF61DC7D9BE5}" dt="2024-02-18T11:37:24.723" v="2520" actId="22"/>
          <ac:spMkLst>
            <pc:docMk/>
            <pc:sldMk cId="2907333373" sldId="267"/>
            <ac:spMk id="9219" creationId="{AB8F8086-FF26-EB23-9EE2-7435590602C6}"/>
          </ac:spMkLst>
        </pc:spChg>
        <pc:picChg chg="add mod ord">
          <ac:chgData name="Dr. Hyung Jae Chang" userId="886d5175-8769-4946-920e-866bf9151013" providerId="ADAL" clId="{9497F128-84DD-4520-9427-AF61DC7D9BE5}" dt="2024-02-18T11:37:24.723" v="2520" actId="22"/>
          <ac:picMkLst>
            <pc:docMk/>
            <pc:sldMk cId="2907333373" sldId="267"/>
            <ac:picMk id="3" creationId="{21617C1F-79C9-1225-3CD7-783205CF7633}"/>
          </ac:picMkLst>
        </pc:picChg>
        <pc:picChg chg="del">
          <ac:chgData name="Dr. Hyung Jae Chang" userId="886d5175-8769-4946-920e-866bf9151013" providerId="ADAL" clId="{9497F128-84DD-4520-9427-AF61DC7D9BE5}" dt="2024-02-18T11:37:07.367" v="2510" actId="478"/>
          <ac:picMkLst>
            <pc:docMk/>
            <pc:sldMk cId="2907333373" sldId="267"/>
            <ac:picMk id="4" creationId="{7AA43F33-1565-3C51-5F0E-17B93E0B05D6}"/>
          </ac:picMkLst>
        </pc:picChg>
        <pc:picChg chg="add del">
          <ac:chgData name="Dr. Hyung Jae Chang" userId="886d5175-8769-4946-920e-866bf9151013" providerId="ADAL" clId="{9497F128-84DD-4520-9427-AF61DC7D9BE5}" dt="2024-02-18T11:37:40.012" v="2524" actId="22"/>
          <ac:picMkLst>
            <pc:docMk/>
            <pc:sldMk cId="2907333373" sldId="267"/>
            <ac:picMk id="7" creationId="{313C3881-21C0-1153-21E1-647FF89ABCA7}"/>
          </ac:picMkLst>
        </pc:picChg>
      </pc:sldChg>
      <pc:sldChg chg="add del">
        <pc:chgData name="Dr. Hyung Jae Chang" userId="886d5175-8769-4946-920e-866bf9151013" providerId="ADAL" clId="{9497F128-84DD-4520-9427-AF61DC7D9BE5}" dt="2024-02-17T14:54:39.462" v="2" actId="47"/>
        <pc:sldMkLst>
          <pc:docMk/>
          <pc:sldMk cId="2746859511" sldId="268"/>
        </pc:sldMkLst>
      </pc:sldChg>
      <pc:sldChg chg="addSp delSp modSp add mod">
        <pc:chgData name="Dr. Hyung Jae Chang" userId="886d5175-8769-4946-920e-866bf9151013" providerId="ADAL" clId="{9497F128-84DD-4520-9427-AF61DC7D9BE5}" dt="2024-02-18T11:37:59.109" v="2530" actId="20577"/>
        <pc:sldMkLst>
          <pc:docMk/>
          <pc:sldMk cId="3684191996" sldId="268"/>
        </pc:sldMkLst>
        <pc:spChg chg="add del mod">
          <ac:chgData name="Dr. Hyung Jae Chang" userId="886d5175-8769-4946-920e-866bf9151013" providerId="ADAL" clId="{9497F128-84DD-4520-9427-AF61DC7D9BE5}" dt="2024-02-18T11:37:53.768" v="2527" actId="22"/>
          <ac:spMkLst>
            <pc:docMk/>
            <pc:sldMk cId="3684191996" sldId="268"/>
            <ac:spMk id="4" creationId="{FA2E0E1B-96B8-33E3-C74C-9D4A29446B08}"/>
          </ac:spMkLst>
        </pc:spChg>
        <pc:spChg chg="mod">
          <ac:chgData name="Dr. Hyung Jae Chang" userId="886d5175-8769-4946-920e-866bf9151013" providerId="ADAL" clId="{9497F128-84DD-4520-9427-AF61DC7D9BE5}" dt="2024-02-18T11:37:59.109" v="2530" actId="20577"/>
          <ac:spMkLst>
            <pc:docMk/>
            <pc:sldMk cId="3684191996" sldId="268"/>
            <ac:spMk id="9218" creationId="{8C7E7866-0A4E-72FD-8BB0-AAD1FAC17371}"/>
          </ac:spMkLst>
        </pc:spChg>
        <pc:picChg chg="del">
          <ac:chgData name="Dr. Hyung Jae Chang" userId="886d5175-8769-4946-920e-866bf9151013" providerId="ADAL" clId="{9497F128-84DD-4520-9427-AF61DC7D9BE5}" dt="2024-02-18T11:37:42.882" v="2526" actId="478"/>
          <ac:picMkLst>
            <pc:docMk/>
            <pc:sldMk cId="3684191996" sldId="268"/>
            <ac:picMk id="3" creationId="{9DE0B44F-2FD4-636A-B50F-823A3C8AE1FF}"/>
          </ac:picMkLst>
        </pc:picChg>
        <pc:picChg chg="add mod ord">
          <ac:chgData name="Dr. Hyung Jae Chang" userId="886d5175-8769-4946-920e-866bf9151013" providerId="ADAL" clId="{9497F128-84DD-4520-9427-AF61DC7D9BE5}" dt="2024-02-18T11:37:57.454" v="2528" actId="1076"/>
          <ac:picMkLst>
            <pc:docMk/>
            <pc:sldMk cId="3684191996" sldId="268"/>
            <ac:picMk id="7" creationId="{4698F396-C5BF-2561-D3FF-EB7D0F90E5A4}"/>
          </ac:picMkLst>
        </pc:picChg>
      </pc:sldChg>
      <pc:sldChg chg="addSp delSp modSp add mod">
        <pc:chgData name="Dr. Hyung Jae Chang" userId="886d5175-8769-4946-920e-866bf9151013" providerId="ADAL" clId="{9497F128-84DD-4520-9427-AF61DC7D9BE5}" dt="2024-02-18T11:38:20.358" v="2536" actId="1076"/>
        <pc:sldMkLst>
          <pc:docMk/>
          <pc:sldMk cId="1083846439" sldId="269"/>
        </pc:sldMkLst>
        <pc:spChg chg="add del mod">
          <ac:chgData name="Dr. Hyung Jae Chang" userId="886d5175-8769-4946-920e-866bf9151013" providerId="ADAL" clId="{9497F128-84DD-4520-9427-AF61DC7D9BE5}" dt="2024-02-18T11:38:18.437" v="2535" actId="22"/>
          <ac:spMkLst>
            <pc:docMk/>
            <pc:sldMk cId="1083846439" sldId="269"/>
            <ac:spMk id="3" creationId="{345B071B-8A74-34A4-5B33-AC11DCF5FEF1}"/>
          </ac:spMkLst>
        </pc:spChg>
        <pc:spChg chg="mod">
          <ac:chgData name="Dr. Hyung Jae Chang" userId="886d5175-8769-4946-920e-866bf9151013" providerId="ADAL" clId="{9497F128-84DD-4520-9427-AF61DC7D9BE5}" dt="2024-02-18T11:38:05.136" v="2533" actId="20577"/>
          <ac:spMkLst>
            <pc:docMk/>
            <pc:sldMk cId="1083846439" sldId="269"/>
            <ac:spMk id="9218" creationId="{CBA6E6D1-B37B-9A1E-91AF-165D236CD43A}"/>
          </ac:spMkLst>
        </pc:spChg>
        <pc:picChg chg="add mod ord">
          <ac:chgData name="Dr. Hyung Jae Chang" userId="886d5175-8769-4946-920e-866bf9151013" providerId="ADAL" clId="{9497F128-84DD-4520-9427-AF61DC7D9BE5}" dt="2024-02-18T11:38:20.358" v="2536" actId="1076"/>
          <ac:picMkLst>
            <pc:docMk/>
            <pc:sldMk cId="1083846439" sldId="269"/>
            <ac:picMk id="6" creationId="{069307F6-098E-6FDE-80EF-46A6662C6B50}"/>
          </ac:picMkLst>
        </pc:picChg>
        <pc:picChg chg="del">
          <ac:chgData name="Dr. Hyung Jae Chang" userId="886d5175-8769-4946-920e-866bf9151013" providerId="ADAL" clId="{9497F128-84DD-4520-9427-AF61DC7D9BE5}" dt="2024-02-18T11:38:06.222" v="2534" actId="478"/>
          <ac:picMkLst>
            <pc:docMk/>
            <pc:sldMk cId="1083846439" sldId="269"/>
            <ac:picMk id="7" creationId="{A44188AD-9576-AEB7-8AD1-4A52262B3A69}"/>
          </ac:picMkLst>
        </pc:picChg>
      </pc:sldChg>
      <pc:sldChg chg="add del">
        <pc:chgData name="Dr. Hyung Jae Chang" userId="886d5175-8769-4946-920e-866bf9151013" providerId="ADAL" clId="{9497F128-84DD-4520-9427-AF61DC7D9BE5}" dt="2024-02-17T14:54:39.462" v="2" actId="47"/>
        <pc:sldMkLst>
          <pc:docMk/>
          <pc:sldMk cId="4083156127" sldId="269"/>
        </pc:sldMkLst>
      </pc:sldChg>
      <pc:sldChg chg="delSp modSp add mod">
        <pc:chgData name="Dr. Hyung Jae Chang" userId="886d5175-8769-4946-920e-866bf9151013" providerId="ADAL" clId="{9497F128-84DD-4520-9427-AF61DC7D9BE5}" dt="2024-02-18T11:43:12.665" v="3221" actId="20577"/>
        <pc:sldMkLst>
          <pc:docMk/>
          <pc:sldMk cId="3337094776" sldId="270"/>
        </pc:sldMkLst>
        <pc:spChg chg="mod">
          <ac:chgData name="Dr. Hyung Jae Chang" userId="886d5175-8769-4946-920e-866bf9151013" providerId="ADAL" clId="{9497F128-84DD-4520-9427-AF61DC7D9BE5}" dt="2024-02-18T11:41:33.775" v="2852" actId="20577"/>
          <ac:spMkLst>
            <pc:docMk/>
            <pc:sldMk cId="3337094776" sldId="270"/>
            <ac:spMk id="9218" creationId="{26696631-FA9B-CAEE-31BF-B4A2C39C4297}"/>
          </ac:spMkLst>
        </pc:spChg>
        <pc:spChg chg="mod">
          <ac:chgData name="Dr. Hyung Jae Chang" userId="886d5175-8769-4946-920e-866bf9151013" providerId="ADAL" clId="{9497F128-84DD-4520-9427-AF61DC7D9BE5}" dt="2024-02-18T11:43:12.665" v="3221" actId="20577"/>
          <ac:spMkLst>
            <pc:docMk/>
            <pc:sldMk cId="3337094776" sldId="270"/>
            <ac:spMk id="9219" creationId="{D28C534F-F587-7788-97B5-EA9C25F912CF}"/>
          </ac:spMkLst>
        </pc:spChg>
        <pc:picChg chg="del">
          <ac:chgData name="Dr. Hyung Jae Chang" userId="886d5175-8769-4946-920e-866bf9151013" providerId="ADAL" clId="{9497F128-84DD-4520-9427-AF61DC7D9BE5}" dt="2024-02-18T11:40:00.090" v="2554" actId="478"/>
          <ac:picMkLst>
            <pc:docMk/>
            <pc:sldMk cId="3337094776" sldId="270"/>
            <ac:picMk id="4" creationId="{92736560-21C1-6844-4597-C7EE70ED876D}"/>
          </ac:picMkLst>
        </pc:picChg>
      </pc:sldChg>
      <pc:sldChg chg="add del">
        <pc:chgData name="Dr. Hyung Jae Chang" userId="886d5175-8769-4946-920e-866bf9151013" providerId="ADAL" clId="{9497F128-84DD-4520-9427-AF61DC7D9BE5}" dt="2024-02-17T14:54:39.462" v="2" actId="47"/>
        <pc:sldMkLst>
          <pc:docMk/>
          <pc:sldMk cId="4273833890" sldId="270"/>
        </pc:sldMkLst>
      </pc:sldChg>
      <pc:sldChg chg="addSp delSp modSp add mod">
        <pc:chgData name="Dr. Hyung Jae Chang" userId="886d5175-8769-4946-920e-866bf9151013" providerId="ADAL" clId="{9497F128-84DD-4520-9427-AF61DC7D9BE5}" dt="2024-02-18T11:44:11.799" v="3237" actId="1076"/>
        <pc:sldMkLst>
          <pc:docMk/>
          <pc:sldMk cId="18950663" sldId="271"/>
        </pc:sldMkLst>
        <pc:spChg chg="mod">
          <ac:chgData name="Dr. Hyung Jae Chang" userId="886d5175-8769-4946-920e-866bf9151013" providerId="ADAL" clId="{9497F128-84DD-4520-9427-AF61DC7D9BE5}" dt="2024-02-18T11:43:29.555" v="3232" actId="20577"/>
          <ac:spMkLst>
            <pc:docMk/>
            <pc:sldMk cId="18950663" sldId="271"/>
            <ac:spMk id="9218" creationId="{C641A92F-B8CC-706B-760E-8A5E4525270F}"/>
          </ac:spMkLst>
        </pc:spChg>
        <pc:spChg chg="del mod">
          <ac:chgData name="Dr. Hyung Jae Chang" userId="886d5175-8769-4946-920e-866bf9151013" providerId="ADAL" clId="{9497F128-84DD-4520-9427-AF61DC7D9BE5}" dt="2024-02-18T11:43:53.372" v="3234" actId="22"/>
          <ac:spMkLst>
            <pc:docMk/>
            <pc:sldMk cId="18950663" sldId="271"/>
            <ac:spMk id="9219" creationId="{3B5C9446-105C-15EC-60E0-7BEDA74E755E}"/>
          </ac:spMkLst>
        </pc:spChg>
        <pc:picChg chg="add mod ord">
          <ac:chgData name="Dr. Hyung Jae Chang" userId="886d5175-8769-4946-920e-866bf9151013" providerId="ADAL" clId="{9497F128-84DD-4520-9427-AF61DC7D9BE5}" dt="2024-02-18T11:43:55.733" v="3235" actId="1076"/>
          <ac:picMkLst>
            <pc:docMk/>
            <pc:sldMk cId="18950663" sldId="271"/>
            <ac:picMk id="3" creationId="{0B505AB1-DF2A-8621-8F1F-9EE5897347AA}"/>
          </ac:picMkLst>
        </pc:picChg>
        <pc:picChg chg="add mod">
          <ac:chgData name="Dr. Hyung Jae Chang" userId="886d5175-8769-4946-920e-866bf9151013" providerId="ADAL" clId="{9497F128-84DD-4520-9427-AF61DC7D9BE5}" dt="2024-02-18T11:44:11.799" v="3237" actId="1076"/>
          <ac:picMkLst>
            <pc:docMk/>
            <pc:sldMk cId="18950663" sldId="271"/>
            <ac:picMk id="6" creationId="{F0545CF5-21AC-78BD-38F8-A25A6F9BAA05}"/>
          </ac:picMkLst>
        </pc:picChg>
      </pc:sldChg>
      <pc:sldChg chg="add del">
        <pc:chgData name="Dr. Hyung Jae Chang" userId="886d5175-8769-4946-920e-866bf9151013" providerId="ADAL" clId="{9497F128-84DD-4520-9427-AF61DC7D9BE5}" dt="2024-02-18T11:43:23.711" v="3223"/>
        <pc:sldMkLst>
          <pc:docMk/>
          <pc:sldMk cId="680847416" sldId="271"/>
        </pc:sldMkLst>
      </pc:sldChg>
      <pc:sldChg chg="add del">
        <pc:chgData name="Dr. Hyung Jae Chang" userId="886d5175-8769-4946-920e-866bf9151013" providerId="ADAL" clId="{9497F128-84DD-4520-9427-AF61DC7D9BE5}" dt="2024-02-17T14:54:39.462" v="2" actId="47"/>
        <pc:sldMkLst>
          <pc:docMk/>
          <pc:sldMk cId="3372829090" sldId="271"/>
        </pc:sldMkLst>
      </pc:sldChg>
      <pc:sldChg chg="addSp delSp modSp add mod">
        <pc:chgData name="Dr. Hyung Jae Chang" userId="886d5175-8769-4946-920e-866bf9151013" providerId="ADAL" clId="{9497F128-84DD-4520-9427-AF61DC7D9BE5}" dt="2024-02-18T11:47:19.689" v="3534" actId="1038"/>
        <pc:sldMkLst>
          <pc:docMk/>
          <pc:sldMk cId="3210797668" sldId="272"/>
        </pc:sldMkLst>
        <pc:spChg chg="add mod">
          <ac:chgData name="Dr. Hyung Jae Chang" userId="886d5175-8769-4946-920e-866bf9151013" providerId="ADAL" clId="{9497F128-84DD-4520-9427-AF61DC7D9BE5}" dt="2024-02-18T11:46:15.345" v="3523" actId="1035"/>
          <ac:spMkLst>
            <pc:docMk/>
            <pc:sldMk cId="3210797668" sldId="272"/>
            <ac:spMk id="4" creationId="{8329A7B5-49B1-D8AC-F4BA-92B4E68723A2}"/>
          </ac:spMkLst>
        </pc:spChg>
        <pc:spChg chg="add del">
          <ac:chgData name="Dr. Hyung Jae Chang" userId="886d5175-8769-4946-920e-866bf9151013" providerId="ADAL" clId="{9497F128-84DD-4520-9427-AF61DC7D9BE5}" dt="2024-02-18T11:46:57.423" v="3529" actId="11529"/>
          <ac:spMkLst>
            <pc:docMk/>
            <pc:sldMk cId="3210797668" sldId="272"/>
            <ac:spMk id="11" creationId="{E601619B-7723-054B-1C2F-639F0014437B}"/>
          </ac:spMkLst>
        </pc:spChg>
        <pc:spChg chg="add mod">
          <ac:chgData name="Dr. Hyung Jae Chang" userId="886d5175-8769-4946-920e-866bf9151013" providerId="ADAL" clId="{9497F128-84DD-4520-9427-AF61DC7D9BE5}" dt="2024-02-18T11:47:19.689" v="3534" actId="1038"/>
          <ac:spMkLst>
            <pc:docMk/>
            <pc:sldMk cId="3210797668" sldId="272"/>
            <ac:spMk id="12" creationId="{B6B44A7C-79A6-A488-7ECC-90C8C1B0B879}"/>
          </ac:spMkLst>
        </pc:spChg>
        <pc:spChg chg="mod">
          <ac:chgData name="Dr. Hyung Jae Chang" userId="886d5175-8769-4946-920e-866bf9151013" providerId="ADAL" clId="{9497F128-84DD-4520-9427-AF61DC7D9BE5}" dt="2024-02-18T11:46:13.512" v="3522" actId="1035"/>
          <ac:spMkLst>
            <pc:docMk/>
            <pc:sldMk cId="3210797668" sldId="272"/>
            <ac:spMk id="9218" creationId="{B16111AE-F7BC-F102-85FE-E01881AE8DC5}"/>
          </ac:spMkLst>
        </pc:spChg>
        <pc:picChg chg="del">
          <ac:chgData name="Dr. Hyung Jae Chang" userId="886d5175-8769-4946-920e-866bf9151013" providerId="ADAL" clId="{9497F128-84DD-4520-9427-AF61DC7D9BE5}" dt="2024-02-18T11:44:36.243" v="3262" actId="478"/>
          <ac:picMkLst>
            <pc:docMk/>
            <pc:sldMk cId="3210797668" sldId="272"/>
            <ac:picMk id="3" creationId="{D34D2131-00EA-F826-C137-2D6FB089CA52}"/>
          </ac:picMkLst>
        </pc:picChg>
        <pc:picChg chg="del">
          <ac:chgData name="Dr. Hyung Jae Chang" userId="886d5175-8769-4946-920e-866bf9151013" providerId="ADAL" clId="{9497F128-84DD-4520-9427-AF61DC7D9BE5}" dt="2024-02-18T11:44:35.779" v="3261" actId="478"/>
          <ac:picMkLst>
            <pc:docMk/>
            <pc:sldMk cId="3210797668" sldId="272"/>
            <ac:picMk id="6" creationId="{A30B46C8-6E48-E518-8396-96696BE24EE8}"/>
          </ac:picMkLst>
        </pc:picChg>
        <pc:picChg chg="add mod">
          <ac:chgData name="Dr. Hyung Jae Chang" userId="886d5175-8769-4946-920e-866bf9151013" providerId="ADAL" clId="{9497F128-84DD-4520-9427-AF61DC7D9BE5}" dt="2024-02-18T11:46:29.193" v="3525" actId="1076"/>
          <ac:picMkLst>
            <pc:docMk/>
            <pc:sldMk cId="3210797668" sldId="272"/>
            <ac:picMk id="8" creationId="{43B7E286-0DBD-888D-6CC5-8ACD14F3C7C7}"/>
          </ac:picMkLst>
        </pc:picChg>
        <pc:picChg chg="add mod">
          <ac:chgData name="Dr. Hyung Jae Chang" userId="886d5175-8769-4946-920e-866bf9151013" providerId="ADAL" clId="{9497F128-84DD-4520-9427-AF61DC7D9BE5}" dt="2024-02-18T11:46:43.466" v="3527" actId="1076"/>
          <ac:picMkLst>
            <pc:docMk/>
            <pc:sldMk cId="3210797668" sldId="272"/>
            <ac:picMk id="10" creationId="{AC7C97FD-B033-A0BB-D27C-ADDB32423D47}"/>
          </ac:picMkLst>
        </pc:picChg>
      </pc:sldChg>
      <pc:sldChg chg="add del">
        <pc:chgData name="Dr. Hyung Jae Chang" userId="886d5175-8769-4946-920e-866bf9151013" providerId="ADAL" clId="{9497F128-84DD-4520-9427-AF61DC7D9BE5}" dt="2024-02-17T14:54:39.462" v="2" actId="47"/>
        <pc:sldMkLst>
          <pc:docMk/>
          <pc:sldMk cId="3543523093" sldId="272"/>
        </pc:sldMkLst>
      </pc:sldChg>
      <pc:sldChg chg="add del">
        <pc:chgData name="Dr. Hyung Jae Chang" userId="886d5175-8769-4946-920e-866bf9151013" providerId="ADAL" clId="{9497F128-84DD-4520-9427-AF61DC7D9BE5}" dt="2024-02-17T14:54:39.462" v="2" actId="47"/>
        <pc:sldMkLst>
          <pc:docMk/>
          <pc:sldMk cId="2548976982" sldId="273"/>
        </pc:sldMkLst>
      </pc:sldChg>
    </pc:docChg>
  </pc:docChgLst>
  <pc:docChgLst>
    <pc:chgData name="Dr. Hyung Jae Chang" userId="886d5175-8769-4946-920e-866bf9151013" providerId="ADAL" clId="{E7F8E332-0426-40A0-AEFF-B2B675F405CF}"/>
    <pc:docChg chg="custSel modSld">
      <pc:chgData name="Dr. Hyung Jae Chang" userId="886d5175-8769-4946-920e-866bf9151013" providerId="ADAL" clId="{E7F8E332-0426-40A0-AEFF-B2B675F405CF}" dt="2024-02-15T05:06:50.444" v="445" actId="20577"/>
      <pc:docMkLst>
        <pc:docMk/>
      </pc:docMkLst>
      <pc:sldChg chg="modSp">
        <pc:chgData name="Dr. Hyung Jae Chang" userId="886d5175-8769-4946-920e-866bf9151013" providerId="ADAL" clId="{E7F8E332-0426-40A0-AEFF-B2B675F405CF}" dt="2024-02-15T05:06:50.444" v="445" actId="20577"/>
        <pc:sldMkLst>
          <pc:docMk/>
          <pc:sldMk cId="4037613552" sldId="289"/>
        </pc:sldMkLst>
        <pc:spChg chg="mod">
          <ac:chgData name="Dr. Hyung Jae Chang" userId="886d5175-8769-4946-920e-866bf9151013" providerId="ADAL" clId="{E7F8E332-0426-40A0-AEFF-B2B675F405CF}" dt="2024-02-15T05:06:50.444" v="445" actId="20577"/>
          <ac:spMkLst>
            <pc:docMk/>
            <pc:sldMk cId="4037613552" sldId="289"/>
            <ac:spMk id="9219" creationId="{EFEF25CB-A77E-9DAA-62B8-475966CD7241}"/>
          </ac:spMkLst>
        </pc:spChg>
      </pc:sldChg>
    </pc:docChg>
  </pc:docChgLst>
  <pc:docChgLst>
    <pc:chgData name="Dr. Hyung Jae Chang" userId="886d5175-8769-4946-920e-866bf9151013" providerId="ADAL" clId="{EC892114-CD13-448F-9768-CD95DACC5ED2}"/>
    <pc:docChg chg="undo custSel addSld delSld modSld">
      <pc:chgData name="Dr. Hyung Jae Chang" userId="886d5175-8769-4946-920e-866bf9151013" providerId="ADAL" clId="{EC892114-CD13-448F-9768-CD95DACC5ED2}" dt="2024-02-07T16:48:18.140" v="3882" actId="20577"/>
      <pc:docMkLst>
        <pc:docMk/>
      </pc:docMkLst>
      <pc:sldChg chg="modSp mod">
        <pc:chgData name="Dr. Hyung Jae Chang" userId="886d5175-8769-4946-920e-866bf9151013" providerId="ADAL" clId="{EC892114-CD13-448F-9768-CD95DACC5ED2}" dt="2024-02-07T14:40:35.232" v="37" actId="20577"/>
        <pc:sldMkLst>
          <pc:docMk/>
          <pc:sldMk cId="0" sldId="256"/>
        </pc:sldMkLst>
        <pc:spChg chg="mod">
          <ac:chgData name="Dr. Hyung Jae Chang" userId="886d5175-8769-4946-920e-866bf9151013" providerId="ADAL" clId="{EC892114-CD13-448F-9768-CD95DACC5ED2}" dt="2024-02-07T14:40:35.232" v="37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 modSp mod">
        <pc:chgData name="Dr. Hyung Jae Chang" userId="886d5175-8769-4946-920e-866bf9151013" providerId="ADAL" clId="{EC892114-CD13-448F-9768-CD95DACC5ED2}" dt="2024-02-07T15:45:33.377" v="683" actId="255"/>
        <pc:sldMkLst>
          <pc:docMk/>
          <pc:sldMk cId="0" sldId="258"/>
        </pc:sldMkLst>
        <pc:spChg chg="mod">
          <ac:chgData name="Dr. Hyung Jae Chang" userId="886d5175-8769-4946-920e-866bf9151013" providerId="ADAL" clId="{EC892114-CD13-448F-9768-CD95DACC5ED2}" dt="2024-02-07T15:36:29.407" v="74" actId="20577"/>
          <ac:spMkLst>
            <pc:docMk/>
            <pc:sldMk cId="0" sldId="258"/>
            <ac:spMk id="9218" creationId="{00000000-0000-0000-0000-000000000000}"/>
          </ac:spMkLst>
        </pc:spChg>
        <pc:spChg chg="mod">
          <ac:chgData name="Dr. Hyung Jae Chang" userId="886d5175-8769-4946-920e-866bf9151013" providerId="ADAL" clId="{EC892114-CD13-448F-9768-CD95DACC5ED2}" dt="2024-02-07T15:45:33.377" v="683" actId="255"/>
          <ac:spMkLst>
            <pc:docMk/>
            <pc:sldMk cId="0" sldId="258"/>
            <ac:spMk id="9219" creationId="{00000000-0000-0000-0000-000000000000}"/>
          </ac:spMkLst>
        </pc:spChg>
        <pc:picChg chg="del">
          <ac:chgData name="Dr. Hyung Jae Chang" userId="886d5175-8769-4946-920e-866bf9151013" providerId="ADAL" clId="{EC892114-CD13-448F-9768-CD95DACC5ED2}" dt="2024-02-07T14:40:43.778" v="39" actId="478"/>
          <ac:picMkLst>
            <pc:docMk/>
            <pc:sldMk cId="0" sldId="258"/>
            <ac:picMk id="3" creationId="{7597F8F8-5F28-8E91-4D92-B6338CCAC7C0}"/>
          </ac:picMkLst>
        </pc:picChg>
      </pc:sldChg>
    </pc:docChg>
  </pc:docChgLst>
  <pc:docChgLst>
    <pc:chgData name="Dr. Hyung Jae Chang" userId="886d5175-8769-4946-920e-866bf9151013" providerId="ADAL" clId="{B575BD71-75E4-4C0B-B4E7-BAA3FD6C77F9}"/>
    <pc:docChg chg="undo custSel addSld delSld modSld">
      <pc:chgData name="Dr. Hyung Jae Chang" userId="886d5175-8769-4946-920e-866bf9151013" providerId="ADAL" clId="{B575BD71-75E4-4C0B-B4E7-BAA3FD6C77F9}" dt="2024-02-06T15:40:58.783" v="4138" actId="1076"/>
      <pc:docMkLst>
        <pc:docMk/>
      </pc:docMkLst>
      <pc:sldChg chg="addSp delSp modSp mod">
        <pc:chgData name="Dr. Hyung Jae Chang" userId="886d5175-8769-4946-920e-866bf9151013" providerId="ADAL" clId="{B575BD71-75E4-4C0B-B4E7-BAA3FD6C77F9}" dt="2024-02-06T14:10:58.252" v="243" actId="1037"/>
        <pc:sldMkLst>
          <pc:docMk/>
          <pc:sldMk cId="0" sldId="258"/>
        </pc:sldMkLst>
        <pc:spChg chg="mod">
          <ac:chgData name="Dr. Hyung Jae Chang" userId="886d5175-8769-4946-920e-866bf9151013" providerId="ADAL" clId="{B575BD71-75E4-4C0B-B4E7-BAA3FD6C77F9}" dt="2024-02-06T14:07:48.277" v="12" actId="20577"/>
          <ac:spMkLst>
            <pc:docMk/>
            <pc:sldMk cId="0" sldId="258"/>
            <ac:spMk id="9218" creationId="{00000000-0000-0000-0000-000000000000}"/>
          </ac:spMkLst>
        </pc:spChg>
        <pc:spChg chg="mod">
          <ac:chgData name="Dr. Hyung Jae Chang" userId="886d5175-8769-4946-920e-866bf9151013" providerId="ADAL" clId="{B575BD71-75E4-4C0B-B4E7-BAA3FD6C77F9}" dt="2024-02-06T14:10:47.198" v="233" actId="1036"/>
          <ac:spMkLst>
            <pc:docMk/>
            <pc:sldMk cId="0" sldId="258"/>
            <ac:spMk id="9219" creationId="{00000000-0000-0000-0000-000000000000}"/>
          </ac:spMkLst>
        </pc:spChg>
        <pc:picChg chg="del">
          <ac:chgData name="Dr. Hyung Jae Chang" userId="886d5175-8769-4946-920e-866bf9151013" providerId="ADAL" clId="{B575BD71-75E4-4C0B-B4E7-BAA3FD6C77F9}" dt="2024-02-06T14:07:42.944" v="1" actId="478"/>
          <ac:picMkLst>
            <pc:docMk/>
            <pc:sldMk cId="0" sldId="258"/>
            <ac:picMk id="3" creationId="{0F111095-D307-3B85-D3B0-6993DD45E5CD}"/>
          </ac:picMkLst>
        </pc:picChg>
        <pc:picChg chg="add mod">
          <ac:chgData name="Dr. Hyung Jae Chang" userId="886d5175-8769-4946-920e-866bf9151013" providerId="ADAL" clId="{B575BD71-75E4-4C0B-B4E7-BAA3FD6C77F9}" dt="2024-02-06T14:10:50.053" v="235" actId="1035"/>
          <ac:picMkLst>
            <pc:docMk/>
            <pc:sldMk cId="0" sldId="258"/>
            <ac:picMk id="4" creationId="{F9B09265-853C-6DDC-A3C0-1164171B6699}"/>
          </ac:picMkLst>
        </pc:picChg>
        <pc:picChg chg="del">
          <ac:chgData name="Dr. Hyung Jae Chang" userId="886d5175-8769-4946-920e-866bf9151013" providerId="ADAL" clId="{B575BD71-75E4-4C0B-B4E7-BAA3FD6C77F9}" dt="2024-02-06T14:07:43.743" v="2" actId="478"/>
          <ac:picMkLst>
            <pc:docMk/>
            <pc:sldMk cId="0" sldId="258"/>
            <ac:picMk id="6" creationId="{A638211F-6607-71D1-F888-9D2FB52C6FEA}"/>
          </ac:picMkLst>
        </pc:picChg>
        <pc:picChg chg="add mod">
          <ac:chgData name="Dr. Hyung Jae Chang" userId="886d5175-8769-4946-920e-866bf9151013" providerId="ADAL" clId="{B575BD71-75E4-4C0B-B4E7-BAA3FD6C77F9}" dt="2024-02-06T14:10:58.252" v="243" actId="1037"/>
          <ac:picMkLst>
            <pc:docMk/>
            <pc:sldMk cId="0" sldId="258"/>
            <ac:picMk id="8" creationId="{C9709416-E1AC-DC21-4CF6-D0717725A160}"/>
          </ac:picMkLst>
        </pc:picChg>
      </pc:sldChg>
    </pc:docChg>
  </pc:docChgLst>
  <pc:docChgLst>
    <pc:chgData name="Dr. Hyung Jae Chang" userId="886d5175-8769-4946-920e-866bf9151013" providerId="ADAL" clId="{590BAB7B-B848-4A8A-AD51-CEC1C288BA7F}"/>
    <pc:docChg chg="undo custSel addSld delSld modSld">
      <pc:chgData name="Dr. Hyung Jae Chang" userId="886d5175-8769-4946-920e-866bf9151013" providerId="ADAL" clId="{590BAB7B-B848-4A8A-AD51-CEC1C288BA7F}" dt="2024-02-12T08:36:37.289" v="871" actId="47"/>
      <pc:docMkLst>
        <pc:docMk/>
      </pc:docMkLst>
      <pc:sldChg chg="modSp mod">
        <pc:chgData name="Dr. Hyung Jae Chang" userId="886d5175-8769-4946-920e-866bf9151013" providerId="ADAL" clId="{590BAB7B-B848-4A8A-AD51-CEC1C288BA7F}" dt="2024-02-12T07:22:03.638" v="51" actId="20577"/>
        <pc:sldMkLst>
          <pc:docMk/>
          <pc:sldMk cId="0" sldId="256"/>
        </pc:sldMkLst>
        <pc:spChg chg="mod">
          <ac:chgData name="Dr. Hyung Jae Chang" userId="886d5175-8769-4946-920e-866bf9151013" providerId="ADAL" clId="{590BAB7B-B848-4A8A-AD51-CEC1C288BA7F}" dt="2024-02-12T07:22:03.638" v="51" actId="20577"/>
          <ac:spMkLst>
            <pc:docMk/>
            <pc:sldMk cId="0" sldId="256"/>
            <ac:spMk id="2" creationId="{00000000-0000-0000-0000-000000000000}"/>
          </ac:spMkLst>
        </pc:spChg>
      </pc:sldChg>
      <pc:sldChg chg="addSp delSp modSp mod">
        <pc:chgData name="Dr. Hyung Jae Chang" userId="886d5175-8769-4946-920e-866bf9151013" providerId="ADAL" clId="{590BAB7B-B848-4A8A-AD51-CEC1C288BA7F}" dt="2024-02-12T08:05:21.147" v="224" actId="22"/>
        <pc:sldMkLst>
          <pc:docMk/>
          <pc:sldMk cId="0" sldId="258"/>
        </pc:sldMkLst>
        <pc:spChg chg="add mod">
          <ac:chgData name="Dr. Hyung Jae Chang" userId="886d5175-8769-4946-920e-866bf9151013" providerId="ADAL" clId="{590BAB7B-B848-4A8A-AD51-CEC1C288BA7F}" dt="2024-02-12T08:01:42.019" v="213" actId="1076"/>
          <ac:spMkLst>
            <pc:docMk/>
            <pc:sldMk cId="0" sldId="258"/>
            <ac:spMk id="8" creationId="{6FEA2B94-7288-964C-39F1-C226FB469B15}"/>
          </ac:spMkLst>
        </pc:spChg>
        <pc:spChg chg="add mod">
          <ac:chgData name="Dr. Hyung Jae Chang" userId="886d5175-8769-4946-920e-866bf9151013" providerId="ADAL" clId="{590BAB7B-B848-4A8A-AD51-CEC1C288BA7F}" dt="2024-02-12T08:02:17.249" v="219" actId="1076"/>
          <ac:spMkLst>
            <pc:docMk/>
            <pc:sldMk cId="0" sldId="258"/>
            <ac:spMk id="9" creationId="{5A71389B-1F38-5EC7-9038-B0F3D604994A}"/>
          </ac:spMkLst>
        </pc:spChg>
        <pc:spChg chg="add mod">
          <ac:chgData name="Dr. Hyung Jae Chang" userId="886d5175-8769-4946-920e-866bf9151013" providerId="ADAL" clId="{590BAB7B-B848-4A8A-AD51-CEC1C288BA7F}" dt="2024-02-12T08:02:33.054" v="222" actId="208"/>
          <ac:spMkLst>
            <pc:docMk/>
            <pc:sldMk cId="0" sldId="258"/>
            <ac:spMk id="10" creationId="{AC753C18-349D-4868-07A6-36502824BFCE}"/>
          </ac:spMkLst>
        </pc:spChg>
        <pc:spChg chg="mod">
          <ac:chgData name="Dr. Hyung Jae Chang" userId="886d5175-8769-4946-920e-866bf9151013" providerId="ADAL" clId="{590BAB7B-B848-4A8A-AD51-CEC1C288BA7F}" dt="2024-02-12T07:30:41.091" v="65" actId="20577"/>
          <ac:spMkLst>
            <pc:docMk/>
            <pc:sldMk cId="0" sldId="258"/>
            <ac:spMk id="9218" creationId="{00000000-0000-0000-0000-000000000000}"/>
          </ac:spMkLst>
        </pc:spChg>
        <pc:spChg chg="mod">
          <ac:chgData name="Dr. Hyung Jae Chang" userId="886d5175-8769-4946-920e-866bf9151013" providerId="ADAL" clId="{590BAB7B-B848-4A8A-AD51-CEC1C288BA7F}" dt="2024-02-12T07:43:24.768" v="126" actId="20577"/>
          <ac:spMkLst>
            <pc:docMk/>
            <pc:sldMk cId="0" sldId="258"/>
            <ac:spMk id="9219" creationId="{00000000-0000-0000-0000-000000000000}"/>
          </ac:spMkLst>
        </pc:spChg>
        <pc:picChg chg="del">
          <ac:chgData name="Dr. Hyung Jae Chang" userId="886d5175-8769-4946-920e-866bf9151013" providerId="ADAL" clId="{590BAB7B-B848-4A8A-AD51-CEC1C288BA7F}" dt="2024-02-12T07:25:24.487" v="53" actId="478"/>
          <ac:picMkLst>
            <pc:docMk/>
            <pc:sldMk cId="0" sldId="258"/>
            <ac:picMk id="3" creationId="{AA34660C-4CC5-AB69-EF23-61EFA02EC08D}"/>
          </ac:picMkLst>
        </pc:picChg>
        <pc:picChg chg="add mod">
          <ac:chgData name="Dr. Hyung Jae Chang" userId="886d5175-8769-4946-920e-866bf9151013" providerId="ADAL" clId="{590BAB7B-B848-4A8A-AD51-CEC1C288BA7F}" dt="2024-02-12T08:00:53.436" v="132" actId="1076"/>
          <ac:picMkLst>
            <pc:docMk/>
            <pc:sldMk cId="0" sldId="258"/>
            <ac:picMk id="4" creationId="{D5FF85DE-81E6-EE46-14E3-89A0EB0F1F13}"/>
          </ac:picMkLst>
        </pc:picChg>
        <pc:picChg chg="add mod">
          <ac:chgData name="Dr. Hyung Jae Chang" userId="886d5175-8769-4946-920e-866bf9151013" providerId="ADAL" clId="{590BAB7B-B848-4A8A-AD51-CEC1C288BA7F}" dt="2024-02-12T08:00:52.090" v="131" actId="1076"/>
          <ac:picMkLst>
            <pc:docMk/>
            <pc:sldMk cId="0" sldId="258"/>
            <ac:picMk id="7" creationId="{1B0EBBCB-444F-00C2-CDA4-8C146626B7DF}"/>
          </ac:picMkLst>
        </pc:picChg>
        <pc:picChg chg="add del">
          <ac:chgData name="Dr. Hyung Jae Chang" userId="886d5175-8769-4946-920e-866bf9151013" providerId="ADAL" clId="{590BAB7B-B848-4A8A-AD51-CEC1C288BA7F}" dt="2024-02-12T08:05:21.147" v="224" actId="22"/>
          <ac:picMkLst>
            <pc:docMk/>
            <pc:sldMk cId="0" sldId="258"/>
            <ac:picMk id="12" creationId="{711FB650-820C-400A-9B58-11ABCD4B30FC}"/>
          </ac:picMkLst>
        </pc:picChg>
      </pc:sldChg>
    </pc:docChg>
  </pc:docChgLst>
  <pc:docChgLst>
    <pc:chgData name="Dr. Hyung Jae Chang" userId="886d5175-8769-4946-920e-866bf9151013" providerId="ADAL" clId="{B754B2D1-71FE-4E5B-BEC0-52DC8B3BE9AE}"/>
    <pc:docChg chg="undo custSel addSld delSld modSld">
      <pc:chgData name="Dr. Hyung Jae Chang" userId="886d5175-8769-4946-920e-866bf9151013" providerId="ADAL" clId="{B754B2D1-71FE-4E5B-BEC0-52DC8B3BE9AE}" dt="2024-02-08T16:22:35.820" v="3158" actId="313"/>
      <pc:docMkLst>
        <pc:docMk/>
      </pc:docMkLst>
      <pc:sldChg chg="modSp mod">
        <pc:chgData name="Dr. Hyung Jae Chang" userId="886d5175-8769-4946-920e-866bf9151013" providerId="ADAL" clId="{B754B2D1-71FE-4E5B-BEC0-52DC8B3BE9AE}" dt="2024-02-07T16:50:51.776" v="26" actId="20577"/>
        <pc:sldMkLst>
          <pc:docMk/>
          <pc:sldMk cId="0" sldId="256"/>
        </pc:sldMkLst>
        <pc:spChg chg="mod">
          <ac:chgData name="Dr. Hyung Jae Chang" userId="886d5175-8769-4946-920e-866bf9151013" providerId="ADAL" clId="{B754B2D1-71FE-4E5B-BEC0-52DC8B3BE9AE}" dt="2024-02-07T16:50:51.776" v="26" actId="20577"/>
          <ac:spMkLst>
            <pc:docMk/>
            <pc:sldMk cId="0" sldId="256"/>
            <ac:spMk id="2" creationId="{00000000-0000-0000-0000-000000000000}"/>
          </ac:spMkLst>
        </pc:spChg>
      </pc:sldChg>
      <pc:sldChg chg="addSp delSp modSp mod">
        <pc:chgData name="Dr. Hyung Jae Chang" userId="886d5175-8769-4946-920e-866bf9151013" providerId="ADAL" clId="{B754B2D1-71FE-4E5B-BEC0-52DC8B3BE9AE}" dt="2024-02-07T16:58:37.115" v="537" actId="20577"/>
        <pc:sldMkLst>
          <pc:docMk/>
          <pc:sldMk cId="0" sldId="258"/>
        </pc:sldMkLst>
        <pc:spChg chg="mod">
          <ac:chgData name="Dr. Hyung Jae Chang" userId="886d5175-8769-4946-920e-866bf9151013" providerId="ADAL" clId="{B754B2D1-71FE-4E5B-BEC0-52DC8B3BE9AE}" dt="2024-02-07T16:51:08.911" v="48" actId="20577"/>
          <ac:spMkLst>
            <pc:docMk/>
            <pc:sldMk cId="0" sldId="258"/>
            <ac:spMk id="9218" creationId="{00000000-0000-0000-0000-000000000000}"/>
          </ac:spMkLst>
        </pc:spChg>
        <pc:spChg chg="mod">
          <ac:chgData name="Dr. Hyung Jae Chang" userId="886d5175-8769-4946-920e-866bf9151013" providerId="ADAL" clId="{B754B2D1-71FE-4E5B-BEC0-52DC8B3BE9AE}" dt="2024-02-07T16:58:37.115" v="537" actId="20577"/>
          <ac:spMkLst>
            <pc:docMk/>
            <pc:sldMk cId="0" sldId="258"/>
            <ac:spMk id="9219" creationId="{00000000-0000-0000-0000-000000000000}"/>
          </ac:spMkLst>
        </pc:spChg>
        <pc:graphicFrameChg chg="add del mod">
          <ac:chgData name="Dr. Hyung Jae Chang" userId="886d5175-8769-4946-920e-866bf9151013" providerId="ADAL" clId="{B754B2D1-71FE-4E5B-BEC0-52DC8B3BE9AE}" dt="2024-02-07T16:54:37.258" v="385" actId="478"/>
          <ac:graphicFrameMkLst>
            <pc:docMk/>
            <pc:sldMk cId="0" sldId="258"/>
            <ac:graphicFrameMk id="2" creationId="{8A688731-4D1E-BC76-38C3-0ABF75D7E9FE}"/>
          </ac:graphicFrameMkLst>
        </pc:graphicFrameChg>
      </pc:sldChg>
    </pc:docChg>
  </pc:docChgLst>
  <pc:docChgLst>
    <pc:chgData name="Dr. Hyung Jae Chang" userId="886d5175-8769-4946-920e-866bf9151013" providerId="ADAL" clId="{FAAAAE89-F105-42D6-9EEB-4E4B722F7F7D}"/>
    <pc:docChg chg="undo custSel addSld delSld modSld">
      <pc:chgData name="Dr. Hyung Jae Chang" userId="886d5175-8769-4946-920e-866bf9151013" providerId="ADAL" clId="{FAAAAE89-F105-42D6-9EEB-4E4B722F7F7D}" dt="2024-02-16T16:12:38.720" v="6207" actId="14100"/>
      <pc:docMkLst>
        <pc:docMk/>
      </pc:docMkLst>
      <pc:sldChg chg="modSp mod">
        <pc:chgData name="Dr. Hyung Jae Chang" userId="886d5175-8769-4946-920e-866bf9151013" providerId="ADAL" clId="{FAAAAE89-F105-42D6-9EEB-4E4B722F7F7D}" dt="2024-02-16T03:03:48.473" v="25" actId="20577"/>
        <pc:sldMkLst>
          <pc:docMk/>
          <pc:sldMk cId="0" sldId="256"/>
        </pc:sldMkLst>
        <pc:spChg chg="mod">
          <ac:chgData name="Dr. Hyung Jae Chang" userId="886d5175-8769-4946-920e-866bf9151013" providerId="ADAL" clId="{FAAAAE89-F105-42D6-9EEB-4E4B722F7F7D}" dt="2024-02-16T03:03:48.473" v="25" actId="20577"/>
          <ac:spMkLst>
            <pc:docMk/>
            <pc:sldMk cId="0" sldId="256"/>
            <ac:spMk id="2" creationId="{00000000-0000-0000-0000-000000000000}"/>
          </ac:spMkLst>
        </pc:spChg>
      </pc:sldChg>
      <pc:sldChg chg="addSp delSp modSp mod">
        <pc:chgData name="Dr. Hyung Jae Chang" userId="886d5175-8769-4946-920e-866bf9151013" providerId="ADAL" clId="{FAAAAE89-F105-42D6-9EEB-4E4B722F7F7D}" dt="2024-02-16T13:51:56.929" v="1307" actId="1035"/>
        <pc:sldMkLst>
          <pc:docMk/>
          <pc:sldMk cId="0" sldId="258"/>
        </pc:sldMkLst>
        <pc:spChg chg="add del">
          <ac:chgData name="Dr. Hyung Jae Chang" userId="886d5175-8769-4946-920e-866bf9151013" providerId="ADAL" clId="{FAAAAE89-F105-42D6-9EEB-4E4B722F7F7D}" dt="2024-02-16T12:55:46.259" v="87" actId="22"/>
          <ac:spMkLst>
            <pc:docMk/>
            <pc:sldMk cId="0" sldId="258"/>
            <ac:spMk id="3" creationId="{109FA9AF-6563-4876-1D15-925A5C6AE3FE}"/>
          </ac:spMkLst>
        </pc:spChg>
        <pc:spChg chg="mod">
          <ac:chgData name="Dr. Hyung Jae Chang" userId="886d5175-8769-4946-920e-866bf9151013" providerId="ADAL" clId="{FAAAAE89-F105-42D6-9EEB-4E4B722F7F7D}" dt="2024-02-16T13:51:54.266" v="1306" actId="1035"/>
          <ac:spMkLst>
            <pc:docMk/>
            <pc:sldMk cId="0" sldId="258"/>
            <ac:spMk id="9218" creationId="{00000000-0000-0000-0000-000000000000}"/>
          </ac:spMkLst>
        </pc:spChg>
        <pc:spChg chg="mod">
          <ac:chgData name="Dr. Hyung Jae Chang" userId="886d5175-8769-4946-920e-866bf9151013" providerId="ADAL" clId="{FAAAAE89-F105-42D6-9EEB-4E4B722F7F7D}" dt="2024-02-16T13:51:56.929" v="1307" actId="1035"/>
          <ac:spMkLst>
            <pc:docMk/>
            <pc:sldMk cId="0" sldId="258"/>
            <ac:spMk id="9219" creationId="{00000000-0000-0000-0000-000000000000}"/>
          </ac:spMkLst>
        </pc:spChg>
      </pc:sldChg>
      <pc:sldChg chg="del">
        <pc:chgData name="Dr. Hyung Jae Chang" userId="886d5175-8769-4946-920e-866bf9151013" providerId="ADAL" clId="{FAAAAE89-F105-42D6-9EEB-4E4B722F7F7D}" dt="2024-02-16T03:04:18.276" v="26" actId="47"/>
        <pc:sldMkLst>
          <pc:docMk/>
          <pc:sldMk cId="256313804" sldId="259"/>
        </pc:sldMkLst>
      </pc:sldChg>
      <pc:sldChg chg="addSp delSp modSp add mod">
        <pc:chgData name="Dr. Hyung Jae Chang" userId="886d5175-8769-4946-920e-866bf9151013" providerId="ADAL" clId="{FAAAAE89-F105-42D6-9EEB-4E4B722F7F7D}" dt="2024-02-16T13:51:40.814" v="1297" actId="1076"/>
        <pc:sldMkLst>
          <pc:docMk/>
          <pc:sldMk cId="855785440" sldId="259"/>
        </pc:sldMkLst>
        <pc:spChg chg="mod">
          <ac:chgData name="Dr. Hyung Jae Chang" userId="886d5175-8769-4946-920e-866bf9151013" providerId="ADAL" clId="{FAAAAE89-F105-42D6-9EEB-4E4B722F7F7D}" dt="2024-02-16T13:36:56.717" v="561" actId="1035"/>
          <ac:spMkLst>
            <pc:docMk/>
            <pc:sldMk cId="855785440" sldId="259"/>
            <ac:spMk id="9218" creationId="{54693BA3-7CAE-AF18-33FA-D5B96EBCCE8F}"/>
          </ac:spMkLst>
        </pc:spChg>
        <pc:spChg chg="mod">
          <ac:chgData name="Dr. Hyung Jae Chang" userId="886d5175-8769-4946-920e-866bf9151013" providerId="ADAL" clId="{FAAAAE89-F105-42D6-9EEB-4E4B722F7F7D}" dt="2024-02-16T13:51:33.591" v="1295" actId="2710"/>
          <ac:spMkLst>
            <pc:docMk/>
            <pc:sldMk cId="855785440" sldId="259"/>
            <ac:spMk id="9219" creationId="{94F1F7C4-0628-9F14-0ACD-62412AED9D1F}"/>
          </ac:spMkLst>
        </pc:spChg>
        <pc:picChg chg="add mod">
          <ac:chgData name="Dr. Hyung Jae Chang" userId="886d5175-8769-4946-920e-866bf9151013" providerId="ADAL" clId="{FAAAAE89-F105-42D6-9EEB-4E4B722F7F7D}" dt="2024-02-16T13:41:14.660" v="640" actId="1076"/>
          <ac:picMkLst>
            <pc:docMk/>
            <pc:sldMk cId="855785440" sldId="259"/>
            <ac:picMk id="3" creationId="{BEFE7B78-E243-E845-D169-9093132DFE54}"/>
          </ac:picMkLst>
        </pc:picChg>
        <pc:picChg chg="add del">
          <ac:chgData name="Dr. Hyung Jae Chang" userId="886d5175-8769-4946-920e-866bf9151013" providerId="ADAL" clId="{FAAAAE89-F105-42D6-9EEB-4E4B722F7F7D}" dt="2024-02-16T13:45:17.053" v="679" actId="22"/>
          <ac:picMkLst>
            <pc:docMk/>
            <pc:sldMk cId="855785440" sldId="259"/>
            <ac:picMk id="6" creationId="{0FB56FC1-163B-4630-9405-BC54785C6487}"/>
          </ac:picMkLst>
        </pc:picChg>
        <pc:picChg chg="add mod">
          <ac:chgData name="Dr. Hyung Jae Chang" userId="886d5175-8769-4946-920e-866bf9151013" providerId="ADAL" clId="{FAAAAE89-F105-42D6-9EEB-4E4B722F7F7D}" dt="2024-02-16T13:51:37.427" v="1296" actId="1076"/>
          <ac:picMkLst>
            <pc:docMk/>
            <pc:sldMk cId="855785440" sldId="259"/>
            <ac:picMk id="8" creationId="{869E9479-0D41-03A0-A72D-D3DCF91AE8C3}"/>
          </ac:picMkLst>
        </pc:picChg>
        <pc:picChg chg="add mod">
          <ac:chgData name="Dr. Hyung Jae Chang" userId="886d5175-8769-4946-920e-866bf9151013" providerId="ADAL" clId="{FAAAAE89-F105-42D6-9EEB-4E4B722F7F7D}" dt="2024-02-16T13:51:40.814" v="1297" actId="1076"/>
          <ac:picMkLst>
            <pc:docMk/>
            <pc:sldMk cId="855785440" sldId="259"/>
            <ac:picMk id="10" creationId="{6DC8E74F-D50C-0D31-AA27-056493354A41}"/>
          </ac:picMkLst>
        </pc:picChg>
      </pc:sldChg>
      <pc:sldChg chg="addSp delSp modSp add mod">
        <pc:chgData name="Dr. Hyung Jae Chang" userId="886d5175-8769-4946-920e-866bf9151013" providerId="ADAL" clId="{FAAAAE89-F105-42D6-9EEB-4E4B722F7F7D}" dt="2024-02-16T14:24:31.036" v="1694" actId="58"/>
        <pc:sldMkLst>
          <pc:docMk/>
          <pc:sldMk cId="1961724116" sldId="260"/>
        </pc:sldMkLst>
        <pc:spChg chg="add mod">
          <ac:chgData name="Dr. Hyung Jae Chang" userId="886d5175-8769-4946-920e-866bf9151013" providerId="ADAL" clId="{FAAAAE89-F105-42D6-9EEB-4E4B722F7F7D}" dt="2024-02-16T14:24:31.036" v="1694" actId="58"/>
          <ac:spMkLst>
            <pc:docMk/>
            <pc:sldMk cId="1961724116" sldId="260"/>
            <ac:spMk id="6" creationId="{B501078F-076A-3DB0-AF53-E6255A3127C3}"/>
          </ac:spMkLst>
        </pc:spChg>
        <pc:spChg chg="mod">
          <ac:chgData name="Dr. Hyung Jae Chang" userId="886d5175-8769-4946-920e-866bf9151013" providerId="ADAL" clId="{FAAAAE89-F105-42D6-9EEB-4E4B722F7F7D}" dt="2024-02-16T13:49:27.397" v="1175" actId="20577"/>
          <ac:spMkLst>
            <pc:docMk/>
            <pc:sldMk cId="1961724116" sldId="260"/>
            <ac:spMk id="9218" creationId="{2B5C7419-5E19-CB9B-D503-79EF8A878F3D}"/>
          </ac:spMkLst>
        </pc:spChg>
        <pc:spChg chg="mod">
          <ac:chgData name="Dr. Hyung Jae Chang" userId="886d5175-8769-4946-920e-866bf9151013" providerId="ADAL" clId="{FAAAAE89-F105-42D6-9EEB-4E4B722F7F7D}" dt="2024-02-16T14:15:46.336" v="1563" actId="20577"/>
          <ac:spMkLst>
            <pc:docMk/>
            <pc:sldMk cId="1961724116" sldId="260"/>
            <ac:spMk id="9219" creationId="{479489FD-0A7D-1DEE-EFF4-065DC711F345}"/>
          </ac:spMkLst>
        </pc:spChg>
        <pc:picChg chg="del">
          <ac:chgData name="Dr. Hyung Jae Chang" userId="886d5175-8769-4946-920e-866bf9151013" providerId="ADAL" clId="{FAAAAE89-F105-42D6-9EEB-4E4B722F7F7D}" dt="2024-02-16T13:49:29.270" v="1176" actId="478"/>
          <ac:picMkLst>
            <pc:docMk/>
            <pc:sldMk cId="1961724116" sldId="260"/>
            <ac:picMk id="3" creationId="{21BFD463-02C1-A075-6014-57D91F0952BA}"/>
          </ac:picMkLst>
        </pc:picChg>
        <pc:picChg chg="add mod">
          <ac:chgData name="Dr. Hyung Jae Chang" userId="886d5175-8769-4946-920e-866bf9151013" providerId="ADAL" clId="{FAAAAE89-F105-42D6-9EEB-4E4B722F7F7D}" dt="2024-02-16T14:17:23.963" v="1629" actId="1076"/>
          <ac:picMkLst>
            <pc:docMk/>
            <pc:sldMk cId="1961724116" sldId="260"/>
            <ac:picMk id="4" creationId="{6E78E683-0841-F286-CF27-5BBF364B2244}"/>
          </ac:picMkLst>
        </pc:picChg>
        <pc:picChg chg="del">
          <ac:chgData name="Dr. Hyung Jae Chang" userId="886d5175-8769-4946-920e-866bf9151013" providerId="ADAL" clId="{FAAAAE89-F105-42D6-9EEB-4E4B722F7F7D}" dt="2024-02-16T13:49:38.454" v="1189" actId="478"/>
          <ac:picMkLst>
            <pc:docMk/>
            <pc:sldMk cId="1961724116" sldId="260"/>
            <ac:picMk id="8" creationId="{BDC7D7AF-5535-9B48-CDA2-73464ACC93D1}"/>
          </ac:picMkLst>
        </pc:picChg>
        <pc:picChg chg="del">
          <ac:chgData name="Dr. Hyung Jae Chang" userId="886d5175-8769-4946-920e-866bf9151013" providerId="ADAL" clId="{FAAAAE89-F105-42D6-9EEB-4E4B722F7F7D}" dt="2024-02-16T13:49:39.377" v="1190" actId="478"/>
          <ac:picMkLst>
            <pc:docMk/>
            <pc:sldMk cId="1961724116" sldId="260"/>
            <ac:picMk id="10" creationId="{CC0CF01D-6E85-F5B7-1522-21F23B934EA2}"/>
          </ac:picMkLst>
        </pc:picChg>
      </pc:sldChg>
      <pc:sldChg chg="del">
        <pc:chgData name="Dr. Hyung Jae Chang" userId="886d5175-8769-4946-920e-866bf9151013" providerId="ADAL" clId="{FAAAAE89-F105-42D6-9EEB-4E4B722F7F7D}" dt="2024-02-16T03:04:18.500" v="27" actId="47"/>
        <pc:sldMkLst>
          <pc:docMk/>
          <pc:sldMk cId="2370888152" sldId="260"/>
        </pc:sldMkLst>
      </pc:sldChg>
      <pc:sldChg chg="del">
        <pc:chgData name="Dr. Hyung Jae Chang" userId="886d5175-8769-4946-920e-866bf9151013" providerId="ADAL" clId="{FAAAAE89-F105-42D6-9EEB-4E4B722F7F7D}" dt="2024-02-16T03:04:18.636" v="28" actId="47"/>
        <pc:sldMkLst>
          <pc:docMk/>
          <pc:sldMk cId="1205937463" sldId="261"/>
        </pc:sldMkLst>
      </pc:sldChg>
      <pc:sldChg chg="addSp delSp modSp add mod">
        <pc:chgData name="Dr. Hyung Jae Chang" userId="886d5175-8769-4946-920e-866bf9151013" providerId="ADAL" clId="{FAAAAE89-F105-42D6-9EEB-4E4B722F7F7D}" dt="2024-02-16T14:34:30.579" v="2229" actId="14100"/>
        <pc:sldMkLst>
          <pc:docMk/>
          <pc:sldMk cId="1828213799" sldId="261"/>
        </pc:sldMkLst>
        <pc:spChg chg="del">
          <ac:chgData name="Dr. Hyung Jae Chang" userId="886d5175-8769-4946-920e-866bf9151013" providerId="ADAL" clId="{FAAAAE89-F105-42D6-9EEB-4E4B722F7F7D}" dt="2024-02-16T14:25:24.740" v="1697" actId="478"/>
          <ac:spMkLst>
            <pc:docMk/>
            <pc:sldMk cId="1828213799" sldId="261"/>
            <ac:spMk id="6" creationId="{D737A72F-3780-CC45-EFA4-FF72BD5BD4C3}"/>
          </ac:spMkLst>
        </pc:spChg>
        <pc:spChg chg="mod">
          <ac:chgData name="Dr. Hyung Jae Chang" userId="886d5175-8769-4946-920e-866bf9151013" providerId="ADAL" clId="{FAAAAE89-F105-42D6-9EEB-4E4B722F7F7D}" dt="2024-02-16T14:34:16.055" v="2226" actId="20577"/>
          <ac:spMkLst>
            <pc:docMk/>
            <pc:sldMk cId="1828213799" sldId="261"/>
            <ac:spMk id="9219" creationId="{E9D231CE-C95B-D32D-0A37-80D3636B5371}"/>
          </ac:spMkLst>
        </pc:spChg>
        <pc:picChg chg="add mod">
          <ac:chgData name="Dr. Hyung Jae Chang" userId="886d5175-8769-4946-920e-866bf9151013" providerId="ADAL" clId="{FAAAAE89-F105-42D6-9EEB-4E4B722F7F7D}" dt="2024-02-16T14:34:30.579" v="2229" actId="14100"/>
          <ac:picMkLst>
            <pc:docMk/>
            <pc:sldMk cId="1828213799" sldId="261"/>
            <ac:picMk id="3" creationId="{65A8CB0B-8E36-F4E2-ABF4-2F20CDD09DCF}"/>
          </ac:picMkLst>
        </pc:picChg>
        <pc:picChg chg="del">
          <ac:chgData name="Dr. Hyung Jae Chang" userId="886d5175-8769-4946-920e-866bf9151013" providerId="ADAL" clId="{FAAAAE89-F105-42D6-9EEB-4E4B722F7F7D}" dt="2024-02-16T14:25:23.563" v="1696" actId="478"/>
          <ac:picMkLst>
            <pc:docMk/>
            <pc:sldMk cId="1828213799" sldId="261"/>
            <ac:picMk id="4" creationId="{3D26BAE0-0902-B4C4-0351-626D7D03A03D}"/>
          </ac:picMkLst>
        </pc:picChg>
      </pc:sldChg>
      <pc:sldChg chg="addSp delSp modSp add mod">
        <pc:chgData name="Dr. Hyung Jae Chang" userId="886d5175-8769-4946-920e-866bf9151013" providerId="ADAL" clId="{FAAAAE89-F105-42D6-9EEB-4E4B722F7F7D}" dt="2024-02-16T14:39:20.751" v="2613" actId="22"/>
        <pc:sldMkLst>
          <pc:docMk/>
          <pc:sldMk cId="743429838" sldId="262"/>
        </pc:sldMkLst>
        <pc:spChg chg="add del">
          <ac:chgData name="Dr. Hyung Jae Chang" userId="886d5175-8769-4946-920e-866bf9151013" providerId="ADAL" clId="{FAAAAE89-F105-42D6-9EEB-4E4B722F7F7D}" dt="2024-02-16T14:39:20.751" v="2613" actId="22"/>
          <ac:spMkLst>
            <pc:docMk/>
            <pc:sldMk cId="743429838" sldId="262"/>
            <ac:spMk id="9" creationId="{1A13B700-376D-2970-3072-F26627DB065F}"/>
          </ac:spMkLst>
        </pc:spChg>
        <pc:spChg chg="mod">
          <ac:chgData name="Dr. Hyung Jae Chang" userId="886d5175-8769-4946-920e-866bf9151013" providerId="ADAL" clId="{FAAAAE89-F105-42D6-9EEB-4E4B722F7F7D}" dt="2024-02-16T14:36:03.852" v="2355" actId="20577"/>
          <ac:spMkLst>
            <pc:docMk/>
            <pc:sldMk cId="743429838" sldId="262"/>
            <ac:spMk id="9218" creationId="{4C40D2E4-8C68-089A-1EFF-1D996ADFBDD3}"/>
          </ac:spMkLst>
        </pc:spChg>
        <pc:spChg chg="mod">
          <ac:chgData name="Dr. Hyung Jae Chang" userId="886d5175-8769-4946-920e-866bf9151013" providerId="ADAL" clId="{FAAAAE89-F105-42D6-9EEB-4E4B722F7F7D}" dt="2024-02-16T14:38:13.336" v="2611" actId="20577"/>
          <ac:spMkLst>
            <pc:docMk/>
            <pc:sldMk cId="743429838" sldId="262"/>
            <ac:spMk id="9219" creationId="{902A21C2-0ED2-8BCB-FD3E-952FB61A0637}"/>
          </ac:spMkLst>
        </pc:spChg>
        <pc:picChg chg="del">
          <ac:chgData name="Dr. Hyung Jae Chang" userId="886d5175-8769-4946-920e-866bf9151013" providerId="ADAL" clId="{FAAAAE89-F105-42D6-9EEB-4E4B722F7F7D}" dt="2024-02-16T14:34:45.715" v="2231" actId="478"/>
          <ac:picMkLst>
            <pc:docMk/>
            <pc:sldMk cId="743429838" sldId="262"/>
            <ac:picMk id="3" creationId="{500013C4-1B9A-7492-C2C0-0670D83A927D}"/>
          </ac:picMkLst>
        </pc:picChg>
        <pc:picChg chg="add del mod">
          <ac:chgData name="Dr. Hyung Jae Chang" userId="886d5175-8769-4946-920e-866bf9151013" providerId="ADAL" clId="{FAAAAE89-F105-42D6-9EEB-4E4B722F7F7D}" dt="2024-02-16T14:35:57.085" v="2334" actId="478"/>
          <ac:picMkLst>
            <pc:docMk/>
            <pc:sldMk cId="743429838" sldId="262"/>
            <ac:picMk id="4" creationId="{00C3EE0F-299F-C183-A160-FB2C9A1FEC02}"/>
          </ac:picMkLst>
        </pc:picChg>
        <pc:picChg chg="add mod">
          <ac:chgData name="Dr. Hyung Jae Chang" userId="886d5175-8769-4946-920e-866bf9151013" providerId="ADAL" clId="{FAAAAE89-F105-42D6-9EEB-4E4B722F7F7D}" dt="2024-02-16T14:36:49.600" v="2427" actId="1076"/>
          <ac:picMkLst>
            <pc:docMk/>
            <pc:sldMk cId="743429838" sldId="262"/>
            <ac:picMk id="7" creationId="{F0624C88-514E-6520-B678-2ECCB2160407}"/>
          </ac:picMkLst>
        </pc:picChg>
      </pc:sldChg>
      <pc:sldChg chg="del">
        <pc:chgData name="Dr. Hyung Jae Chang" userId="886d5175-8769-4946-920e-866bf9151013" providerId="ADAL" clId="{FAAAAE89-F105-42D6-9EEB-4E4B722F7F7D}" dt="2024-02-16T03:04:18.888" v="29" actId="47"/>
        <pc:sldMkLst>
          <pc:docMk/>
          <pc:sldMk cId="2960685101" sldId="262"/>
        </pc:sldMkLst>
      </pc:sldChg>
      <pc:sldChg chg="del">
        <pc:chgData name="Dr. Hyung Jae Chang" userId="886d5175-8769-4946-920e-866bf9151013" providerId="ADAL" clId="{FAAAAE89-F105-42D6-9EEB-4E4B722F7F7D}" dt="2024-02-16T03:04:19.120" v="30" actId="47"/>
        <pc:sldMkLst>
          <pc:docMk/>
          <pc:sldMk cId="799596310" sldId="263"/>
        </pc:sldMkLst>
      </pc:sldChg>
      <pc:sldChg chg="addSp delSp modSp add mod">
        <pc:chgData name="Dr. Hyung Jae Chang" userId="886d5175-8769-4946-920e-866bf9151013" providerId="ADAL" clId="{FAAAAE89-F105-42D6-9EEB-4E4B722F7F7D}" dt="2024-02-16T14:40:58.698" v="2716"/>
        <pc:sldMkLst>
          <pc:docMk/>
          <pc:sldMk cId="2548231535" sldId="263"/>
        </pc:sldMkLst>
        <pc:spChg chg="mod">
          <ac:chgData name="Dr. Hyung Jae Chang" userId="886d5175-8769-4946-920e-866bf9151013" providerId="ADAL" clId="{FAAAAE89-F105-42D6-9EEB-4E4B722F7F7D}" dt="2024-02-16T14:39:25.971" v="2622" actId="20577"/>
          <ac:spMkLst>
            <pc:docMk/>
            <pc:sldMk cId="2548231535" sldId="263"/>
            <ac:spMk id="9218" creationId="{0A578CCD-34C7-010A-CD44-2044B1C4FCD2}"/>
          </ac:spMkLst>
        </pc:spChg>
        <pc:spChg chg="mod">
          <ac:chgData name="Dr. Hyung Jae Chang" userId="886d5175-8769-4946-920e-866bf9151013" providerId="ADAL" clId="{FAAAAE89-F105-42D6-9EEB-4E4B722F7F7D}" dt="2024-02-16T14:40:00.836" v="2705" actId="20577"/>
          <ac:spMkLst>
            <pc:docMk/>
            <pc:sldMk cId="2548231535" sldId="263"/>
            <ac:spMk id="9219" creationId="{D367E9F4-B126-C2D2-AFDF-814487226357}"/>
          </ac:spMkLst>
        </pc:spChg>
        <pc:picChg chg="add mod">
          <ac:chgData name="Dr. Hyung Jae Chang" userId="886d5175-8769-4946-920e-866bf9151013" providerId="ADAL" clId="{FAAAAE89-F105-42D6-9EEB-4E4B722F7F7D}" dt="2024-02-16T14:40:09.654" v="2707" actId="1076"/>
          <ac:picMkLst>
            <pc:docMk/>
            <pc:sldMk cId="2548231535" sldId="263"/>
            <ac:picMk id="2" creationId="{3BF0ACF8-217D-C00B-FB0F-103B4CDA7A39}"/>
          </ac:picMkLst>
        </pc:picChg>
        <pc:picChg chg="add mod">
          <ac:chgData name="Dr. Hyung Jae Chang" userId="886d5175-8769-4946-920e-866bf9151013" providerId="ADAL" clId="{FAAAAE89-F105-42D6-9EEB-4E4B722F7F7D}" dt="2024-02-16T14:40:22.408" v="2715" actId="1035"/>
          <ac:picMkLst>
            <pc:docMk/>
            <pc:sldMk cId="2548231535" sldId="263"/>
            <ac:picMk id="3" creationId="{14788690-C5FE-B097-3EC5-65E1B3BD2C2E}"/>
          </ac:picMkLst>
        </pc:picChg>
        <pc:picChg chg="add mod">
          <ac:chgData name="Dr. Hyung Jae Chang" userId="886d5175-8769-4946-920e-866bf9151013" providerId="ADAL" clId="{FAAAAE89-F105-42D6-9EEB-4E4B722F7F7D}" dt="2024-02-16T14:40:09.654" v="2707" actId="1076"/>
          <ac:picMkLst>
            <pc:docMk/>
            <pc:sldMk cId="2548231535" sldId="263"/>
            <ac:picMk id="4" creationId="{AC49D6F4-234F-4A15-D314-5D6B2AFC48F8}"/>
          </ac:picMkLst>
        </pc:picChg>
        <pc:picChg chg="add mod">
          <ac:chgData name="Dr. Hyung Jae Chang" userId="886d5175-8769-4946-920e-866bf9151013" providerId="ADAL" clId="{FAAAAE89-F105-42D6-9EEB-4E4B722F7F7D}" dt="2024-02-16T14:40:58.698" v="2716"/>
          <ac:picMkLst>
            <pc:docMk/>
            <pc:sldMk cId="2548231535" sldId="263"/>
            <ac:picMk id="6" creationId="{D2966D41-9DF6-892D-B9BB-174717D86DF5}"/>
          </ac:picMkLst>
        </pc:picChg>
        <pc:picChg chg="del">
          <ac:chgData name="Dr. Hyung Jae Chang" userId="886d5175-8769-4946-920e-866bf9151013" providerId="ADAL" clId="{FAAAAE89-F105-42D6-9EEB-4E4B722F7F7D}" dt="2024-02-16T14:39:27.806" v="2623" actId="478"/>
          <ac:picMkLst>
            <pc:docMk/>
            <pc:sldMk cId="2548231535" sldId="263"/>
            <ac:picMk id="7" creationId="{1173F1CE-1B90-D717-7C01-F3084097CDFF}"/>
          </ac:picMkLst>
        </pc:picChg>
        <pc:picChg chg="add mod">
          <ac:chgData name="Dr. Hyung Jae Chang" userId="886d5175-8769-4946-920e-866bf9151013" providerId="ADAL" clId="{FAAAAE89-F105-42D6-9EEB-4E4B722F7F7D}" dt="2024-02-16T14:40:58.698" v="2716"/>
          <ac:picMkLst>
            <pc:docMk/>
            <pc:sldMk cId="2548231535" sldId="263"/>
            <ac:picMk id="8" creationId="{012D22E3-429F-8BFE-E599-712202224AF6}"/>
          </ac:picMkLst>
        </pc:picChg>
        <pc:picChg chg="add mod">
          <ac:chgData name="Dr. Hyung Jae Chang" userId="886d5175-8769-4946-920e-866bf9151013" providerId="ADAL" clId="{FAAAAE89-F105-42D6-9EEB-4E4B722F7F7D}" dt="2024-02-16T14:40:58.698" v="2716"/>
          <ac:picMkLst>
            <pc:docMk/>
            <pc:sldMk cId="2548231535" sldId="263"/>
            <ac:picMk id="9" creationId="{22BCBA19-E5B7-2D69-7146-665676C2E55C}"/>
          </ac:picMkLst>
        </pc:picChg>
      </pc:sldChg>
      <pc:sldChg chg="addSp delSp modSp add mod">
        <pc:chgData name="Dr. Hyung Jae Chang" userId="886d5175-8769-4946-920e-866bf9151013" providerId="ADAL" clId="{FAAAAE89-F105-42D6-9EEB-4E4B722F7F7D}" dt="2024-02-16T14:43:59.108" v="2983"/>
        <pc:sldMkLst>
          <pc:docMk/>
          <pc:sldMk cId="883302467" sldId="264"/>
        </pc:sldMkLst>
        <pc:spChg chg="add mod">
          <ac:chgData name="Dr. Hyung Jae Chang" userId="886d5175-8769-4946-920e-866bf9151013" providerId="ADAL" clId="{FAAAAE89-F105-42D6-9EEB-4E4B722F7F7D}" dt="2024-02-16T14:43:49.511" v="2982" actId="1038"/>
          <ac:spMkLst>
            <pc:docMk/>
            <pc:sldMk cId="883302467" sldId="264"/>
            <ac:spMk id="8" creationId="{9113F79E-313E-6570-4E51-CE0931A1533A}"/>
          </ac:spMkLst>
        </pc:spChg>
        <pc:spChg chg="add mod">
          <ac:chgData name="Dr. Hyung Jae Chang" userId="886d5175-8769-4946-920e-866bf9151013" providerId="ADAL" clId="{FAAAAE89-F105-42D6-9EEB-4E4B722F7F7D}" dt="2024-02-16T14:43:59.108" v="2983"/>
          <ac:spMkLst>
            <pc:docMk/>
            <pc:sldMk cId="883302467" sldId="264"/>
            <ac:spMk id="9" creationId="{73666FF0-03AD-45F3-CBCA-904FEB95EF1C}"/>
          </ac:spMkLst>
        </pc:spChg>
        <pc:spChg chg="mod">
          <ac:chgData name="Dr. Hyung Jae Chang" userId="886d5175-8769-4946-920e-866bf9151013" providerId="ADAL" clId="{FAAAAE89-F105-42D6-9EEB-4E4B722F7F7D}" dt="2024-02-16T14:42:17.346" v="2960" actId="58"/>
          <ac:spMkLst>
            <pc:docMk/>
            <pc:sldMk cId="883302467" sldId="264"/>
            <ac:spMk id="9219" creationId="{D70A81CD-CF26-26B1-EEF6-815F6C5A6E4E}"/>
          </ac:spMkLst>
        </pc:spChg>
        <pc:picChg chg="del">
          <ac:chgData name="Dr. Hyung Jae Chang" userId="886d5175-8769-4946-920e-866bf9151013" providerId="ADAL" clId="{FAAAAE89-F105-42D6-9EEB-4E4B722F7F7D}" dt="2024-02-16T14:41:04.091" v="2718" actId="478"/>
          <ac:picMkLst>
            <pc:docMk/>
            <pc:sldMk cId="883302467" sldId="264"/>
            <ac:picMk id="2" creationId="{4FFF891E-73C8-4F7E-3C6B-63ED10DBE70D}"/>
          </ac:picMkLst>
        </pc:picChg>
        <pc:picChg chg="del">
          <ac:chgData name="Dr. Hyung Jae Chang" userId="886d5175-8769-4946-920e-866bf9151013" providerId="ADAL" clId="{FAAAAE89-F105-42D6-9EEB-4E4B722F7F7D}" dt="2024-02-16T14:41:04.091" v="2718" actId="478"/>
          <ac:picMkLst>
            <pc:docMk/>
            <pc:sldMk cId="883302467" sldId="264"/>
            <ac:picMk id="3" creationId="{4F2F5196-B9E6-1B43-A1B9-C8DC9124568B}"/>
          </ac:picMkLst>
        </pc:picChg>
        <pc:picChg chg="del">
          <ac:chgData name="Dr. Hyung Jae Chang" userId="886d5175-8769-4946-920e-866bf9151013" providerId="ADAL" clId="{FAAAAE89-F105-42D6-9EEB-4E4B722F7F7D}" dt="2024-02-16T14:41:04.091" v="2718" actId="478"/>
          <ac:picMkLst>
            <pc:docMk/>
            <pc:sldMk cId="883302467" sldId="264"/>
            <ac:picMk id="4" creationId="{CDF0DB00-0BB9-F63F-0377-41187157EC05}"/>
          </ac:picMkLst>
        </pc:picChg>
        <pc:picChg chg="add mod">
          <ac:chgData name="Dr. Hyung Jae Chang" userId="886d5175-8769-4946-920e-866bf9151013" providerId="ADAL" clId="{FAAAAE89-F105-42D6-9EEB-4E4B722F7F7D}" dt="2024-02-16T14:42:34.213" v="2962" actId="1076"/>
          <ac:picMkLst>
            <pc:docMk/>
            <pc:sldMk cId="883302467" sldId="264"/>
            <ac:picMk id="6" creationId="{7FAE79F1-402E-4E90-843A-A388D682B9AF}"/>
          </ac:picMkLst>
        </pc:picChg>
        <pc:picChg chg="add mod">
          <ac:chgData name="Dr. Hyung Jae Chang" userId="886d5175-8769-4946-920e-866bf9151013" providerId="ADAL" clId="{FAAAAE89-F105-42D6-9EEB-4E4B722F7F7D}" dt="2024-02-16T14:43:40.126" v="2978" actId="1076"/>
          <ac:picMkLst>
            <pc:docMk/>
            <pc:sldMk cId="883302467" sldId="264"/>
            <ac:picMk id="7" creationId="{FC016DAB-37EE-2D74-C663-C825D916F046}"/>
          </ac:picMkLst>
        </pc:picChg>
      </pc:sldChg>
      <pc:sldChg chg="del">
        <pc:chgData name="Dr. Hyung Jae Chang" userId="886d5175-8769-4946-920e-866bf9151013" providerId="ADAL" clId="{FAAAAE89-F105-42D6-9EEB-4E4B722F7F7D}" dt="2024-02-16T03:04:19.309" v="31" actId="47"/>
        <pc:sldMkLst>
          <pc:docMk/>
          <pc:sldMk cId="2410069105" sldId="264"/>
        </pc:sldMkLst>
      </pc:sldChg>
      <pc:sldChg chg="del">
        <pc:chgData name="Dr. Hyung Jae Chang" userId="886d5175-8769-4946-920e-866bf9151013" providerId="ADAL" clId="{FAAAAE89-F105-42D6-9EEB-4E4B722F7F7D}" dt="2024-02-16T03:04:19.441" v="32" actId="47"/>
        <pc:sldMkLst>
          <pc:docMk/>
          <pc:sldMk cId="3411958900" sldId="265"/>
        </pc:sldMkLst>
      </pc:sldChg>
      <pc:sldChg chg="addSp delSp modSp add mod">
        <pc:chgData name="Dr. Hyung Jae Chang" userId="886d5175-8769-4946-920e-866bf9151013" providerId="ADAL" clId="{FAAAAE89-F105-42D6-9EEB-4E4B722F7F7D}" dt="2024-02-16T15:01:44.114" v="3995" actId="1035"/>
        <pc:sldMkLst>
          <pc:docMk/>
          <pc:sldMk cId="3425799066" sldId="265"/>
        </pc:sldMkLst>
        <pc:spChg chg="del">
          <ac:chgData name="Dr. Hyung Jae Chang" userId="886d5175-8769-4946-920e-866bf9151013" providerId="ADAL" clId="{FAAAAE89-F105-42D6-9EEB-4E4B722F7F7D}" dt="2024-02-16T14:44:04.483" v="2986" actId="478"/>
          <ac:spMkLst>
            <pc:docMk/>
            <pc:sldMk cId="3425799066" sldId="265"/>
            <ac:spMk id="8" creationId="{254EC9D8-97E3-A321-3B11-1E5A58619AD9}"/>
          </ac:spMkLst>
        </pc:spChg>
        <pc:spChg chg="mod">
          <ac:chgData name="Dr. Hyung Jae Chang" userId="886d5175-8769-4946-920e-866bf9151013" providerId="ADAL" clId="{FAAAAE89-F105-42D6-9EEB-4E4B722F7F7D}" dt="2024-02-16T15:01:44.114" v="3995" actId="1035"/>
          <ac:spMkLst>
            <pc:docMk/>
            <pc:sldMk cId="3425799066" sldId="265"/>
            <ac:spMk id="9218" creationId="{DE1AF3A6-6F44-428D-0E2A-AB139E0145F9}"/>
          </ac:spMkLst>
        </pc:spChg>
        <pc:spChg chg="mod">
          <ac:chgData name="Dr. Hyung Jae Chang" userId="886d5175-8769-4946-920e-866bf9151013" providerId="ADAL" clId="{FAAAAE89-F105-42D6-9EEB-4E4B722F7F7D}" dt="2024-02-16T15:01:41.073" v="3993" actId="1035"/>
          <ac:spMkLst>
            <pc:docMk/>
            <pc:sldMk cId="3425799066" sldId="265"/>
            <ac:spMk id="9219" creationId="{2A611DFF-CCD2-0B7C-A07B-4EF34DC3D5EB}"/>
          </ac:spMkLst>
        </pc:spChg>
        <pc:picChg chg="add mod">
          <ac:chgData name="Dr. Hyung Jae Chang" userId="886d5175-8769-4946-920e-866bf9151013" providerId="ADAL" clId="{FAAAAE89-F105-42D6-9EEB-4E4B722F7F7D}" dt="2024-02-16T14:44:41.473" v="3107" actId="1076"/>
          <ac:picMkLst>
            <pc:docMk/>
            <pc:sldMk cId="3425799066" sldId="265"/>
            <ac:picMk id="2" creationId="{40B23B9C-6DB3-C883-2935-421748A173B3}"/>
          </ac:picMkLst>
        </pc:picChg>
        <pc:picChg chg="add mod">
          <ac:chgData name="Dr. Hyung Jae Chang" userId="886d5175-8769-4946-920e-866bf9151013" providerId="ADAL" clId="{FAAAAE89-F105-42D6-9EEB-4E4B722F7F7D}" dt="2024-02-16T14:45:04.429" v="3114"/>
          <ac:picMkLst>
            <pc:docMk/>
            <pc:sldMk cId="3425799066" sldId="265"/>
            <ac:picMk id="3" creationId="{6354D46E-BC1F-D196-7877-A5E906190245}"/>
          </ac:picMkLst>
        </pc:picChg>
        <pc:picChg chg="add mod">
          <ac:chgData name="Dr. Hyung Jae Chang" userId="886d5175-8769-4946-920e-866bf9151013" providerId="ADAL" clId="{FAAAAE89-F105-42D6-9EEB-4E4B722F7F7D}" dt="2024-02-16T14:48:57.114" v="3327" actId="1037"/>
          <ac:picMkLst>
            <pc:docMk/>
            <pc:sldMk cId="3425799066" sldId="265"/>
            <ac:picMk id="4" creationId="{01432AD7-EFFA-63A3-70C9-84F8049DCA7F}"/>
          </ac:picMkLst>
        </pc:picChg>
        <pc:picChg chg="del">
          <ac:chgData name="Dr. Hyung Jae Chang" userId="886d5175-8769-4946-920e-866bf9151013" providerId="ADAL" clId="{FAAAAE89-F105-42D6-9EEB-4E4B722F7F7D}" dt="2024-02-16T14:44:03.693" v="2985" actId="478"/>
          <ac:picMkLst>
            <pc:docMk/>
            <pc:sldMk cId="3425799066" sldId="265"/>
            <ac:picMk id="6" creationId="{C60EF843-70D1-583F-A02F-029EAD98E75A}"/>
          </ac:picMkLst>
        </pc:picChg>
        <pc:picChg chg="del">
          <ac:chgData name="Dr. Hyung Jae Chang" userId="886d5175-8769-4946-920e-866bf9151013" providerId="ADAL" clId="{FAAAAE89-F105-42D6-9EEB-4E4B722F7F7D}" dt="2024-02-16T14:44:04.906" v="2987" actId="478"/>
          <ac:picMkLst>
            <pc:docMk/>
            <pc:sldMk cId="3425799066" sldId="265"/>
            <ac:picMk id="7" creationId="{ADCED318-76AF-B28C-9AB5-DB3E45A5203F}"/>
          </ac:picMkLst>
        </pc:picChg>
        <pc:picChg chg="add mod">
          <ac:chgData name="Dr. Hyung Jae Chang" userId="886d5175-8769-4946-920e-866bf9151013" providerId="ADAL" clId="{FAAAAE89-F105-42D6-9EEB-4E4B722F7F7D}" dt="2024-02-16T14:49:55.159" v="3405" actId="1036"/>
          <ac:picMkLst>
            <pc:docMk/>
            <pc:sldMk cId="3425799066" sldId="265"/>
            <ac:picMk id="10" creationId="{62883109-5522-44F4-3895-30ABE8AD71DC}"/>
          </ac:picMkLst>
        </pc:picChg>
      </pc:sldChg>
      <pc:sldChg chg="addSp delSp modSp add mod">
        <pc:chgData name="Dr. Hyung Jae Chang" userId="886d5175-8769-4946-920e-866bf9151013" providerId="ADAL" clId="{FAAAAE89-F105-42D6-9EEB-4E4B722F7F7D}" dt="2024-02-16T14:56:41.919" v="3874" actId="1037"/>
        <pc:sldMkLst>
          <pc:docMk/>
          <pc:sldMk cId="114717820" sldId="266"/>
        </pc:sldMkLst>
        <pc:spChg chg="mod">
          <ac:chgData name="Dr. Hyung Jae Chang" userId="886d5175-8769-4946-920e-866bf9151013" providerId="ADAL" clId="{FAAAAE89-F105-42D6-9EEB-4E4B722F7F7D}" dt="2024-02-16T14:54:50.573" v="3663" actId="1035"/>
          <ac:spMkLst>
            <pc:docMk/>
            <pc:sldMk cId="114717820" sldId="266"/>
            <ac:spMk id="9218" creationId="{C11E5C7A-95BA-7C84-3574-7A92BE98D8A8}"/>
          </ac:spMkLst>
        </pc:spChg>
        <pc:spChg chg="mod">
          <ac:chgData name="Dr. Hyung Jae Chang" userId="886d5175-8769-4946-920e-866bf9151013" providerId="ADAL" clId="{FAAAAE89-F105-42D6-9EEB-4E4B722F7F7D}" dt="2024-02-16T14:56:29.060" v="3867" actId="20577"/>
          <ac:spMkLst>
            <pc:docMk/>
            <pc:sldMk cId="114717820" sldId="266"/>
            <ac:spMk id="9219" creationId="{CF3A33B3-5AB2-48D8-C2B0-1C8035B18721}"/>
          </ac:spMkLst>
        </pc:spChg>
        <pc:picChg chg="del">
          <ac:chgData name="Dr. Hyung Jae Chang" userId="886d5175-8769-4946-920e-866bf9151013" providerId="ADAL" clId="{FAAAAE89-F105-42D6-9EEB-4E4B722F7F7D}" dt="2024-02-16T14:50:21.933" v="3429" actId="478"/>
          <ac:picMkLst>
            <pc:docMk/>
            <pc:sldMk cId="114717820" sldId="266"/>
            <ac:picMk id="2" creationId="{1A0AACBD-38B1-9D1A-2363-ED032620B0E6}"/>
          </ac:picMkLst>
        </pc:picChg>
        <pc:picChg chg="del">
          <ac:chgData name="Dr. Hyung Jae Chang" userId="886d5175-8769-4946-920e-866bf9151013" providerId="ADAL" clId="{FAAAAE89-F105-42D6-9EEB-4E4B722F7F7D}" dt="2024-02-16T14:50:22.649" v="3430" actId="478"/>
          <ac:picMkLst>
            <pc:docMk/>
            <pc:sldMk cId="114717820" sldId="266"/>
            <ac:picMk id="4" creationId="{A71237CA-9C28-B149-39D3-19A659D55D43}"/>
          </ac:picMkLst>
        </pc:picChg>
        <pc:picChg chg="add mod">
          <ac:chgData name="Dr. Hyung Jae Chang" userId="886d5175-8769-4946-920e-866bf9151013" providerId="ADAL" clId="{FAAAAE89-F105-42D6-9EEB-4E4B722F7F7D}" dt="2024-02-16T14:55:04.105" v="3679" actId="1036"/>
          <ac:picMkLst>
            <pc:docMk/>
            <pc:sldMk cId="114717820" sldId="266"/>
            <ac:picMk id="6" creationId="{9D0B65D3-E7A4-2455-CB96-6898F4378526}"/>
          </ac:picMkLst>
        </pc:picChg>
        <pc:picChg chg="add mod">
          <ac:chgData name="Dr. Hyung Jae Chang" userId="886d5175-8769-4946-920e-866bf9151013" providerId="ADAL" clId="{FAAAAE89-F105-42D6-9EEB-4E4B722F7F7D}" dt="2024-02-16T14:55:45.465" v="3762" actId="1076"/>
          <ac:picMkLst>
            <pc:docMk/>
            <pc:sldMk cId="114717820" sldId="266"/>
            <ac:picMk id="8" creationId="{AFD3E4A7-50D9-ECE1-D1F9-9CAA42637C72}"/>
          </ac:picMkLst>
        </pc:picChg>
        <pc:picChg chg="del">
          <ac:chgData name="Dr. Hyung Jae Chang" userId="886d5175-8769-4946-920e-866bf9151013" providerId="ADAL" clId="{FAAAAE89-F105-42D6-9EEB-4E4B722F7F7D}" dt="2024-02-16T14:50:23.281" v="3431" actId="478"/>
          <ac:picMkLst>
            <pc:docMk/>
            <pc:sldMk cId="114717820" sldId="266"/>
            <ac:picMk id="10" creationId="{30BFAAA0-AA6D-0737-8275-ACFBD3CC627B}"/>
          </ac:picMkLst>
        </pc:picChg>
        <pc:picChg chg="add mod">
          <ac:chgData name="Dr. Hyung Jae Chang" userId="886d5175-8769-4946-920e-866bf9151013" providerId="ADAL" clId="{FAAAAE89-F105-42D6-9EEB-4E4B722F7F7D}" dt="2024-02-16T14:56:00.028" v="3772" actId="1076"/>
          <ac:picMkLst>
            <pc:docMk/>
            <pc:sldMk cId="114717820" sldId="266"/>
            <ac:picMk id="11" creationId="{999BB5E8-B15F-82CB-B972-1B621F97F872}"/>
          </ac:picMkLst>
        </pc:picChg>
        <pc:picChg chg="add mod">
          <ac:chgData name="Dr. Hyung Jae Chang" userId="886d5175-8769-4946-920e-866bf9151013" providerId="ADAL" clId="{FAAAAE89-F105-42D6-9EEB-4E4B722F7F7D}" dt="2024-02-16T14:56:41.919" v="3874" actId="1037"/>
          <ac:picMkLst>
            <pc:docMk/>
            <pc:sldMk cId="114717820" sldId="266"/>
            <ac:picMk id="13" creationId="{B796FD7F-9F93-F38A-A74E-365F90F3F7DA}"/>
          </ac:picMkLst>
        </pc:picChg>
      </pc:sldChg>
      <pc:sldChg chg="del">
        <pc:chgData name="Dr. Hyung Jae Chang" userId="886d5175-8769-4946-920e-866bf9151013" providerId="ADAL" clId="{FAAAAE89-F105-42D6-9EEB-4E4B722F7F7D}" dt="2024-02-16T03:04:20.084" v="35" actId="47"/>
        <pc:sldMkLst>
          <pc:docMk/>
          <pc:sldMk cId="3132064781" sldId="266"/>
        </pc:sldMkLst>
      </pc:sldChg>
      <pc:sldChg chg="del">
        <pc:chgData name="Dr. Hyung Jae Chang" userId="886d5175-8769-4946-920e-866bf9151013" providerId="ADAL" clId="{FAAAAE89-F105-42D6-9EEB-4E4B722F7F7D}" dt="2024-02-16T03:04:20.575" v="37" actId="47"/>
        <pc:sldMkLst>
          <pc:docMk/>
          <pc:sldMk cId="1571943192" sldId="267"/>
        </pc:sldMkLst>
      </pc:sldChg>
      <pc:sldChg chg="addSp delSp modSp add mod">
        <pc:chgData name="Dr. Hyung Jae Chang" userId="886d5175-8769-4946-920e-866bf9151013" providerId="ADAL" clId="{FAAAAE89-F105-42D6-9EEB-4E4B722F7F7D}" dt="2024-02-16T15:01:18.178" v="3977"/>
        <pc:sldMkLst>
          <pc:docMk/>
          <pc:sldMk cId="3353994131" sldId="267"/>
        </pc:sldMkLst>
        <pc:spChg chg="add del mod">
          <ac:chgData name="Dr. Hyung Jae Chang" userId="886d5175-8769-4946-920e-866bf9151013" providerId="ADAL" clId="{FAAAAE89-F105-42D6-9EEB-4E4B722F7F7D}" dt="2024-02-16T14:57:21.744" v="3910" actId="478"/>
          <ac:spMkLst>
            <pc:docMk/>
            <pc:sldMk cId="3353994131" sldId="267"/>
            <ac:spMk id="3" creationId="{738412C0-497A-C3C1-BE51-503D511E628E}"/>
          </ac:spMkLst>
        </pc:spChg>
        <pc:spChg chg="add mod">
          <ac:chgData name="Dr. Hyung Jae Chang" userId="886d5175-8769-4946-920e-866bf9151013" providerId="ADAL" clId="{FAAAAE89-F105-42D6-9EEB-4E4B722F7F7D}" dt="2024-02-16T14:58:27.916" v="3958" actId="208"/>
          <ac:spMkLst>
            <pc:docMk/>
            <pc:sldMk cId="3353994131" sldId="267"/>
            <ac:spMk id="4" creationId="{B71AFE87-3641-392A-C885-3EEB64464DEE}"/>
          </ac:spMkLst>
        </pc:spChg>
        <pc:spChg chg="add mod">
          <ac:chgData name="Dr. Hyung Jae Chang" userId="886d5175-8769-4946-920e-866bf9151013" providerId="ADAL" clId="{FAAAAE89-F105-42D6-9EEB-4E4B722F7F7D}" dt="2024-02-16T15:00:09.489" v="3971" actId="692"/>
          <ac:spMkLst>
            <pc:docMk/>
            <pc:sldMk cId="3353994131" sldId="267"/>
            <ac:spMk id="10" creationId="{E3EEDD02-FFE6-DB02-5567-E2D76CB2615A}"/>
          </ac:spMkLst>
        </pc:spChg>
        <pc:spChg chg="add mod">
          <ac:chgData name="Dr. Hyung Jae Chang" userId="886d5175-8769-4946-920e-866bf9151013" providerId="ADAL" clId="{FAAAAE89-F105-42D6-9EEB-4E4B722F7F7D}" dt="2024-02-16T15:01:18.178" v="3977"/>
          <ac:spMkLst>
            <pc:docMk/>
            <pc:sldMk cId="3353994131" sldId="267"/>
            <ac:spMk id="15" creationId="{FC5CA58F-35B0-CD91-74AF-914E7CCB9854}"/>
          </ac:spMkLst>
        </pc:spChg>
        <pc:spChg chg="add mod">
          <ac:chgData name="Dr. Hyung Jae Chang" userId="886d5175-8769-4946-920e-866bf9151013" providerId="ADAL" clId="{FAAAAE89-F105-42D6-9EEB-4E4B722F7F7D}" dt="2024-02-16T15:01:17.288" v="3976"/>
          <ac:spMkLst>
            <pc:docMk/>
            <pc:sldMk cId="3353994131" sldId="267"/>
            <ac:spMk id="18" creationId="{1EF0B2B0-16CC-196A-D9DC-56EAB2DF57ED}"/>
          </ac:spMkLst>
        </pc:spChg>
        <pc:spChg chg="mod">
          <ac:chgData name="Dr. Hyung Jae Chang" userId="886d5175-8769-4946-920e-866bf9151013" providerId="ADAL" clId="{FAAAAE89-F105-42D6-9EEB-4E4B722F7F7D}" dt="2024-02-16T15:01:13.341" v="3975" actId="20577"/>
          <ac:spMkLst>
            <pc:docMk/>
            <pc:sldMk cId="3353994131" sldId="267"/>
            <ac:spMk id="9218" creationId="{3B302E08-2AC8-44AB-AE98-49B78FE29893}"/>
          </ac:spMkLst>
        </pc:spChg>
        <pc:spChg chg="del">
          <ac:chgData name="Dr. Hyung Jae Chang" userId="886d5175-8769-4946-920e-866bf9151013" providerId="ADAL" clId="{FAAAAE89-F105-42D6-9EEB-4E4B722F7F7D}" dt="2024-02-16T14:57:19.675" v="3909" actId="478"/>
          <ac:spMkLst>
            <pc:docMk/>
            <pc:sldMk cId="3353994131" sldId="267"/>
            <ac:spMk id="9219" creationId="{EF1AEBDE-C5FF-7291-AD28-2B7B4CFC12AB}"/>
          </ac:spMkLst>
        </pc:spChg>
        <pc:picChg chg="del">
          <ac:chgData name="Dr. Hyung Jae Chang" userId="886d5175-8769-4946-920e-866bf9151013" providerId="ADAL" clId="{FAAAAE89-F105-42D6-9EEB-4E4B722F7F7D}" dt="2024-02-16T14:53:44.140" v="3654" actId="478"/>
          <ac:picMkLst>
            <pc:docMk/>
            <pc:sldMk cId="3353994131" sldId="267"/>
            <ac:picMk id="6" creationId="{071A36D4-9E95-EF04-4C06-F43EB1B009C0}"/>
          </ac:picMkLst>
        </pc:picChg>
        <pc:picChg chg="add mod">
          <ac:chgData name="Dr. Hyung Jae Chang" userId="886d5175-8769-4946-920e-866bf9151013" providerId="ADAL" clId="{FAAAAE89-F105-42D6-9EEB-4E4B722F7F7D}" dt="2024-02-16T14:57:38.101" v="3917" actId="14100"/>
          <ac:picMkLst>
            <pc:docMk/>
            <pc:sldMk cId="3353994131" sldId="267"/>
            <ac:picMk id="7" creationId="{BEFF96D6-4F80-8F14-E22E-DC8D7A2D00B4}"/>
          </ac:picMkLst>
        </pc:picChg>
        <pc:picChg chg="del">
          <ac:chgData name="Dr. Hyung Jae Chang" userId="886d5175-8769-4946-920e-866bf9151013" providerId="ADAL" clId="{FAAAAE89-F105-42D6-9EEB-4E4B722F7F7D}" dt="2024-02-16T14:53:43.531" v="3653" actId="478"/>
          <ac:picMkLst>
            <pc:docMk/>
            <pc:sldMk cId="3353994131" sldId="267"/>
            <ac:picMk id="8" creationId="{6538535C-EA9D-A9E2-773C-077BF0F5598F}"/>
          </ac:picMkLst>
        </pc:picChg>
        <pc:picChg chg="add mod">
          <ac:chgData name="Dr. Hyung Jae Chang" userId="886d5175-8769-4946-920e-866bf9151013" providerId="ADAL" clId="{FAAAAE89-F105-42D6-9EEB-4E4B722F7F7D}" dt="2024-02-16T14:57:35.498" v="3916" actId="1076"/>
          <ac:picMkLst>
            <pc:docMk/>
            <pc:sldMk cId="3353994131" sldId="267"/>
            <ac:picMk id="9" creationId="{424F8E38-6D62-F0CE-0C15-F0976326D200}"/>
          </ac:picMkLst>
        </pc:picChg>
        <pc:picChg chg="add mod">
          <ac:chgData name="Dr. Hyung Jae Chang" userId="886d5175-8769-4946-920e-866bf9151013" providerId="ADAL" clId="{FAAAAE89-F105-42D6-9EEB-4E4B722F7F7D}" dt="2024-02-16T15:01:17.288" v="3976"/>
          <ac:picMkLst>
            <pc:docMk/>
            <pc:sldMk cId="3353994131" sldId="267"/>
            <ac:picMk id="16" creationId="{AC774654-072E-23B9-3FFE-DD71FEE08471}"/>
          </ac:picMkLst>
        </pc:picChg>
        <pc:picChg chg="add mod">
          <ac:chgData name="Dr. Hyung Jae Chang" userId="886d5175-8769-4946-920e-866bf9151013" providerId="ADAL" clId="{FAAAAE89-F105-42D6-9EEB-4E4B722F7F7D}" dt="2024-02-16T15:01:17.288" v="3976"/>
          <ac:picMkLst>
            <pc:docMk/>
            <pc:sldMk cId="3353994131" sldId="267"/>
            <ac:picMk id="17" creationId="{BD699877-7D84-E6A9-D20A-4418AC1D45B2}"/>
          </ac:picMkLst>
        </pc:picChg>
        <pc:cxnChg chg="add del mod">
          <ac:chgData name="Dr. Hyung Jae Chang" userId="886d5175-8769-4946-920e-866bf9151013" providerId="ADAL" clId="{FAAAAE89-F105-42D6-9EEB-4E4B722F7F7D}" dt="2024-02-16T14:57:43.535" v="3919" actId="478"/>
          <ac:cxnSpMkLst>
            <pc:docMk/>
            <pc:sldMk cId="3353994131" sldId="267"/>
            <ac:cxnSpMk id="11" creationId="{1E9B67D0-C9BE-D378-2570-E82E26F23AF9}"/>
          </ac:cxnSpMkLst>
        </pc:cxnChg>
        <pc:cxnChg chg="add mod">
          <ac:chgData name="Dr. Hyung Jae Chang" userId="886d5175-8769-4946-920e-866bf9151013" providerId="ADAL" clId="{FAAAAE89-F105-42D6-9EEB-4E4B722F7F7D}" dt="2024-02-16T14:58:58.047" v="3962" actId="208"/>
          <ac:cxnSpMkLst>
            <pc:docMk/>
            <pc:sldMk cId="3353994131" sldId="267"/>
            <ac:cxnSpMk id="14" creationId="{708C9CA0-499F-863B-905B-54FE4EB491DE}"/>
          </ac:cxnSpMkLst>
        </pc:cxnChg>
        <pc:cxnChg chg="add mod">
          <ac:chgData name="Dr. Hyung Jae Chang" userId="886d5175-8769-4946-920e-866bf9151013" providerId="ADAL" clId="{FAAAAE89-F105-42D6-9EEB-4E4B722F7F7D}" dt="2024-02-16T15:01:17.288" v="3976"/>
          <ac:cxnSpMkLst>
            <pc:docMk/>
            <pc:sldMk cId="3353994131" sldId="267"/>
            <ac:cxnSpMk id="19" creationId="{59EF8585-75A0-2CBC-C4DB-A5C1E0B2459C}"/>
          </ac:cxnSpMkLst>
        </pc:cxnChg>
      </pc:sldChg>
      <pc:sldChg chg="addSp delSp modSp add mod">
        <pc:chgData name="Dr. Hyung Jae Chang" userId="886d5175-8769-4946-920e-866bf9151013" providerId="ADAL" clId="{FAAAAE89-F105-42D6-9EEB-4E4B722F7F7D}" dt="2024-02-16T15:03:56.779" v="4169" actId="1036"/>
        <pc:sldMkLst>
          <pc:docMk/>
          <pc:sldMk cId="3155093107" sldId="268"/>
        </pc:sldMkLst>
        <pc:spChg chg="add mod">
          <ac:chgData name="Dr. Hyung Jae Chang" userId="886d5175-8769-4946-920e-866bf9151013" providerId="ADAL" clId="{FAAAAE89-F105-42D6-9EEB-4E4B722F7F7D}" dt="2024-02-16T15:03:56.779" v="4169" actId="1036"/>
          <ac:spMkLst>
            <pc:docMk/>
            <pc:sldMk cId="3155093107" sldId="268"/>
            <ac:spMk id="2" creationId="{28D5E5CA-AB0F-2920-2D5D-EDD2EBD5B4F0}"/>
          </ac:spMkLst>
        </pc:spChg>
        <pc:spChg chg="del">
          <ac:chgData name="Dr. Hyung Jae Chang" userId="886d5175-8769-4946-920e-866bf9151013" providerId="ADAL" clId="{FAAAAE89-F105-42D6-9EEB-4E4B722F7F7D}" dt="2024-02-16T15:01:36.653" v="3991" actId="478"/>
          <ac:spMkLst>
            <pc:docMk/>
            <pc:sldMk cId="3155093107" sldId="268"/>
            <ac:spMk id="4" creationId="{4A683861-9C41-C9A4-6496-C56B62840848}"/>
          </ac:spMkLst>
        </pc:spChg>
        <pc:spChg chg="add del mod">
          <ac:chgData name="Dr. Hyung Jae Chang" userId="886d5175-8769-4946-920e-866bf9151013" providerId="ADAL" clId="{FAAAAE89-F105-42D6-9EEB-4E4B722F7F7D}" dt="2024-02-16T15:02:59.927" v="4151" actId="478"/>
          <ac:spMkLst>
            <pc:docMk/>
            <pc:sldMk cId="3155093107" sldId="268"/>
            <ac:spMk id="6" creationId="{431C3EF5-7EC5-696F-BE3F-99369F2D302D}"/>
          </ac:spMkLst>
        </pc:spChg>
        <pc:spChg chg="del">
          <ac:chgData name="Dr. Hyung Jae Chang" userId="886d5175-8769-4946-920e-866bf9151013" providerId="ADAL" clId="{FAAAAE89-F105-42D6-9EEB-4E4B722F7F7D}" dt="2024-02-16T15:01:34.729" v="3989" actId="478"/>
          <ac:spMkLst>
            <pc:docMk/>
            <pc:sldMk cId="3155093107" sldId="268"/>
            <ac:spMk id="10" creationId="{3EAB3B7B-63C4-C873-E454-D1E22F343F52}"/>
          </ac:spMkLst>
        </pc:spChg>
        <pc:spChg chg="add mod">
          <ac:chgData name="Dr. Hyung Jae Chang" userId="886d5175-8769-4946-920e-866bf9151013" providerId="ADAL" clId="{FAAAAE89-F105-42D6-9EEB-4E4B722F7F7D}" dt="2024-02-16T15:03:56.779" v="4169" actId="1036"/>
          <ac:spMkLst>
            <pc:docMk/>
            <pc:sldMk cId="3155093107" sldId="268"/>
            <ac:spMk id="12" creationId="{540D9FE8-E076-2D2D-4C15-FEB8545DC71B}"/>
          </ac:spMkLst>
        </pc:spChg>
        <pc:spChg chg="mod">
          <ac:chgData name="Dr. Hyung Jae Chang" userId="886d5175-8769-4946-920e-866bf9151013" providerId="ADAL" clId="{FAAAAE89-F105-42D6-9EEB-4E4B722F7F7D}" dt="2024-02-16T15:03:49.309" v="4167" actId="1036"/>
          <ac:spMkLst>
            <pc:docMk/>
            <pc:sldMk cId="3155093107" sldId="268"/>
            <ac:spMk id="9218" creationId="{581D1994-AA4B-0759-5995-2590B56A143C}"/>
          </ac:spMkLst>
        </pc:spChg>
        <pc:picChg chg="add del mod">
          <ac:chgData name="Dr. Hyung Jae Chang" userId="886d5175-8769-4946-920e-866bf9151013" providerId="ADAL" clId="{FAAAAE89-F105-42D6-9EEB-4E4B722F7F7D}" dt="2024-02-16T15:02:59.927" v="4151" actId="478"/>
          <ac:picMkLst>
            <pc:docMk/>
            <pc:sldMk cId="3155093107" sldId="268"/>
            <ac:picMk id="3" creationId="{C49A57BE-1DA8-9400-1CD0-F97521026093}"/>
          </ac:picMkLst>
        </pc:picChg>
        <pc:picChg chg="del">
          <ac:chgData name="Dr. Hyung Jae Chang" userId="886d5175-8769-4946-920e-866bf9151013" providerId="ADAL" clId="{FAAAAE89-F105-42D6-9EEB-4E4B722F7F7D}" dt="2024-02-16T15:01:32.746" v="3987" actId="478"/>
          <ac:picMkLst>
            <pc:docMk/>
            <pc:sldMk cId="3155093107" sldId="268"/>
            <ac:picMk id="7" creationId="{A8E0247E-3FAA-2553-E2FA-060DE7283D8B}"/>
          </ac:picMkLst>
        </pc:picChg>
        <pc:picChg chg="del">
          <ac:chgData name="Dr. Hyung Jae Chang" userId="886d5175-8769-4946-920e-866bf9151013" providerId="ADAL" clId="{FAAAAE89-F105-42D6-9EEB-4E4B722F7F7D}" dt="2024-02-16T15:01:33.596" v="3988" actId="478"/>
          <ac:picMkLst>
            <pc:docMk/>
            <pc:sldMk cId="3155093107" sldId="268"/>
            <ac:picMk id="9" creationId="{4B40ADDB-20EE-108B-5321-AEF927A8BDB8}"/>
          </ac:picMkLst>
        </pc:picChg>
        <pc:picChg chg="add mod">
          <ac:chgData name="Dr. Hyung Jae Chang" userId="886d5175-8769-4946-920e-866bf9151013" providerId="ADAL" clId="{FAAAAE89-F105-42D6-9EEB-4E4B722F7F7D}" dt="2024-02-16T15:03:56.779" v="4169" actId="1036"/>
          <ac:picMkLst>
            <pc:docMk/>
            <pc:sldMk cId="3155093107" sldId="268"/>
            <ac:picMk id="11" creationId="{8A6BB7C1-CE71-4A22-95F1-2602424B7B88}"/>
          </ac:picMkLst>
        </pc:picChg>
        <pc:cxnChg chg="del mod">
          <ac:chgData name="Dr. Hyung Jae Chang" userId="886d5175-8769-4946-920e-866bf9151013" providerId="ADAL" clId="{FAAAAE89-F105-42D6-9EEB-4E4B722F7F7D}" dt="2024-02-16T15:01:35.383" v="3990" actId="478"/>
          <ac:cxnSpMkLst>
            <pc:docMk/>
            <pc:sldMk cId="3155093107" sldId="268"/>
            <ac:cxnSpMk id="14" creationId="{B85D56D0-D0B4-DF77-B9D1-FC3961EBDFA8}"/>
          </ac:cxnSpMkLst>
        </pc:cxnChg>
      </pc:sldChg>
      <pc:sldChg chg="del">
        <pc:chgData name="Dr. Hyung Jae Chang" userId="886d5175-8769-4946-920e-866bf9151013" providerId="ADAL" clId="{FAAAAE89-F105-42D6-9EEB-4E4B722F7F7D}" dt="2024-02-16T03:04:22.477" v="41" actId="47"/>
        <pc:sldMkLst>
          <pc:docMk/>
          <pc:sldMk cId="3818953205" sldId="268"/>
        </pc:sldMkLst>
      </pc:sldChg>
      <pc:sldChg chg="addSp delSp modSp add mod">
        <pc:chgData name="Dr. Hyung Jae Chang" userId="886d5175-8769-4946-920e-866bf9151013" providerId="ADAL" clId="{FAAAAE89-F105-42D6-9EEB-4E4B722F7F7D}" dt="2024-02-16T15:05:47.038" v="4274" actId="1037"/>
        <pc:sldMkLst>
          <pc:docMk/>
          <pc:sldMk cId="420696998" sldId="269"/>
        </pc:sldMkLst>
        <pc:spChg chg="mod">
          <ac:chgData name="Dr. Hyung Jae Chang" userId="886d5175-8769-4946-920e-866bf9151013" providerId="ADAL" clId="{FAAAAE89-F105-42D6-9EEB-4E4B722F7F7D}" dt="2024-02-16T15:04:51.314" v="4258" actId="20577"/>
          <ac:spMkLst>
            <pc:docMk/>
            <pc:sldMk cId="420696998" sldId="269"/>
            <ac:spMk id="2" creationId="{B2D18115-1D4C-280A-68A9-0F64320A5B5D}"/>
          </ac:spMkLst>
        </pc:spChg>
        <pc:spChg chg="mod">
          <ac:chgData name="Dr. Hyung Jae Chang" userId="886d5175-8769-4946-920e-866bf9151013" providerId="ADAL" clId="{FAAAAE89-F105-42D6-9EEB-4E4B722F7F7D}" dt="2024-02-16T15:05:47.038" v="4274" actId="1037"/>
          <ac:spMkLst>
            <pc:docMk/>
            <pc:sldMk cId="420696998" sldId="269"/>
            <ac:spMk id="12" creationId="{74D7418A-D2E6-B0F7-644A-EE479540808F}"/>
          </ac:spMkLst>
        </pc:spChg>
        <pc:spChg chg="mod">
          <ac:chgData name="Dr. Hyung Jae Chang" userId="886d5175-8769-4946-920e-866bf9151013" providerId="ADAL" clId="{FAAAAE89-F105-42D6-9EEB-4E4B722F7F7D}" dt="2024-02-16T15:04:23.693" v="4198" actId="20577"/>
          <ac:spMkLst>
            <pc:docMk/>
            <pc:sldMk cId="420696998" sldId="269"/>
            <ac:spMk id="9218" creationId="{C3C3D9B2-7020-FBE1-CCF0-92F39FF27282}"/>
          </ac:spMkLst>
        </pc:spChg>
        <pc:picChg chg="add mod ord">
          <ac:chgData name="Dr. Hyung Jae Chang" userId="886d5175-8769-4946-920e-866bf9151013" providerId="ADAL" clId="{FAAAAE89-F105-42D6-9EEB-4E4B722F7F7D}" dt="2024-02-16T15:05:28.149" v="4262" actId="1076"/>
          <ac:picMkLst>
            <pc:docMk/>
            <pc:sldMk cId="420696998" sldId="269"/>
            <ac:picMk id="4" creationId="{1A285570-E111-239E-A3EE-65FCF4B975F2}"/>
          </ac:picMkLst>
        </pc:picChg>
        <pc:picChg chg="del">
          <ac:chgData name="Dr. Hyung Jae Chang" userId="886d5175-8769-4946-920e-866bf9151013" providerId="ADAL" clId="{FAAAAE89-F105-42D6-9EEB-4E4B722F7F7D}" dt="2024-02-16T15:04:34.740" v="4206" actId="478"/>
          <ac:picMkLst>
            <pc:docMk/>
            <pc:sldMk cId="420696998" sldId="269"/>
            <ac:picMk id="11" creationId="{2E8D9289-0E8A-0F69-0EDB-06D42EB762FD}"/>
          </ac:picMkLst>
        </pc:picChg>
      </pc:sldChg>
      <pc:sldChg chg="del">
        <pc:chgData name="Dr. Hyung Jae Chang" userId="886d5175-8769-4946-920e-866bf9151013" providerId="ADAL" clId="{FAAAAE89-F105-42D6-9EEB-4E4B722F7F7D}" dt="2024-02-16T03:04:19.547" v="33" actId="47"/>
        <pc:sldMkLst>
          <pc:docMk/>
          <pc:sldMk cId="3912585204" sldId="269"/>
        </pc:sldMkLst>
      </pc:sldChg>
      <pc:sldChg chg="del">
        <pc:chgData name="Dr. Hyung Jae Chang" userId="886d5175-8769-4946-920e-866bf9151013" providerId="ADAL" clId="{FAAAAE89-F105-42D6-9EEB-4E4B722F7F7D}" dt="2024-02-16T03:04:19.753" v="34" actId="47"/>
        <pc:sldMkLst>
          <pc:docMk/>
          <pc:sldMk cId="1587692534" sldId="270"/>
        </pc:sldMkLst>
      </pc:sldChg>
      <pc:sldChg chg="addSp delSp modSp add mod">
        <pc:chgData name="Dr. Hyung Jae Chang" userId="886d5175-8769-4946-920e-866bf9151013" providerId="ADAL" clId="{FAAAAE89-F105-42D6-9EEB-4E4B722F7F7D}" dt="2024-02-16T15:08:16.072" v="4416" actId="14100"/>
        <pc:sldMkLst>
          <pc:docMk/>
          <pc:sldMk cId="1794319385" sldId="270"/>
        </pc:sldMkLst>
        <pc:spChg chg="mod">
          <ac:chgData name="Dr. Hyung Jae Chang" userId="886d5175-8769-4946-920e-866bf9151013" providerId="ADAL" clId="{FAAAAE89-F105-42D6-9EEB-4E4B722F7F7D}" dt="2024-02-16T15:07:42.572" v="4408" actId="20577"/>
          <ac:spMkLst>
            <pc:docMk/>
            <pc:sldMk cId="1794319385" sldId="270"/>
            <ac:spMk id="2" creationId="{EC982BA8-5C75-70AE-4A31-0DD20A21CA85}"/>
          </ac:spMkLst>
        </pc:spChg>
        <pc:spChg chg="add mod">
          <ac:chgData name="Dr. Hyung Jae Chang" userId="886d5175-8769-4946-920e-866bf9151013" providerId="ADAL" clId="{FAAAAE89-F105-42D6-9EEB-4E4B722F7F7D}" dt="2024-02-16T15:08:16.072" v="4416" actId="14100"/>
          <ac:spMkLst>
            <pc:docMk/>
            <pc:sldMk cId="1794319385" sldId="270"/>
            <ac:spMk id="7" creationId="{72B570AC-087F-7EDB-F980-FE63F9D48E0D}"/>
          </ac:spMkLst>
        </pc:spChg>
        <pc:spChg chg="del">
          <ac:chgData name="Dr. Hyung Jae Chang" userId="886d5175-8769-4946-920e-866bf9151013" providerId="ADAL" clId="{FAAAAE89-F105-42D6-9EEB-4E4B722F7F7D}" dt="2024-02-16T15:06:03.609" v="4277" actId="478"/>
          <ac:spMkLst>
            <pc:docMk/>
            <pc:sldMk cId="1794319385" sldId="270"/>
            <ac:spMk id="12" creationId="{B4C17570-D21E-5A21-3FB9-55691C3C464F}"/>
          </ac:spMkLst>
        </pc:spChg>
        <pc:spChg chg="mod">
          <ac:chgData name="Dr. Hyung Jae Chang" userId="886d5175-8769-4946-920e-866bf9151013" providerId="ADAL" clId="{FAAAAE89-F105-42D6-9EEB-4E4B722F7F7D}" dt="2024-02-16T15:06:13.567" v="4295" actId="20577"/>
          <ac:spMkLst>
            <pc:docMk/>
            <pc:sldMk cId="1794319385" sldId="270"/>
            <ac:spMk id="9218" creationId="{A41262C3-9A93-FA0A-BEC6-9D41553CA9E2}"/>
          </ac:spMkLst>
        </pc:spChg>
        <pc:picChg chg="del">
          <ac:chgData name="Dr. Hyung Jae Chang" userId="886d5175-8769-4946-920e-866bf9151013" providerId="ADAL" clId="{FAAAAE89-F105-42D6-9EEB-4E4B722F7F7D}" dt="2024-02-16T15:06:02.641" v="4276" actId="478"/>
          <ac:picMkLst>
            <pc:docMk/>
            <pc:sldMk cId="1794319385" sldId="270"/>
            <ac:picMk id="4" creationId="{70E8EF12-3A00-E1E5-5A57-FCDA086158D0}"/>
          </ac:picMkLst>
        </pc:picChg>
        <pc:picChg chg="add mod">
          <ac:chgData name="Dr. Hyung Jae Chang" userId="886d5175-8769-4946-920e-866bf9151013" providerId="ADAL" clId="{FAAAAE89-F105-42D6-9EEB-4E4B722F7F7D}" dt="2024-02-16T15:07:59.924" v="4412" actId="1076"/>
          <ac:picMkLst>
            <pc:docMk/>
            <pc:sldMk cId="1794319385" sldId="270"/>
            <ac:picMk id="6" creationId="{94079F22-1BF1-CDB0-44F9-BE613A6643A5}"/>
          </ac:picMkLst>
        </pc:picChg>
      </pc:sldChg>
      <pc:sldChg chg="delSp modSp add mod">
        <pc:chgData name="Dr. Hyung Jae Chang" userId="886d5175-8769-4946-920e-866bf9151013" providerId="ADAL" clId="{FAAAAE89-F105-42D6-9EEB-4E4B722F7F7D}" dt="2024-02-16T15:10:59.215" v="4937" actId="20577"/>
        <pc:sldMkLst>
          <pc:docMk/>
          <pc:sldMk cId="1698271353" sldId="271"/>
        </pc:sldMkLst>
        <pc:spChg chg="mod">
          <ac:chgData name="Dr. Hyung Jae Chang" userId="886d5175-8769-4946-920e-866bf9151013" providerId="ADAL" clId="{FAAAAE89-F105-42D6-9EEB-4E4B722F7F7D}" dt="2024-02-16T15:10:59.215" v="4937" actId="20577"/>
          <ac:spMkLst>
            <pc:docMk/>
            <pc:sldMk cId="1698271353" sldId="271"/>
            <ac:spMk id="2" creationId="{F82D8FE5-601E-C05E-2B1C-0F9B026413C2}"/>
          </ac:spMkLst>
        </pc:spChg>
        <pc:spChg chg="del">
          <ac:chgData name="Dr. Hyung Jae Chang" userId="886d5175-8769-4946-920e-866bf9151013" providerId="ADAL" clId="{FAAAAE89-F105-42D6-9EEB-4E4B722F7F7D}" dt="2024-02-16T15:08:31.087" v="4419" actId="478"/>
          <ac:spMkLst>
            <pc:docMk/>
            <pc:sldMk cId="1698271353" sldId="271"/>
            <ac:spMk id="7" creationId="{F3891FEE-5444-85BF-1F39-1A33ED537D41}"/>
          </ac:spMkLst>
        </pc:spChg>
        <pc:spChg chg="mod">
          <ac:chgData name="Dr. Hyung Jae Chang" userId="886d5175-8769-4946-920e-866bf9151013" providerId="ADAL" clId="{FAAAAE89-F105-42D6-9EEB-4E4B722F7F7D}" dt="2024-02-16T15:08:47.792" v="4445" actId="20577"/>
          <ac:spMkLst>
            <pc:docMk/>
            <pc:sldMk cId="1698271353" sldId="271"/>
            <ac:spMk id="9218" creationId="{3C9339FF-B038-121D-E2E7-AF70D1F3B8C4}"/>
          </ac:spMkLst>
        </pc:spChg>
        <pc:picChg chg="del">
          <ac:chgData name="Dr. Hyung Jae Chang" userId="886d5175-8769-4946-920e-866bf9151013" providerId="ADAL" clId="{FAAAAE89-F105-42D6-9EEB-4E4B722F7F7D}" dt="2024-02-16T15:08:30.156" v="4418" actId="478"/>
          <ac:picMkLst>
            <pc:docMk/>
            <pc:sldMk cId="1698271353" sldId="271"/>
            <ac:picMk id="6" creationId="{49271120-3E6A-8565-26D5-F726495C3126}"/>
          </ac:picMkLst>
        </pc:picChg>
      </pc:sldChg>
      <pc:sldChg chg="del">
        <pc:chgData name="Dr. Hyung Jae Chang" userId="886d5175-8769-4946-920e-866bf9151013" providerId="ADAL" clId="{FAAAAE89-F105-42D6-9EEB-4E4B722F7F7D}" dt="2024-02-16T03:04:20.390" v="36" actId="47"/>
        <pc:sldMkLst>
          <pc:docMk/>
          <pc:sldMk cId="2174600454" sldId="271"/>
        </pc:sldMkLst>
      </pc:sldChg>
      <pc:sldChg chg="delSp modSp add mod">
        <pc:chgData name="Dr. Hyung Jae Chang" userId="886d5175-8769-4946-920e-866bf9151013" providerId="ADAL" clId="{FAAAAE89-F105-42D6-9EEB-4E4B722F7F7D}" dt="2024-02-16T15:33:05.116" v="5372" actId="20577"/>
        <pc:sldMkLst>
          <pc:docMk/>
          <pc:sldMk cId="2145483475" sldId="272"/>
        </pc:sldMkLst>
        <pc:spChg chg="mod">
          <ac:chgData name="Dr. Hyung Jae Chang" userId="886d5175-8769-4946-920e-866bf9151013" providerId="ADAL" clId="{FAAAAE89-F105-42D6-9EEB-4E4B722F7F7D}" dt="2024-02-16T15:33:05.116" v="5372" actId="20577"/>
          <ac:spMkLst>
            <pc:docMk/>
            <pc:sldMk cId="2145483475" sldId="272"/>
            <ac:spMk id="2" creationId="{AB2A748C-1DBE-52C5-812E-08F8AFEE7B82}"/>
          </ac:spMkLst>
        </pc:spChg>
        <pc:spChg chg="del">
          <ac:chgData name="Dr. Hyung Jae Chang" userId="886d5175-8769-4946-920e-866bf9151013" providerId="ADAL" clId="{FAAAAE89-F105-42D6-9EEB-4E4B722F7F7D}" dt="2024-02-16T15:11:37.724" v="4994" actId="478"/>
          <ac:spMkLst>
            <pc:docMk/>
            <pc:sldMk cId="2145483475" sldId="272"/>
            <ac:spMk id="7" creationId="{4FB0322E-4DB3-76E8-AB2C-788B3C470BBE}"/>
          </ac:spMkLst>
        </pc:spChg>
        <pc:spChg chg="mod">
          <ac:chgData name="Dr. Hyung Jae Chang" userId="886d5175-8769-4946-920e-866bf9151013" providerId="ADAL" clId="{FAAAAE89-F105-42D6-9EEB-4E4B722F7F7D}" dt="2024-02-16T15:11:32.221" v="4992" actId="20577"/>
          <ac:spMkLst>
            <pc:docMk/>
            <pc:sldMk cId="2145483475" sldId="272"/>
            <ac:spMk id="9218" creationId="{1E0AF3CE-FA74-4B6F-E717-8C4F22548A90}"/>
          </ac:spMkLst>
        </pc:spChg>
        <pc:picChg chg="del">
          <ac:chgData name="Dr. Hyung Jae Chang" userId="886d5175-8769-4946-920e-866bf9151013" providerId="ADAL" clId="{FAAAAE89-F105-42D6-9EEB-4E4B722F7F7D}" dt="2024-02-16T15:11:36.619" v="4993" actId="478"/>
          <ac:picMkLst>
            <pc:docMk/>
            <pc:sldMk cId="2145483475" sldId="272"/>
            <ac:picMk id="6" creationId="{F57F20B7-9BB2-9296-C22D-44A991242847}"/>
          </ac:picMkLst>
        </pc:picChg>
      </pc:sldChg>
      <pc:sldChg chg="del">
        <pc:chgData name="Dr. Hyung Jae Chang" userId="886d5175-8769-4946-920e-866bf9151013" providerId="ADAL" clId="{FAAAAE89-F105-42D6-9EEB-4E4B722F7F7D}" dt="2024-02-16T03:04:20.932" v="38" actId="47"/>
        <pc:sldMkLst>
          <pc:docMk/>
          <pc:sldMk cId="3588496835" sldId="272"/>
        </pc:sldMkLst>
      </pc:sldChg>
      <pc:sldChg chg="del">
        <pc:chgData name="Dr. Hyung Jae Chang" userId="886d5175-8769-4946-920e-866bf9151013" providerId="ADAL" clId="{FAAAAE89-F105-42D6-9EEB-4E4B722F7F7D}" dt="2024-02-16T03:04:21.437" v="39" actId="47"/>
        <pc:sldMkLst>
          <pc:docMk/>
          <pc:sldMk cId="3181979497" sldId="273"/>
        </pc:sldMkLst>
      </pc:sldChg>
      <pc:sldChg chg="addSp delSp modSp add mod">
        <pc:chgData name="Dr. Hyung Jae Chang" userId="886d5175-8769-4946-920e-866bf9151013" providerId="ADAL" clId="{FAAAAE89-F105-42D6-9EEB-4E4B722F7F7D}" dt="2024-02-16T15:35:19.250" v="5407" actId="164"/>
        <pc:sldMkLst>
          <pc:docMk/>
          <pc:sldMk cId="3492703707" sldId="273"/>
        </pc:sldMkLst>
        <pc:spChg chg="del mod">
          <ac:chgData name="Dr. Hyung Jae Chang" userId="886d5175-8769-4946-920e-866bf9151013" providerId="ADAL" clId="{FAAAAE89-F105-42D6-9EEB-4E4B722F7F7D}" dt="2024-02-16T15:33:48.074" v="5376" actId="478"/>
          <ac:spMkLst>
            <pc:docMk/>
            <pc:sldMk cId="3492703707" sldId="273"/>
            <ac:spMk id="2" creationId="{F50A922B-1E88-C8F0-CB7E-C02193A458C0}"/>
          </ac:spMkLst>
        </pc:spChg>
        <pc:spChg chg="add mod">
          <ac:chgData name="Dr. Hyung Jae Chang" userId="886d5175-8769-4946-920e-866bf9151013" providerId="ADAL" clId="{FAAAAE89-F105-42D6-9EEB-4E4B722F7F7D}" dt="2024-02-16T15:35:19.250" v="5407" actId="164"/>
          <ac:spMkLst>
            <pc:docMk/>
            <pc:sldMk cId="3492703707" sldId="273"/>
            <ac:spMk id="9" creationId="{C5239066-C6C7-98F6-D249-CA2A5E62974D}"/>
          </ac:spMkLst>
        </pc:spChg>
        <pc:grpChg chg="add mod">
          <ac:chgData name="Dr. Hyung Jae Chang" userId="886d5175-8769-4946-920e-866bf9151013" providerId="ADAL" clId="{FAAAAE89-F105-42D6-9EEB-4E4B722F7F7D}" dt="2024-02-16T15:34:31.646" v="5392" actId="1076"/>
          <ac:grpSpMkLst>
            <pc:docMk/>
            <pc:sldMk cId="3492703707" sldId="273"/>
            <ac:grpSpMk id="6" creationId="{3DE37323-5047-36B8-0524-2E26A9968691}"/>
          </ac:grpSpMkLst>
        </pc:grpChg>
        <pc:grpChg chg="add mod">
          <ac:chgData name="Dr. Hyung Jae Chang" userId="886d5175-8769-4946-920e-866bf9151013" providerId="ADAL" clId="{FAAAAE89-F105-42D6-9EEB-4E4B722F7F7D}" dt="2024-02-16T15:35:19.250" v="5407" actId="164"/>
          <ac:grpSpMkLst>
            <pc:docMk/>
            <pc:sldMk cId="3492703707" sldId="273"/>
            <ac:grpSpMk id="10" creationId="{E911ECFA-60B2-853B-23F2-EEA3D992D136}"/>
          </ac:grpSpMkLst>
        </pc:grpChg>
        <pc:picChg chg="add mod">
          <ac:chgData name="Dr. Hyung Jae Chang" userId="886d5175-8769-4946-920e-866bf9151013" providerId="ADAL" clId="{FAAAAE89-F105-42D6-9EEB-4E4B722F7F7D}" dt="2024-02-16T15:34:13.031" v="5384" actId="164"/>
          <ac:picMkLst>
            <pc:docMk/>
            <pc:sldMk cId="3492703707" sldId="273"/>
            <ac:picMk id="3" creationId="{345B67C0-75DE-1D15-FAAC-2F907C54036D}"/>
          </ac:picMkLst>
        </pc:picChg>
        <pc:picChg chg="add mod">
          <ac:chgData name="Dr. Hyung Jae Chang" userId="886d5175-8769-4946-920e-866bf9151013" providerId="ADAL" clId="{FAAAAE89-F105-42D6-9EEB-4E4B722F7F7D}" dt="2024-02-16T15:34:13.031" v="5384" actId="164"/>
          <ac:picMkLst>
            <pc:docMk/>
            <pc:sldMk cId="3492703707" sldId="273"/>
            <ac:picMk id="4" creationId="{0D8C43C9-A246-2BB0-E553-0403B78F0718}"/>
          </ac:picMkLst>
        </pc:picChg>
        <pc:picChg chg="add mod">
          <ac:chgData name="Dr. Hyung Jae Chang" userId="886d5175-8769-4946-920e-866bf9151013" providerId="ADAL" clId="{FAAAAE89-F105-42D6-9EEB-4E4B722F7F7D}" dt="2024-02-16T15:35:19.250" v="5407" actId="164"/>
          <ac:picMkLst>
            <pc:docMk/>
            <pc:sldMk cId="3492703707" sldId="273"/>
            <ac:picMk id="7" creationId="{5D8A2CA4-2CAA-D878-8C58-7E251DEA5C67}"/>
          </ac:picMkLst>
        </pc:picChg>
        <pc:picChg chg="add mod">
          <ac:chgData name="Dr. Hyung Jae Chang" userId="886d5175-8769-4946-920e-866bf9151013" providerId="ADAL" clId="{FAAAAE89-F105-42D6-9EEB-4E4B722F7F7D}" dt="2024-02-16T15:35:19.250" v="5407" actId="164"/>
          <ac:picMkLst>
            <pc:docMk/>
            <pc:sldMk cId="3492703707" sldId="273"/>
            <ac:picMk id="8" creationId="{9500182A-109E-CEAB-C35C-13C43B6E96B8}"/>
          </ac:picMkLst>
        </pc:picChg>
      </pc:sldChg>
      <pc:sldChg chg="del">
        <pc:chgData name="Dr. Hyung Jae Chang" userId="886d5175-8769-4946-920e-866bf9151013" providerId="ADAL" clId="{FAAAAE89-F105-42D6-9EEB-4E4B722F7F7D}" dt="2024-02-16T03:04:21.816" v="40" actId="47"/>
        <pc:sldMkLst>
          <pc:docMk/>
          <pc:sldMk cId="1546528720" sldId="274"/>
        </pc:sldMkLst>
      </pc:sldChg>
      <pc:sldChg chg="modSp add mod">
        <pc:chgData name="Dr. Hyung Jae Chang" userId="886d5175-8769-4946-920e-866bf9151013" providerId="ADAL" clId="{FAAAAE89-F105-42D6-9EEB-4E4B722F7F7D}" dt="2024-02-16T15:37:27.659" v="5600" actId="20577"/>
        <pc:sldMkLst>
          <pc:docMk/>
          <pc:sldMk cId="1660901053" sldId="274"/>
        </pc:sldMkLst>
        <pc:spChg chg="mod">
          <ac:chgData name="Dr. Hyung Jae Chang" userId="886d5175-8769-4946-920e-866bf9151013" providerId="ADAL" clId="{FAAAAE89-F105-42D6-9EEB-4E4B722F7F7D}" dt="2024-02-16T15:37:27.659" v="5600" actId="20577"/>
          <ac:spMkLst>
            <pc:docMk/>
            <pc:sldMk cId="1660901053" sldId="274"/>
            <ac:spMk id="2" creationId="{5907D6E1-210D-8F4A-82AF-56CEEB343907}"/>
          </ac:spMkLst>
        </pc:spChg>
        <pc:spChg chg="mod">
          <ac:chgData name="Dr. Hyung Jae Chang" userId="886d5175-8769-4946-920e-866bf9151013" providerId="ADAL" clId="{FAAAAE89-F105-42D6-9EEB-4E4B722F7F7D}" dt="2024-02-16T15:35:54.775" v="5413" actId="20577"/>
          <ac:spMkLst>
            <pc:docMk/>
            <pc:sldMk cId="1660901053" sldId="274"/>
            <ac:spMk id="9218" creationId="{38148F7B-73AE-E8D5-2A25-8FE85CC40899}"/>
          </ac:spMkLst>
        </pc:spChg>
      </pc:sldChg>
      <pc:sldChg chg="addSp modSp add mod">
        <pc:chgData name="Dr. Hyung Jae Chang" userId="886d5175-8769-4946-920e-866bf9151013" providerId="ADAL" clId="{FAAAAE89-F105-42D6-9EEB-4E4B722F7F7D}" dt="2024-02-16T16:12:07.082" v="6192" actId="20577"/>
        <pc:sldMkLst>
          <pc:docMk/>
          <pc:sldMk cId="2153751701" sldId="275"/>
        </pc:sldMkLst>
        <pc:spChg chg="mod">
          <ac:chgData name="Dr. Hyung Jae Chang" userId="886d5175-8769-4946-920e-866bf9151013" providerId="ADAL" clId="{FAAAAE89-F105-42D6-9EEB-4E4B722F7F7D}" dt="2024-02-16T16:12:07.082" v="6192" actId="20577"/>
          <ac:spMkLst>
            <pc:docMk/>
            <pc:sldMk cId="2153751701" sldId="275"/>
            <ac:spMk id="2" creationId="{D3D31320-E6BD-0F6D-08FE-5357460650DB}"/>
          </ac:spMkLst>
        </pc:spChg>
        <pc:spChg chg="mod">
          <ac:chgData name="Dr. Hyung Jae Chang" userId="886d5175-8769-4946-920e-866bf9151013" providerId="ADAL" clId="{FAAAAE89-F105-42D6-9EEB-4E4B722F7F7D}" dt="2024-02-16T15:37:42.463" v="5622" actId="20577"/>
          <ac:spMkLst>
            <pc:docMk/>
            <pc:sldMk cId="2153751701" sldId="275"/>
            <ac:spMk id="9218" creationId="{D368249A-4970-7C74-3FA6-70A5073D66BB}"/>
          </ac:spMkLst>
        </pc:spChg>
        <pc:picChg chg="add mod">
          <ac:chgData name="Dr. Hyung Jae Chang" userId="886d5175-8769-4946-920e-866bf9151013" providerId="ADAL" clId="{FAAAAE89-F105-42D6-9EEB-4E4B722F7F7D}" dt="2024-02-16T16:09:49.029" v="5821" actId="1037"/>
          <ac:picMkLst>
            <pc:docMk/>
            <pc:sldMk cId="2153751701" sldId="275"/>
            <ac:picMk id="4" creationId="{272A45D6-5E3D-6B78-1292-5EBFEA9BB469}"/>
          </ac:picMkLst>
        </pc:picChg>
      </pc:sldChg>
      <pc:sldChg chg="addSp delSp modSp add mod">
        <pc:chgData name="Dr. Hyung Jae Chang" userId="886d5175-8769-4946-920e-866bf9151013" providerId="ADAL" clId="{FAAAAE89-F105-42D6-9EEB-4E4B722F7F7D}" dt="2024-02-16T15:40:43.230" v="5732" actId="34135"/>
        <pc:sldMkLst>
          <pc:docMk/>
          <pc:sldMk cId="376537013" sldId="276"/>
        </pc:sldMkLst>
        <pc:spChg chg="del mod">
          <ac:chgData name="Dr. Hyung Jae Chang" userId="886d5175-8769-4946-920e-866bf9151013" providerId="ADAL" clId="{FAAAAE89-F105-42D6-9EEB-4E4B722F7F7D}" dt="2024-02-16T15:38:41.719" v="5689"/>
          <ac:spMkLst>
            <pc:docMk/>
            <pc:sldMk cId="376537013" sldId="276"/>
            <ac:spMk id="2" creationId="{7C9E040F-32D9-F33D-E257-B5D088666582}"/>
          </ac:spMkLst>
        </pc:spChg>
        <pc:spChg chg="add del mod">
          <ac:chgData name="Dr. Hyung Jae Chang" userId="886d5175-8769-4946-920e-866bf9151013" providerId="ADAL" clId="{FAAAAE89-F105-42D6-9EEB-4E4B722F7F7D}" dt="2024-02-16T15:38:53.473" v="5692" actId="22"/>
          <ac:spMkLst>
            <pc:docMk/>
            <pc:sldMk cId="376537013" sldId="276"/>
            <ac:spMk id="6" creationId="{B5055978-529D-8900-C4E4-31DD805C8A42}"/>
          </ac:spMkLst>
        </pc:spChg>
        <pc:spChg chg="add mod">
          <ac:chgData name="Dr. Hyung Jae Chang" userId="886d5175-8769-4946-920e-866bf9151013" providerId="ADAL" clId="{FAAAAE89-F105-42D6-9EEB-4E4B722F7F7D}" dt="2024-02-16T15:40:43.230" v="5732" actId="34135"/>
          <ac:spMkLst>
            <pc:docMk/>
            <pc:sldMk cId="376537013" sldId="276"/>
            <ac:spMk id="12" creationId="{BEDFD955-9997-D781-87FC-7B0E9135F058}"/>
          </ac:spMkLst>
        </pc:spChg>
        <pc:spChg chg="mod">
          <ac:chgData name="Dr. Hyung Jae Chang" userId="886d5175-8769-4946-920e-866bf9151013" providerId="ADAL" clId="{FAAAAE89-F105-42D6-9EEB-4E4B722F7F7D}" dt="2024-02-16T15:39:48.418" v="5705" actId="1035"/>
          <ac:spMkLst>
            <pc:docMk/>
            <pc:sldMk cId="376537013" sldId="276"/>
            <ac:spMk id="9218" creationId="{9A8F3257-FD2A-A97E-53EB-6DF073E52C68}"/>
          </ac:spMkLst>
        </pc:spChg>
        <pc:picChg chg="add del mod">
          <ac:chgData name="Dr. Hyung Jae Chang" userId="886d5175-8769-4946-920e-866bf9151013" providerId="ADAL" clId="{FAAAAE89-F105-42D6-9EEB-4E4B722F7F7D}" dt="2024-02-16T15:38:44.631" v="5691" actId="478"/>
          <ac:picMkLst>
            <pc:docMk/>
            <pc:sldMk cId="376537013" sldId="276"/>
            <ac:picMk id="3" creationId="{DB3C17E9-FB83-E741-894C-8EE755A1B5A3}"/>
          </ac:picMkLst>
        </pc:picChg>
        <pc:picChg chg="add mod ord">
          <ac:chgData name="Dr. Hyung Jae Chang" userId="886d5175-8769-4946-920e-866bf9151013" providerId="ADAL" clId="{FAAAAE89-F105-42D6-9EEB-4E4B722F7F7D}" dt="2024-02-16T15:40:43.230" v="5732" actId="34135"/>
          <ac:picMkLst>
            <pc:docMk/>
            <pc:sldMk cId="376537013" sldId="276"/>
            <ac:picMk id="8" creationId="{575AFF9F-CE6C-7BF5-5629-CCA340098B97}"/>
          </ac:picMkLst>
        </pc:picChg>
        <pc:picChg chg="add mod">
          <ac:chgData name="Dr. Hyung Jae Chang" userId="886d5175-8769-4946-920e-866bf9151013" providerId="ADAL" clId="{FAAAAE89-F105-42D6-9EEB-4E4B722F7F7D}" dt="2024-02-16T15:40:43.230" v="5732" actId="34135"/>
          <ac:picMkLst>
            <pc:docMk/>
            <pc:sldMk cId="376537013" sldId="276"/>
            <ac:picMk id="10" creationId="{F4AE08D1-94ED-9354-69D7-EE87EF931ECF}"/>
          </ac:picMkLst>
        </pc:picChg>
        <pc:picChg chg="add del mod">
          <ac:chgData name="Dr. Hyung Jae Chang" userId="886d5175-8769-4946-920e-866bf9151013" providerId="ADAL" clId="{FAAAAE89-F105-42D6-9EEB-4E4B722F7F7D}" dt="2024-02-16T15:39:42.698" v="5700" actId="478"/>
          <ac:picMkLst>
            <pc:docMk/>
            <pc:sldMk cId="376537013" sldId="276"/>
            <ac:picMk id="11" creationId="{B5849B70-BC42-BD0C-5DEE-9CC5FAE777FA}"/>
          </ac:picMkLst>
        </pc:picChg>
      </pc:sldChg>
      <pc:sldChg chg="addSp delSp modSp add mod">
        <pc:chgData name="Dr. Hyung Jae Chang" userId="886d5175-8769-4946-920e-866bf9151013" providerId="ADAL" clId="{FAAAAE89-F105-42D6-9EEB-4E4B722F7F7D}" dt="2024-02-16T16:12:38.720" v="6207" actId="14100"/>
        <pc:sldMkLst>
          <pc:docMk/>
          <pc:sldMk cId="3142231852" sldId="277"/>
        </pc:sldMkLst>
        <pc:spChg chg="del mod">
          <ac:chgData name="Dr. Hyung Jae Chang" userId="886d5175-8769-4946-920e-866bf9151013" providerId="ADAL" clId="{FAAAAE89-F105-42D6-9EEB-4E4B722F7F7D}" dt="2024-02-16T16:12:30.892" v="6204"/>
          <ac:spMkLst>
            <pc:docMk/>
            <pc:sldMk cId="3142231852" sldId="277"/>
            <ac:spMk id="2" creationId="{0886F3A2-FC23-5933-E7C8-DDE3677B54F0}"/>
          </ac:spMkLst>
        </pc:spChg>
        <pc:spChg chg="mod">
          <ac:chgData name="Dr. Hyung Jae Chang" userId="886d5175-8769-4946-920e-866bf9151013" providerId="ADAL" clId="{FAAAAE89-F105-42D6-9EEB-4E4B722F7F7D}" dt="2024-02-16T16:12:22.292" v="6201" actId="20577"/>
          <ac:spMkLst>
            <pc:docMk/>
            <pc:sldMk cId="3142231852" sldId="277"/>
            <ac:spMk id="9218" creationId="{FB531FEB-5E50-8989-845B-751AAC82F135}"/>
          </ac:spMkLst>
        </pc:spChg>
        <pc:picChg chg="add mod">
          <ac:chgData name="Dr. Hyung Jae Chang" userId="886d5175-8769-4946-920e-866bf9151013" providerId="ADAL" clId="{FAAAAE89-F105-42D6-9EEB-4E4B722F7F7D}" dt="2024-02-16T16:12:38.720" v="6207" actId="14100"/>
          <ac:picMkLst>
            <pc:docMk/>
            <pc:sldMk cId="3142231852" sldId="277"/>
            <ac:picMk id="3" creationId="{44953244-925E-5F46-63DE-2D193A2BCD5D}"/>
          </ac:picMkLst>
        </pc:picChg>
        <pc:picChg chg="del">
          <ac:chgData name="Dr. Hyung Jae Chang" userId="886d5175-8769-4946-920e-866bf9151013" providerId="ADAL" clId="{FAAAAE89-F105-42D6-9EEB-4E4B722F7F7D}" dt="2024-02-16T16:12:24.238" v="6202" actId="478"/>
          <ac:picMkLst>
            <pc:docMk/>
            <pc:sldMk cId="3142231852" sldId="277"/>
            <ac:picMk id="4" creationId="{B824EB52-649F-2A87-AD2F-EE4A553B523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A3802-D764-48C6-A964-44EC94AEC4F8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35AF5-ED7A-41CD-B93A-85E4C0E626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560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C175E-137A-4E0F-A62B-BCEB3DF1A74D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A680A-5750-47B7-8B69-F694610A2D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374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AC048-CD0D-AC9B-745A-1C0FDAE1D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8ED83F-8A7C-FA97-234B-DF5D3FE897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A7977F-4F7B-AA79-62F0-9767FE905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4CC78-532B-2A97-5FFA-53B2C20178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10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F638D-BC77-0BEE-BA3C-98C70E647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7B5378-49E3-0891-BFD1-F1B307F805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EA27A4-D76D-7CE2-0BE5-8BAFE04044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75B74-6C33-FB92-384B-CD91F53FA9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620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CAA61-99B7-5FEF-D224-0BE6BE369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285E53-60C6-A1D1-F841-387922F420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69651F-E6CD-44B8-3988-C23E8A38F2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49A7C-A0D3-9528-75B9-A8B37D4CB4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90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AE06D-2CBD-DFA8-108F-5B6C3F8E6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D3F6FE-FEF5-FA3E-BDB6-87354BCE68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6FB3E1-EFD6-384F-484F-5BE36883B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9FBA8-8DC1-C497-1E0A-1A59CFB7F3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978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C9ED5-CDF8-D571-068C-BC709CC33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6C29E9-1CA7-190E-2650-5E2CABBE32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36C50D-E21A-8AFF-9B0B-7AF683C65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7E2EB-5770-1AA7-6AF6-45768B6EB7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75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D5482-9386-6EEA-0587-C27706DA4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385B67-CEC5-594E-BB2E-925700B8E2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04B248-E037-2583-1728-343C0C1FD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57912-F7AB-93D2-D18B-EA83998D6F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447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8F530-412E-5E41-721F-32A607F8F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17FC47-C655-E212-30DD-86C73560A2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4D2867-390A-5926-02FE-E759950A4C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1AF0C-7134-410C-AD88-FC93B25EF9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14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406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AD108-40ED-26CC-3966-DBE7049FF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513A1F-7E08-0BE5-C414-E773B87890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FC1A3C-EBE4-2B24-7B16-CEA433D3CC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94E3A-2ED0-E949-52CE-3197F89BE7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67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FA1C7-62F7-FEB7-AE0D-A489F13DD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2B26EB-5468-4DD4-BF44-B33365D058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6FAA45-4574-0DC3-F337-12A87B0667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FD873-D262-64E8-D811-96E2147D78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00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9F4F8-66D7-301E-CC7F-6AFEBB6E1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5D5BA3-FFC8-82C1-A230-A2A674106F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6A0E8C-440B-F672-E429-DBE3BEFF02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3894F-A922-44A8-C491-1EA48AFDCA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0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DB61C-1C86-F94D-C64C-C2AFD397D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6D3428-6676-F43D-5204-5338286548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1E3FA4-E055-4E19-F0FD-4CD668BD3B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9C68E-B2F5-9CF3-8765-4A21418FCA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66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9160C-56DC-18C4-B0C5-0FA295F5D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3FA86A-9CA5-7C12-2EFB-4AA1DCDE36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8086B9-C34E-EC18-1C4D-19CDA940A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14D31-199A-EBFC-A1E2-08664E9910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85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A4B2C-77E6-32F8-8895-B8A854D89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D37414-2478-2692-A901-2B3B8B875C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113AA7-BD1C-93B1-CE98-0BB4B2983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38116-3C6F-179D-04CB-1681258E74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164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206C8-93F4-A3ED-15E0-F497C40BB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4F50AF-FB68-DB42-58BB-42BAADFBF2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450FBD-DFB1-94CA-1AB9-33638431C6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11BF5-34FD-52DB-24A0-8DCAA051B6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88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7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6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6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100000">
              <a:schemeClr val="bg1"/>
            </a:gs>
            <a:gs pos="94000">
              <a:srgbClr val="862633"/>
            </a:gs>
            <a:gs pos="9000">
              <a:srgbClr val="862633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D1A72B-98E2-4410-968F-E888C89B7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4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50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87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6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0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97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20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89000">
              <a:srgbClr val="862633"/>
            </a:gs>
            <a:gs pos="18000">
              <a:srgbClr val="862633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DD1A72B-98E2-4410-968F-E888C89B75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54963" cy="60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6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5575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Chapter 19</a:t>
            </a:r>
            <a:br>
              <a:rPr lang="en-US" dirty="0"/>
            </a:br>
            <a:r>
              <a:rPr lang="en-US"/>
              <a:t>Root Finding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9812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dirty="0"/>
              <a:t>By</a:t>
            </a:r>
            <a:r>
              <a:rPr lang="en-US" altLang="zh-CN" dirty="0"/>
              <a:t> </a:t>
            </a:r>
          </a:p>
          <a:p>
            <a:endParaRPr lang="en-US" altLang="zh-CN" sz="2400" b="1" dirty="0"/>
          </a:p>
          <a:p>
            <a:r>
              <a:rPr lang="en-US" altLang="zh-CN" sz="4000" b="1" dirty="0"/>
              <a:t>Hyung Jae (Chris) Chang</a:t>
            </a:r>
          </a:p>
          <a:p>
            <a:endParaRPr lang="en-US" altLang="zh-CN" dirty="0"/>
          </a:p>
          <a:p>
            <a:r>
              <a:rPr lang="en-US" altLang="zh-CN" sz="3000" dirty="0"/>
              <a:t>Troy University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A670E-DDC3-114A-F951-9FFF1F024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68A2EA14-0A94-88E7-0DF1-EF560DDDC8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2286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Newton-Raphson Method (cont.)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F273318-56CE-AA9B-D95C-8BC62A0E9F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610600" cy="45720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500" dirty="0">
                <a:cs typeface="Calibri" panose="020F0502020204030204" pitchFamily="34" charset="0"/>
              </a:rPr>
              <a:t>A Newton step computes an improved guess x</a:t>
            </a:r>
            <a:r>
              <a:rPr lang="en-US" altLang="ko-KR" sz="2500" baseline="-25000" dirty="0">
                <a:cs typeface="Calibri" panose="020F0502020204030204" pitchFamily="34" charset="0"/>
              </a:rPr>
              <a:t>i</a:t>
            </a:r>
            <a:r>
              <a:rPr lang="en-US" altLang="ko-KR" sz="2500" dirty="0">
                <a:cs typeface="Calibri" panose="020F0502020204030204" pitchFamily="34" charset="0"/>
              </a:rPr>
              <a:t> using the previous guess x</a:t>
            </a:r>
            <a:r>
              <a:rPr lang="en-US" altLang="ko-KR" sz="2500" baseline="-25000" dirty="0">
                <a:cs typeface="Calibri" panose="020F0502020204030204" pitchFamily="34" charset="0"/>
              </a:rPr>
              <a:t>i-1</a:t>
            </a:r>
            <a:r>
              <a:rPr lang="en-US" altLang="ko-KR" sz="2500" dirty="0">
                <a:cs typeface="Calibri" panose="020F0502020204030204" pitchFamily="34" charset="0"/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ko-KR" sz="2500" dirty="0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ko-KR" sz="2500" dirty="0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ko-KR" sz="2500" dirty="0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500" dirty="0">
                <a:cs typeface="Calibri" panose="020F0502020204030204" pitchFamily="34" charset="0"/>
              </a:rPr>
              <a:t>The Newton-Raphson Method of finding roost iterates Newton steps from x</a:t>
            </a:r>
            <a:r>
              <a:rPr lang="en-US" altLang="ko-KR" sz="2500" baseline="-25000" dirty="0">
                <a:cs typeface="Calibri" panose="020F0502020204030204" pitchFamily="34" charset="0"/>
              </a:rPr>
              <a:t>0</a:t>
            </a:r>
            <a:r>
              <a:rPr lang="en-US" altLang="ko-KR" sz="2500" dirty="0">
                <a:cs typeface="Calibri" panose="020F0502020204030204" pitchFamily="34" charset="0"/>
              </a:rPr>
              <a:t> until the error is less than the tolerance.</a:t>
            </a:r>
            <a:endParaRPr lang="en-US" altLang="ko-KR" sz="2200" dirty="0"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A842B-5C29-D644-F5DA-03427715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92944-E85F-3160-2716-84F80366E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438400"/>
            <a:ext cx="2278253" cy="685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05E0B4-2AB2-32E0-82CF-A1D0FBCB50A9}"/>
              </a:ext>
            </a:extLst>
          </p:cNvPr>
          <p:cNvSpPr txBox="1"/>
          <p:nvPr/>
        </p:nvSpPr>
        <p:spPr>
          <a:xfrm>
            <a:off x="4567238" y="2443162"/>
            <a:ext cx="2286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585858"/>
                </a:solidFill>
              </a:rPr>
              <a:t>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560E3B-7754-CDA6-712A-DEF121EBBF95}"/>
              </a:ext>
            </a:extLst>
          </p:cNvPr>
          <p:cNvSpPr txBox="1"/>
          <p:nvPr/>
        </p:nvSpPr>
        <p:spPr>
          <a:xfrm>
            <a:off x="4452936" y="2770984"/>
            <a:ext cx="37147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3A3A3A"/>
                </a:solidFill>
              </a:rPr>
              <a:t>f’</a:t>
            </a:r>
          </a:p>
        </p:txBody>
      </p:sp>
    </p:spTree>
    <p:extLst>
      <p:ext uri="{BB962C8B-B14F-4D97-AF65-F5344CB8AC3E}">
        <p14:creationId xmlns:p14="http://schemas.microsoft.com/office/powerpoint/2010/main" val="222887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0ABDF-4961-6621-3757-20117AB41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1C0F87F-DDF7-826D-C67E-3B0938404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2286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Example 1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1617C1F-79C9-1225-3CD7-783205CF7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7120" y="1480833"/>
            <a:ext cx="8125959" cy="435353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B9486-AB49-F000-9186-6F1197BC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33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94681-235D-0ADF-46DE-FC7F69600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8C7E7866-0A4E-72FD-8BB0-AAD1FAC173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2286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Example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D920B-B2CA-7405-DB84-B8AFDE0C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98F396-C5BF-2561-D3FF-EB7D0F90E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3400" y="1371600"/>
            <a:ext cx="7886700" cy="2845143"/>
          </a:xfrm>
        </p:spPr>
      </p:pic>
    </p:spTree>
    <p:extLst>
      <p:ext uri="{BB962C8B-B14F-4D97-AF65-F5344CB8AC3E}">
        <p14:creationId xmlns:p14="http://schemas.microsoft.com/office/powerpoint/2010/main" val="3684191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2AF2E-10E7-12CC-6CB6-244831B8C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CBA6E6D1-B37B-9A1E-91AF-165D236CD4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2286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Example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2BBB3-1726-57D2-082D-DE0C40A24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9307F6-098E-6FDE-80EF-46A6662C6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0" y="1447800"/>
            <a:ext cx="7706801" cy="1971950"/>
          </a:xfrm>
        </p:spPr>
      </p:pic>
    </p:spTree>
    <p:extLst>
      <p:ext uri="{BB962C8B-B14F-4D97-AF65-F5344CB8AC3E}">
        <p14:creationId xmlns:p14="http://schemas.microsoft.com/office/powerpoint/2010/main" val="1083846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27FFE-622E-6C6F-3A7F-C9F9309FE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26696631-FA9B-CAEE-31BF-B4A2C39C42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2286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Limitation of Newton-Raphson Method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28C534F-F587-7788-97B5-EA9C25F912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610600" cy="45720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500" dirty="0">
                <a:cs typeface="Calibri" panose="020F0502020204030204" pitchFamily="34" charset="0"/>
              </a:rPr>
              <a:t>Then, </a:t>
            </a:r>
            <a:r>
              <a:rPr lang="en-US" altLang="ko-KR" sz="2500">
                <a:cs typeface="Calibri" panose="020F0502020204030204" pitchFamily="34" charset="0"/>
              </a:rPr>
              <a:t>how do </a:t>
            </a:r>
            <a:r>
              <a:rPr lang="en-US" altLang="ko-KR" sz="2500" dirty="0">
                <a:cs typeface="Calibri" panose="020F0502020204030204" pitchFamily="34" charset="0"/>
              </a:rPr>
              <a:t>we make an initial guess which is close enough to the root? </a:t>
            </a:r>
            <a:r>
              <a:rPr lang="en-US" altLang="ko-KR" sz="2500" dirty="0">
                <a:cs typeface="Calibri" panose="020F0502020204030204" pitchFamily="34" charset="0"/>
                <a:sym typeface="Wingdings" panose="05000000000000000000" pitchFamily="2" charset="2"/>
              </a:rPr>
              <a:t> impossible unless we have some special information about the function known a priori (e.g. “the function has a root close to x=0”.)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500" dirty="0">
                <a:cs typeface="Calibri" panose="020F0502020204030204" pitchFamily="34" charset="0"/>
                <a:sym typeface="Wingdings" panose="05000000000000000000" pitchFamily="2" charset="2"/>
              </a:rPr>
              <a:t>If the derivative at a guess is close to zero, then the Newton step will be very large and probably lead far away from the root.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500" dirty="0">
                <a:cs typeface="Calibri" panose="020F0502020204030204" pitchFamily="34" charset="0"/>
                <a:sym typeface="Wingdings" panose="05000000000000000000" pitchFamily="2" charset="2"/>
              </a:rPr>
              <a:t>Depending on the behavior of the function derivative between x</a:t>
            </a:r>
            <a:r>
              <a:rPr lang="en-US" altLang="ko-KR" sz="2500" baseline="-25000" dirty="0">
                <a:cs typeface="Calibri" panose="020F0502020204030204" pitchFamily="34" charset="0"/>
                <a:sym typeface="Wingdings" panose="05000000000000000000" pitchFamily="2" charset="2"/>
              </a:rPr>
              <a:t>0</a:t>
            </a:r>
            <a:r>
              <a:rPr lang="en-US" altLang="ko-KR" sz="2500" dirty="0">
                <a:cs typeface="Calibri" panose="020F0502020204030204" pitchFamily="34" charset="0"/>
                <a:sym typeface="Wingdings" panose="05000000000000000000" pitchFamily="2" charset="2"/>
              </a:rPr>
              <a:t> and </a:t>
            </a:r>
            <a:r>
              <a:rPr lang="en-US" altLang="ko-KR" sz="2500" dirty="0" err="1">
                <a:cs typeface="Calibri" panose="020F0502020204030204" pitchFamily="34" charset="0"/>
                <a:sym typeface="Wingdings" panose="05000000000000000000" pitchFamily="2" charset="2"/>
              </a:rPr>
              <a:t>x</a:t>
            </a:r>
            <a:r>
              <a:rPr lang="en-US" altLang="ko-KR" sz="2500" baseline="-25000" dirty="0" err="1">
                <a:cs typeface="Calibri" panose="020F0502020204030204" pitchFamily="34" charset="0"/>
                <a:sym typeface="Wingdings" panose="05000000000000000000" pitchFamily="2" charset="2"/>
              </a:rPr>
              <a:t>r</a:t>
            </a:r>
            <a:r>
              <a:rPr lang="en-US" altLang="ko-KR" sz="2500" dirty="0">
                <a:cs typeface="Calibri" panose="020F0502020204030204" pitchFamily="34" charset="0"/>
                <a:sym typeface="Wingdings" panose="05000000000000000000" pitchFamily="2" charset="2"/>
              </a:rPr>
              <a:t>, the Newton-Raphson method may converge to a different root than </a:t>
            </a:r>
            <a:r>
              <a:rPr lang="en-US" altLang="ko-KR" sz="2500" dirty="0" err="1">
                <a:cs typeface="Calibri" panose="020F0502020204030204" pitchFamily="34" charset="0"/>
                <a:sym typeface="Wingdings" panose="05000000000000000000" pitchFamily="2" charset="2"/>
              </a:rPr>
              <a:t>x</a:t>
            </a:r>
            <a:r>
              <a:rPr lang="en-US" altLang="ko-KR" sz="2500" baseline="-25000" dirty="0" err="1">
                <a:cs typeface="Calibri" panose="020F0502020204030204" pitchFamily="34" charset="0"/>
                <a:sym typeface="Wingdings" panose="05000000000000000000" pitchFamily="2" charset="2"/>
              </a:rPr>
              <a:t>r</a:t>
            </a:r>
            <a:r>
              <a:rPr lang="en-US" altLang="ko-KR" sz="2500" dirty="0">
                <a:cs typeface="Calibri" panose="020F0502020204030204" pitchFamily="34" charset="0"/>
                <a:sym typeface="Wingdings" panose="05000000000000000000" pitchFamily="2" charset="2"/>
              </a:rPr>
              <a:t> which may not be useful for the engineering application being considered.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ko-KR" sz="2200" dirty="0"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19649-84C7-F790-4FF3-02B4B2B9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94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1E33E-05E1-689E-67E5-839D76CCA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C641A92F-B8CC-706B-760E-8A5E452527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2286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Limitation of Newton-Raphson Method (cont.)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B505AB1-DF2A-8621-8F1F-9EE589734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3400" y="1295400"/>
            <a:ext cx="8135485" cy="288647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4598D9-9D3A-A465-FCBD-BDE87394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45CF5-21AC-78BD-38F8-A25A6F9BA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572000"/>
            <a:ext cx="8135485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85888-6F71-AD26-8B2B-7B6ABF12C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B16111AE-F7BC-F102-85FE-E01881AE8D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Root Finding in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5E2D3-0042-4672-AC2C-2CB090F3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9A7B5-49B1-D8AC-F4BA-92B4E687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90600"/>
            <a:ext cx="7886700" cy="4351338"/>
          </a:xfrm>
        </p:spPr>
        <p:txBody>
          <a:bodyPr>
            <a:normAutofit/>
          </a:bodyPr>
          <a:lstStyle/>
          <a:p>
            <a:r>
              <a:rPr lang="en-US" sz="2500" dirty="0"/>
              <a:t>Python has root-finding functions: </a:t>
            </a:r>
            <a:r>
              <a:rPr lang="en-US" sz="2500" dirty="0" err="1"/>
              <a:t>f_solve</a:t>
            </a:r>
            <a:r>
              <a:rPr lang="en-US" sz="2500" dirty="0"/>
              <a:t> function from </a:t>
            </a:r>
            <a:r>
              <a:rPr lang="en-US" sz="2500" dirty="0" err="1"/>
              <a:t>scipy.optimize</a:t>
            </a:r>
            <a:r>
              <a:rPr lang="en-US" sz="2500" dirty="0"/>
              <a:t>.</a:t>
            </a:r>
          </a:p>
          <a:p>
            <a:r>
              <a:rPr lang="en-US" sz="2500" dirty="0" err="1"/>
              <a:t>f_solve</a:t>
            </a:r>
            <a:r>
              <a:rPr lang="en-US" sz="2500" dirty="0"/>
              <a:t> function takes in many arguments among which the most important two are </a:t>
            </a:r>
          </a:p>
          <a:p>
            <a:pPr lvl="1"/>
            <a:r>
              <a:rPr lang="en-US" sz="2200" dirty="0"/>
              <a:t>The function that you want to find the root</a:t>
            </a:r>
          </a:p>
          <a:p>
            <a:pPr lvl="1"/>
            <a:r>
              <a:rPr lang="en-US" sz="2200" dirty="0"/>
              <a:t>The initial guess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B7E286-0DBD-888D-6CC5-8ACD14F3C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429000"/>
            <a:ext cx="7487695" cy="17623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7C97FD-B033-A0BB-D27C-ADDB32423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181600"/>
            <a:ext cx="7916380" cy="29531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6B44A7C-79A6-A488-7ECC-90C8C1B0B879}"/>
              </a:ext>
            </a:extLst>
          </p:cNvPr>
          <p:cNvSpPr/>
          <p:nvPr/>
        </p:nvSpPr>
        <p:spPr>
          <a:xfrm>
            <a:off x="8399930" y="4876800"/>
            <a:ext cx="609600" cy="1066800"/>
          </a:xfrm>
          <a:prstGeom prst="rect">
            <a:avLst/>
          </a:prstGeom>
          <a:solidFill>
            <a:srgbClr val="862633"/>
          </a:solidFill>
          <a:ln>
            <a:solidFill>
              <a:srgbClr val="862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9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374650" y="2286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Introduction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610600" cy="45720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500" dirty="0">
                <a:cs typeface="Calibri" panose="020F0502020204030204" pitchFamily="34" charset="0"/>
              </a:rPr>
              <a:t>The root or zero of a function, f(x): </a:t>
            </a:r>
            <a:r>
              <a:rPr lang="en-US" altLang="ko-KR" sz="2500" dirty="0" err="1">
                <a:cs typeface="Calibri" panose="020F0502020204030204" pitchFamily="34" charset="0"/>
              </a:rPr>
              <a:t>x</a:t>
            </a:r>
            <a:r>
              <a:rPr lang="en-US" altLang="ko-KR" sz="2500" baseline="-25000" dirty="0" err="1">
                <a:cs typeface="Calibri" panose="020F0502020204030204" pitchFamily="34" charset="0"/>
              </a:rPr>
              <a:t>r</a:t>
            </a:r>
            <a:r>
              <a:rPr lang="en-US" altLang="ko-KR" sz="2500" dirty="0">
                <a:cs typeface="Calibri" panose="020F0502020204030204" pitchFamily="34" charset="0"/>
              </a:rPr>
              <a:t> such that f(</a:t>
            </a:r>
            <a:r>
              <a:rPr lang="en-US" altLang="ko-KR" sz="2500" dirty="0" err="1">
                <a:cs typeface="Calibri" panose="020F0502020204030204" pitchFamily="34" charset="0"/>
              </a:rPr>
              <a:t>x</a:t>
            </a:r>
            <a:r>
              <a:rPr lang="en-US" altLang="ko-KR" sz="2500" baseline="-25000" dirty="0" err="1">
                <a:cs typeface="Calibri" panose="020F0502020204030204" pitchFamily="34" charset="0"/>
              </a:rPr>
              <a:t>r</a:t>
            </a:r>
            <a:r>
              <a:rPr lang="en-US" altLang="ko-KR" sz="2500" dirty="0">
                <a:cs typeface="Calibri" panose="020F0502020204030204" pitchFamily="34" charset="0"/>
              </a:rPr>
              <a:t>) = 0.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200" dirty="0">
                <a:cs typeface="Calibri" panose="020F0502020204030204" pitchFamily="34" charset="0"/>
              </a:rPr>
              <a:t>For some functions, it is clear finding the root of a function.</a:t>
            </a:r>
          </a:p>
          <a:p>
            <a:pPr marL="342900" lvl="1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2200" dirty="0">
                <a:cs typeface="Calibri" panose="020F0502020204030204" pitchFamily="34" charset="0"/>
              </a:rPr>
              <a:t>	f(x) = x</a:t>
            </a:r>
            <a:r>
              <a:rPr lang="en-US" altLang="ko-KR" sz="2200" baseline="30000" dirty="0">
                <a:cs typeface="Calibri" panose="020F0502020204030204" pitchFamily="34" charset="0"/>
              </a:rPr>
              <a:t>2</a:t>
            </a:r>
            <a:r>
              <a:rPr lang="en-US" altLang="ko-KR" sz="2200" dirty="0">
                <a:cs typeface="Calibri" panose="020F0502020204030204" pitchFamily="34" charset="0"/>
              </a:rPr>
              <a:t> – 9 </a:t>
            </a:r>
            <a:r>
              <a:rPr lang="en-US" altLang="ko-KR" sz="2200" dirty="0">
                <a:cs typeface="Calibri" panose="020F0502020204030204" pitchFamily="34" charset="0"/>
                <a:sym typeface="Wingdings" panose="05000000000000000000" pitchFamily="2" charset="2"/>
              </a:rPr>
              <a:t> the roots are 3 and -3</a:t>
            </a:r>
            <a:endParaRPr lang="en-US" altLang="ko-KR" sz="2200" dirty="0"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200" dirty="0">
                <a:cs typeface="Calibri" panose="020F0502020204030204" pitchFamily="34" charset="0"/>
              </a:rPr>
              <a:t>For some functions, determining an analytic or exact solution for the roots of functions can be difficult.</a:t>
            </a:r>
          </a:p>
          <a:p>
            <a:pPr marL="342900" lvl="1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2200" dirty="0">
                <a:cs typeface="Calibri" panose="020F0502020204030204" pitchFamily="34" charset="0"/>
              </a:rPr>
              <a:t>	f(x) = cos(x) – x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sz="2500" dirty="0"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88E596-0B06-8D27-0ABF-C3FBF4CC4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434380"/>
            <a:ext cx="6705600" cy="31950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32CE5-D692-E305-E254-25F0CEBD2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2A252230-B32A-89C0-7AD7-79C2EE008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-762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Introduction (cont.)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8C4E05C-46F8-CA43-5FF9-6A44A1205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0" y="838200"/>
            <a:ext cx="7696200" cy="416690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4649F-B9F5-A762-7002-80C02280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DF7702B-1ECB-BD01-518A-297E837A08A0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5029200"/>
            <a:ext cx="8610600" cy="121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500" dirty="0">
                <a:cs typeface="Calibri" panose="020F0502020204030204" pitchFamily="34" charset="0"/>
              </a:rPr>
              <a:t>The value r returned is not a root.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500" dirty="0">
                <a:cs typeface="Calibri" panose="020F0502020204030204" pitchFamily="34" charset="0"/>
              </a:rPr>
              <a:t>In the code above, </a:t>
            </a:r>
            <a:r>
              <a:rPr lang="en-US" altLang="ko-KR" sz="2500" dirty="0" err="1">
                <a:cs typeface="Calibri" panose="020F0502020204030204" pitchFamily="34" charset="0"/>
              </a:rPr>
              <a:t>full_output</a:t>
            </a:r>
            <a:r>
              <a:rPr lang="en-US" altLang="ko-KR" sz="2500" dirty="0">
                <a:cs typeface="Calibri" panose="020F0502020204030204" pitchFamily="34" charset="0"/>
              </a:rPr>
              <a:t> option is used to see more information; “The number of calls to function has reached </a:t>
            </a:r>
            <a:r>
              <a:rPr lang="en-US" altLang="ko-KR" sz="2500" dirty="0" err="1">
                <a:cs typeface="Calibri" panose="020F0502020204030204" pitchFamily="34" charset="0"/>
              </a:rPr>
              <a:t>maxfex</a:t>
            </a:r>
            <a:r>
              <a:rPr lang="en-US" altLang="ko-KR" sz="2500" dirty="0">
                <a:cs typeface="Calibri" panose="020F0502020204030204" pitchFamily="34" charset="0"/>
              </a:rPr>
              <a:t>=400.”</a:t>
            </a:r>
          </a:p>
        </p:txBody>
      </p:sp>
    </p:spTree>
    <p:extLst>
      <p:ext uri="{BB962C8B-B14F-4D97-AF65-F5344CB8AC3E}">
        <p14:creationId xmlns:p14="http://schemas.microsoft.com/office/powerpoint/2010/main" val="102757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B96BE-9624-681A-9010-9798BB261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1E251216-2874-2E67-DFB0-BB591D4BF0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2286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Tolerance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231DAF5-84D8-429E-B54F-58B7604E6E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610600" cy="45720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500" b="1" dirty="0">
                <a:cs typeface="Calibri" panose="020F0502020204030204" pitchFamily="34" charset="0"/>
              </a:rPr>
              <a:t>Error</a:t>
            </a:r>
            <a:r>
              <a:rPr lang="en-US" altLang="ko-KR" sz="2500" dirty="0">
                <a:cs typeface="Calibri" panose="020F0502020204030204" pitchFamily="34" charset="0"/>
              </a:rPr>
              <a:t>: a deviation from an expected or computed value.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500" b="1" dirty="0">
                <a:cs typeface="Calibri" panose="020F0502020204030204" pitchFamily="34" charset="0"/>
              </a:rPr>
              <a:t>Tolerance</a:t>
            </a:r>
            <a:r>
              <a:rPr lang="en-US" altLang="ko-KR" sz="2500" dirty="0">
                <a:cs typeface="Calibri" panose="020F0502020204030204" pitchFamily="34" charset="0"/>
              </a:rPr>
              <a:t>: the level of error that is acceptable for an engineering application.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500" dirty="0">
                <a:cs typeface="Calibri" panose="020F0502020204030204" pitchFamily="34" charset="0"/>
              </a:rPr>
              <a:t>“Computer program has </a:t>
            </a:r>
            <a:r>
              <a:rPr lang="en-US" altLang="ko-KR" sz="2500" b="1" dirty="0">
                <a:cs typeface="Calibri" panose="020F0502020204030204" pitchFamily="34" charset="0"/>
              </a:rPr>
              <a:t>converged</a:t>
            </a:r>
            <a:r>
              <a:rPr lang="en-US" altLang="ko-KR" sz="2500" dirty="0">
                <a:cs typeface="Calibri" panose="020F0502020204030204" pitchFamily="34" charset="0"/>
              </a:rPr>
              <a:t> to a solution when it has found a solution with an error smaller than the tolerance.”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500" dirty="0">
                <a:cs typeface="Calibri" panose="020F0502020204030204" pitchFamily="34" charset="0"/>
              </a:rPr>
              <a:t>For computing roots, we want an </a:t>
            </a:r>
            <a:r>
              <a:rPr lang="en-US" altLang="ko-KR" sz="2500" dirty="0" err="1">
                <a:cs typeface="Calibri" panose="020F0502020204030204" pitchFamily="34" charset="0"/>
              </a:rPr>
              <a:t>x</a:t>
            </a:r>
            <a:r>
              <a:rPr lang="en-US" altLang="ko-KR" sz="2500" baseline="-25000" dirty="0" err="1">
                <a:cs typeface="Calibri" panose="020F0502020204030204" pitchFamily="34" charset="0"/>
              </a:rPr>
              <a:t>r</a:t>
            </a:r>
            <a:r>
              <a:rPr lang="en-US" altLang="ko-KR" sz="2500" dirty="0">
                <a:cs typeface="Calibri" panose="020F0502020204030204" pitchFamily="34" charset="0"/>
              </a:rPr>
              <a:t> such that f(</a:t>
            </a:r>
            <a:r>
              <a:rPr lang="en-US" altLang="ko-KR" sz="2500" dirty="0" err="1">
                <a:cs typeface="Calibri" panose="020F0502020204030204" pitchFamily="34" charset="0"/>
              </a:rPr>
              <a:t>x</a:t>
            </a:r>
            <a:r>
              <a:rPr lang="en-US" altLang="ko-KR" sz="2500" baseline="-25000" dirty="0" err="1">
                <a:cs typeface="Calibri" panose="020F0502020204030204" pitchFamily="34" charset="0"/>
              </a:rPr>
              <a:t>r</a:t>
            </a:r>
            <a:r>
              <a:rPr lang="en-US" altLang="ko-KR" sz="2500" dirty="0">
                <a:cs typeface="Calibri" panose="020F0502020204030204" pitchFamily="34" charset="0"/>
              </a:rPr>
              <a:t>) is very close to zero.</a:t>
            </a:r>
            <a:endParaRPr lang="en-US" altLang="ko-KR" sz="2200" dirty="0"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sz="2500" dirty="0"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F6CD1-2422-7542-1554-B60D7C1B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29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9E8C4-7B68-A68F-58A8-7F24DF0F6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85423687-0EF8-BBF2-7D76-53F5BDA0D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2286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Bisection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3">
                <a:extLst>
                  <a:ext uri="{FF2B5EF4-FFF2-40B4-BE49-F238E27FC236}">
                    <a16:creationId xmlns:a16="http://schemas.microsoft.com/office/drawing/2014/main" id="{59584538-03D4-229B-1810-84E7A6310E9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4800" y="1371600"/>
                <a:ext cx="8610600" cy="4572000"/>
              </a:xfrm>
            </p:spPr>
            <p:txBody>
              <a:bodyPr>
                <a:noAutofit/>
              </a:bodyPr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2500" b="1" dirty="0">
                    <a:cs typeface="Calibri" panose="020F0502020204030204" pitchFamily="34" charset="0"/>
                  </a:rPr>
                  <a:t>Intermediate Value Theorem</a:t>
                </a:r>
                <a:r>
                  <a:rPr lang="en-US" altLang="ko-KR" sz="2500" dirty="0">
                    <a:cs typeface="Calibri" panose="020F0502020204030204" pitchFamily="34" charset="0"/>
                  </a:rPr>
                  <a:t>: if f(x) is a continuous function between a and b, and sign(f(a)) </a:t>
                </a:r>
                <a14:m>
                  <m:oMath xmlns:m="http://schemas.openxmlformats.org/officeDocument/2006/math">
                    <m:r>
                      <a:rPr lang="en-US" altLang="ko-KR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</m:oMath>
                </a14:m>
                <a:r>
                  <a:rPr lang="en-US" altLang="ko-KR" sz="2500" dirty="0">
                    <a:cs typeface="Calibri" panose="020F0502020204030204" pitchFamily="34" charset="0"/>
                  </a:rPr>
                  <a:t> sign(f(b)), then there must be a “c”, such that a&lt;c&lt;b and f(c)=0.</a:t>
                </a:r>
                <a:endParaRPr lang="en-US" altLang="ko-KR" sz="2200" dirty="0"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endParaRPr lang="en-US" altLang="ko-KR" sz="2500" dirty="0"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19" name="Rectangle 3">
                <a:extLst>
                  <a:ext uri="{FF2B5EF4-FFF2-40B4-BE49-F238E27FC236}">
                    <a16:creationId xmlns:a16="http://schemas.microsoft.com/office/drawing/2014/main" id="{59584538-03D4-229B-1810-84E7A6310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8610600" cy="4572000"/>
              </a:xfrm>
              <a:blipFill>
                <a:blip r:embed="rId3"/>
                <a:stretch>
                  <a:fillRect l="-991" t="-933" r="-1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33C15-D984-0644-0A86-92D5CF30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70DD7C-565C-8C35-848B-F7BBA1921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819400"/>
            <a:ext cx="3677163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8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A999F-4997-452A-DD04-4997C8A6D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B5DFC0D5-F307-7055-5CD9-2008A7A7D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2286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Bisection Method (cont.)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61EED9B-85E8-0533-BC8C-E0E6D6CC79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610600" cy="45720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500" dirty="0">
                <a:cs typeface="Calibri" panose="020F0502020204030204" pitchFamily="34" charset="0"/>
              </a:rPr>
              <a:t>Bisection method uses the intermediate value theorem iteratively to find roots.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500" dirty="0">
                <a:cs typeface="Calibri" panose="020F0502020204030204" pitchFamily="34" charset="0"/>
              </a:rPr>
              <a:t>By the intermediate value theorem, there must be a root in the open interval (</a:t>
            </a:r>
            <a:r>
              <a:rPr lang="en-US" altLang="ko-KR" sz="2500" dirty="0" err="1">
                <a:cs typeface="Calibri" panose="020F0502020204030204" pitchFamily="34" charset="0"/>
              </a:rPr>
              <a:t>a,b</a:t>
            </a:r>
            <a:r>
              <a:rPr lang="en-US" altLang="ko-KR" sz="2500" dirty="0">
                <a:cs typeface="Calibri" panose="020F0502020204030204" pitchFamily="34" charset="0"/>
              </a:rPr>
              <a:t>) under the following conditions.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200" dirty="0">
                <a:cs typeface="Calibri" panose="020F0502020204030204" pitchFamily="34" charset="0"/>
              </a:rPr>
              <a:t>Let f(x) be a continuous function, and a and b be real scalar values such that a&lt;b.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200" dirty="0">
                <a:cs typeface="Calibri" panose="020F0502020204030204" pitchFamily="34" charset="0"/>
              </a:rPr>
              <a:t>f(a)&gt;0 and f(b)&lt;0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sz="2500" dirty="0"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8EF5E-30E3-40B0-7FD1-267267D0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5563AF-DD1D-12C7-3986-F80AF70CE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3352800"/>
            <a:ext cx="3505200" cy="309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1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37478-5E5C-FF11-50C1-2E94E8176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8C059F1-C57F-DA44-BFF3-6F83A51A03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2286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Bisection Method in Python – Example 1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B3559E1-0842-C4FC-3F54-5B2EF344FD4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8047" y="1143000"/>
            <a:ext cx="5764106" cy="45720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C5387-EEC0-C2B4-F8E9-482F8970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B95592-47B7-5F43-278C-3E81CD8F552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4670" y="5715000"/>
            <a:ext cx="5638800" cy="7048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40DD5D4-91FC-BC1D-56F6-46581FF49DF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029450" y="5499100"/>
            <a:ext cx="4572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80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94EA2-06BF-F403-E967-B5688EDC6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8EF709EC-D651-2B34-ED91-4489EAC9CE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2286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Bisection Method in Python – Example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8B45E-F5A5-EFCF-5A20-8BCE405A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86DA012-486E-7644-32F1-6311CC623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1371600"/>
            <a:ext cx="7886700" cy="4215464"/>
          </a:xfrm>
        </p:spPr>
      </p:pic>
    </p:spTree>
    <p:extLst>
      <p:ext uri="{BB962C8B-B14F-4D97-AF65-F5344CB8AC3E}">
        <p14:creationId xmlns:p14="http://schemas.microsoft.com/office/powerpoint/2010/main" val="423002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39B39-EF2B-0F94-7F0D-C47F3DD51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4E4A77B4-5826-FAE9-912D-66E079E666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2286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Newton-Raphson Method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7EB52E4-AD1F-852C-D5A2-A5D2295016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610600" cy="45720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500" dirty="0">
                <a:cs typeface="Calibri" panose="020F0502020204030204" pitchFamily="34" charset="0"/>
              </a:rPr>
              <a:t>Let f(x) be a smooth function and </a:t>
            </a:r>
            <a:r>
              <a:rPr lang="en-US" altLang="ko-KR" sz="2500" dirty="0" err="1">
                <a:cs typeface="Calibri" panose="020F0502020204030204" pitchFamily="34" charset="0"/>
              </a:rPr>
              <a:t>x</a:t>
            </a:r>
            <a:r>
              <a:rPr lang="en-US" altLang="ko-KR" sz="2500" baseline="-25000" dirty="0" err="1">
                <a:cs typeface="Calibri" panose="020F0502020204030204" pitchFamily="34" charset="0"/>
              </a:rPr>
              <a:t>r</a:t>
            </a:r>
            <a:r>
              <a:rPr lang="en-US" altLang="ko-KR" sz="2500" dirty="0">
                <a:cs typeface="Calibri" panose="020F0502020204030204" pitchFamily="34" charset="0"/>
              </a:rPr>
              <a:t> be an unknown root of f(x).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500" dirty="0">
                <a:cs typeface="Calibri" panose="020F0502020204030204" pitchFamily="34" charset="0"/>
              </a:rPr>
              <a:t>Assume that x</a:t>
            </a:r>
            <a:r>
              <a:rPr lang="en-US" altLang="ko-KR" sz="2500" baseline="-25000" dirty="0">
                <a:cs typeface="Calibri" panose="020F0502020204030204" pitchFamily="34" charset="0"/>
              </a:rPr>
              <a:t>0</a:t>
            </a:r>
            <a:r>
              <a:rPr lang="en-US" altLang="ko-KR" sz="2500" dirty="0">
                <a:cs typeface="Calibri" panose="020F0502020204030204" pitchFamily="34" charset="0"/>
              </a:rPr>
              <a:t> is a guess for </a:t>
            </a:r>
            <a:r>
              <a:rPr lang="en-US" altLang="ko-KR" sz="2500" dirty="0" err="1">
                <a:cs typeface="Calibri" panose="020F0502020204030204" pitchFamily="34" charset="0"/>
              </a:rPr>
              <a:t>x</a:t>
            </a:r>
            <a:r>
              <a:rPr lang="en-US" altLang="ko-KR" sz="2500" baseline="-25000" dirty="0" err="1">
                <a:cs typeface="Calibri" panose="020F0502020204030204" pitchFamily="34" charset="0"/>
              </a:rPr>
              <a:t>r</a:t>
            </a:r>
            <a:r>
              <a:rPr lang="en-US" altLang="ko-KR" sz="2500" dirty="0">
                <a:cs typeface="Calibri" panose="020F0502020204030204" pitchFamily="34" charset="0"/>
              </a:rPr>
              <a:t> </a:t>
            </a:r>
            <a:r>
              <a:rPr lang="en-US" altLang="ko-KR" sz="2500" dirty="0">
                <a:cs typeface="Calibri" panose="020F0502020204030204" pitchFamily="34" charset="0"/>
                <a:sym typeface="Wingdings" panose="05000000000000000000" pitchFamily="2" charset="2"/>
              </a:rPr>
              <a:t> most likely, x</a:t>
            </a:r>
            <a:r>
              <a:rPr lang="en-US" altLang="ko-KR" sz="2500" baseline="-25000" dirty="0">
                <a:cs typeface="Calibri" panose="020F0502020204030204" pitchFamily="34" charset="0"/>
                <a:sym typeface="Wingdings" panose="05000000000000000000" pitchFamily="2" charset="2"/>
              </a:rPr>
              <a:t>0</a:t>
            </a:r>
            <a:r>
              <a:rPr lang="en-US" altLang="ko-KR" sz="2500" dirty="0">
                <a:cs typeface="Calibri" panose="020F0502020204030204" pitchFamily="34" charset="0"/>
                <a:sym typeface="Wingdings" panose="05000000000000000000" pitchFamily="2" charset="2"/>
              </a:rPr>
              <a:t> will not be a root.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500" dirty="0">
                <a:cs typeface="Calibri" panose="020F0502020204030204" pitchFamily="34" charset="0"/>
                <a:sym typeface="Wingdings" panose="05000000000000000000" pitchFamily="2" charset="2"/>
              </a:rPr>
              <a:t>Based on this, we want to find x</a:t>
            </a:r>
            <a:r>
              <a:rPr lang="en-US" altLang="ko-KR" sz="2500" baseline="-25000" dirty="0">
                <a:cs typeface="Calibri" panose="020F0502020204030204" pitchFamily="34" charset="0"/>
                <a:sym typeface="Wingdings" panose="05000000000000000000" pitchFamily="2" charset="2"/>
              </a:rPr>
              <a:t>1</a:t>
            </a:r>
            <a:r>
              <a:rPr lang="en-US" altLang="ko-KR" sz="2500" dirty="0">
                <a:cs typeface="Calibri" panose="020F0502020204030204" pitchFamily="34" charset="0"/>
                <a:sym typeface="Wingdings" panose="05000000000000000000" pitchFamily="2" charset="2"/>
              </a:rPr>
              <a:t> which is an improved guess from x</a:t>
            </a:r>
            <a:r>
              <a:rPr lang="en-US" altLang="ko-KR" sz="2500" baseline="-25000" dirty="0">
                <a:cs typeface="Calibri" panose="020F0502020204030204" pitchFamily="34" charset="0"/>
                <a:sym typeface="Wingdings" panose="05000000000000000000" pitchFamily="2" charset="2"/>
              </a:rPr>
              <a:t>0</a:t>
            </a:r>
            <a:r>
              <a:rPr lang="en-US" altLang="ko-KR" sz="2500" dirty="0"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500" dirty="0">
                <a:cs typeface="Calibri" panose="020F0502020204030204" pitchFamily="34" charset="0"/>
                <a:sym typeface="Wingdings" panose="05000000000000000000" pitchFamily="2" charset="2"/>
              </a:rPr>
              <a:t>If x</a:t>
            </a:r>
            <a:r>
              <a:rPr lang="en-US" altLang="ko-KR" sz="2500" baseline="-25000" dirty="0">
                <a:cs typeface="Calibri" panose="020F0502020204030204" pitchFamily="34" charset="0"/>
                <a:sym typeface="Wingdings" panose="05000000000000000000" pitchFamily="2" charset="2"/>
              </a:rPr>
              <a:t>0</a:t>
            </a:r>
            <a:r>
              <a:rPr lang="en-US" altLang="ko-KR" sz="2500" dirty="0">
                <a:cs typeface="Calibri" panose="020F0502020204030204" pitchFamily="34" charset="0"/>
                <a:sym typeface="Wingdings" panose="05000000000000000000" pitchFamily="2" charset="2"/>
              </a:rPr>
              <a:t> is “close enough” to </a:t>
            </a:r>
            <a:r>
              <a:rPr lang="en-US" altLang="ko-KR" sz="2500" dirty="0" err="1">
                <a:cs typeface="Calibri" panose="020F0502020204030204" pitchFamily="34" charset="0"/>
                <a:sym typeface="Wingdings" panose="05000000000000000000" pitchFamily="2" charset="2"/>
              </a:rPr>
              <a:t>x</a:t>
            </a:r>
            <a:r>
              <a:rPr lang="en-US" altLang="ko-KR" sz="2500" baseline="-25000" dirty="0" err="1">
                <a:cs typeface="Calibri" panose="020F0502020204030204" pitchFamily="34" charset="0"/>
                <a:sym typeface="Wingdings" panose="05000000000000000000" pitchFamily="2" charset="2"/>
              </a:rPr>
              <a:t>r</a:t>
            </a:r>
            <a:r>
              <a:rPr lang="en-US" altLang="ko-KR" sz="2500" dirty="0">
                <a:cs typeface="Calibri" panose="020F0502020204030204" pitchFamily="34" charset="0"/>
                <a:sym typeface="Wingdings" panose="05000000000000000000" pitchFamily="2" charset="2"/>
              </a:rPr>
              <a:t>, then we improve upon it by taking the linear approximation of f(x) around x</a:t>
            </a:r>
            <a:r>
              <a:rPr lang="en-US" altLang="ko-KR" sz="2500" baseline="-25000" dirty="0">
                <a:cs typeface="Calibri" panose="020F0502020204030204" pitchFamily="34" charset="0"/>
                <a:sym typeface="Wingdings" panose="05000000000000000000" pitchFamily="2" charset="2"/>
              </a:rPr>
              <a:t>0</a:t>
            </a:r>
            <a:r>
              <a:rPr lang="en-US" altLang="ko-KR" sz="2500" dirty="0">
                <a:cs typeface="Calibri" panose="020F0502020204030204" pitchFamily="34" charset="0"/>
                <a:sym typeface="Wingdings" panose="05000000000000000000" pitchFamily="2" charset="2"/>
              </a:rPr>
              <a:t> which is a line and finding the intersection of this line with the x-axis.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500" dirty="0">
                <a:cs typeface="Calibri" panose="020F0502020204030204" pitchFamily="34" charset="0"/>
                <a:sym typeface="Wingdings" panose="05000000000000000000" pitchFamily="2" charset="2"/>
              </a:rPr>
              <a:t>The linear approximation of f(x) around x</a:t>
            </a:r>
            <a:r>
              <a:rPr lang="en-US" altLang="ko-KR" sz="2500" baseline="-25000" dirty="0">
                <a:cs typeface="Calibri" panose="020F0502020204030204" pitchFamily="34" charset="0"/>
                <a:sym typeface="Wingdings" panose="05000000000000000000" pitchFamily="2" charset="2"/>
              </a:rPr>
              <a:t>0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sz="2200" dirty="0"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74814A-BB0C-8A01-57C9-11567EC3A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0A38B8-5A44-6AE1-FF11-E88F2A0EC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57800"/>
            <a:ext cx="3657600" cy="453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246B75-00CE-EBA8-16AB-505CCCF47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015755"/>
            <a:ext cx="2372138" cy="914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EB7BDD-0D40-AF85-2CAC-C928934DD604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4495800" y="5472955"/>
            <a:ext cx="1600200" cy="11727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04849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8AA4816-C9F1-4CD4-AA5D-927D45E3FD17}" vid="{5A78AEAD-ADAE-4A25-B980-59F8B34504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7409</TotalTime>
  <Words>713</Words>
  <Application>Microsoft Office PowerPoint</Application>
  <PresentationFormat>On-screen Show (4:3)</PresentationFormat>
  <Paragraphs>87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Theme1</vt:lpstr>
      <vt:lpstr>Chapter 19 Root Finding</vt:lpstr>
      <vt:lpstr>Introduction</vt:lpstr>
      <vt:lpstr>Introduction (cont.)</vt:lpstr>
      <vt:lpstr>Tolerance</vt:lpstr>
      <vt:lpstr>Bisection Method</vt:lpstr>
      <vt:lpstr>Bisection Method (cont.)</vt:lpstr>
      <vt:lpstr>Bisection Method in Python – Example 1</vt:lpstr>
      <vt:lpstr>Bisection Method in Python – Example 2</vt:lpstr>
      <vt:lpstr>Newton-Raphson Method</vt:lpstr>
      <vt:lpstr>Newton-Raphson Method (cont.)</vt:lpstr>
      <vt:lpstr>Example 1</vt:lpstr>
      <vt:lpstr>Example 2</vt:lpstr>
      <vt:lpstr>Example 3</vt:lpstr>
      <vt:lpstr>Limitation of Newton-Raphson Method</vt:lpstr>
      <vt:lpstr>Limitation of Newton-Raphson Method (cont.)</vt:lpstr>
      <vt:lpstr>Root Finding in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Dr. Hyung Jae Chang</cp:lastModifiedBy>
  <cp:revision>283</cp:revision>
  <dcterms:created xsi:type="dcterms:W3CDTF">2012-05-05T14:18:17Z</dcterms:created>
  <dcterms:modified xsi:type="dcterms:W3CDTF">2024-06-04T05:08:29Z</dcterms:modified>
</cp:coreProperties>
</file>