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401" r:id="rId2"/>
    <p:sldId id="457" r:id="rId3"/>
    <p:sldId id="453" r:id="rId4"/>
    <p:sldId id="454" r:id="rId5"/>
    <p:sldId id="456" r:id="rId6"/>
    <p:sldId id="458" r:id="rId7"/>
    <p:sldId id="459" r:id="rId8"/>
    <p:sldId id="460" r:id="rId9"/>
    <p:sldId id="461" r:id="rId10"/>
    <p:sldId id="462" r:id="rId11"/>
    <p:sldId id="463" r:id="rId12"/>
    <p:sldId id="464" r:id="rId13"/>
    <p:sldId id="465" r:id="rId14"/>
    <p:sldId id="467" r:id="rId15"/>
    <p:sldId id="472" r:id="rId16"/>
    <p:sldId id="470" r:id="rId17"/>
    <p:sldId id="452"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EE4"/>
    <a:srgbClr val="FCBB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CA6A1-26BF-6042-A26C-E5092C132DA7}" v="112" dt="2021-02-17T15:36:24.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83045" autoAdjust="0"/>
  </p:normalViewPr>
  <p:slideViewPr>
    <p:cSldViewPr snapToGrid="0" snapToObjects="1">
      <p:cViewPr varScale="1">
        <p:scale>
          <a:sx n="95" d="100"/>
          <a:sy n="95" d="100"/>
        </p:scale>
        <p:origin x="1566"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Igual Muñoz" userId="70971670-db8e-4c6f-8475-171e608a376b" providerId="ADAL" clId="{044E06C5-589C-FF42-A72A-A8E49506213E}"/>
    <pc:docChg chg="undo custSel addSld delSld modSld sldOrd">
      <pc:chgData name="Laura Igual Muñoz" userId="70971670-db8e-4c6f-8475-171e608a376b" providerId="ADAL" clId="{044E06C5-589C-FF42-A72A-A8E49506213E}" dt="2021-01-19T15:53:56.908" v="3206" actId="478"/>
      <pc:docMkLst>
        <pc:docMk/>
      </pc:docMkLst>
      <pc:sldChg chg="modSp mod">
        <pc:chgData name="Laura Igual Muñoz" userId="70971670-db8e-4c6f-8475-171e608a376b" providerId="ADAL" clId="{044E06C5-589C-FF42-A72A-A8E49506213E}" dt="2021-01-19T08:26:44.135" v="206" actId="20577"/>
        <pc:sldMkLst>
          <pc:docMk/>
          <pc:sldMk cId="457603398" sldId="256"/>
        </pc:sldMkLst>
        <pc:spChg chg="mod">
          <ac:chgData name="Laura Igual Muñoz" userId="70971670-db8e-4c6f-8475-171e608a376b" providerId="ADAL" clId="{044E06C5-589C-FF42-A72A-A8E49506213E}" dt="2021-01-19T08:26:39.344" v="194"/>
          <ac:spMkLst>
            <pc:docMk/>
            <pc:sldMk cId="457603398" sldId="256"/>
            <ac:spMk id="2" creationId="{56669804-D875-CA48-AC8F-F15D35E7A9C6}"/>
          </ac:spMkLst>
        </pc:spChg>
        <pc:spChg chg="mod">
          <ac:chgData name="Laura Igual Muñoz" userId="70971670-db8e-4c6f-8475-171e608a376b" providerId="ADAL" clId="{044E06C5-589C-FF42-A72A-A8E49506213E}" dt="2021-01-19T08:26:44.135" v="206" actId="20577"/>
          <ac:spMkLst>
            <pc:docMk/>
            <pc:sldMk cId="457603398" sldId="256"/>
            <ac:spMk id="3" creationId="{B83CD076-A1B7-D94D-9948-6DA9FB387E1B}"/>
          </ac:spMkLst>
        </pc:spChg>
      </pc:sldChg>
      <pc:sldChg chg="modSp new mod">
        <pc:chgData name="Laura Igual Muñoz" userId="70971670-db8e-4c6f-8475-171e608a376b" providerId="ADAL" clId="{044E06C5-589C-FF42-A72A-A8E49506213E}" dt="2021-01-19T09:52:58.460" v="1283" actId="20577"/>
        <pc:sldMkLst>
          <pc:docMk/>
          <pc:sldMk cId="3146768884" sldId="257"/>
        </pc:sldMkLst>
        <pc:spChg chg="mod">
          <ac:chgData name="Laura Igual Muñoz" userId="70971670-db8e-4c6f-8475-171e608a376b" providerId="ADAL" clId="{044E06C5-589C-FF42-A72A-A8E49506213E}" dt="2021-01-19T08:26:56.303" v="214" actId="20577"/>
          <ac:spMkLst>
            <pc:docMk/>
            <pc:sldMk cId="3146768884" sldId="257"/>
            <ac:spMk id="2" creationId="{34123FA2-499C-BF41-A37C-EA0F4267A02D}"/>
          </ac:spMkLst>
        </pc:spChg>
        <pc:spChg chg="mod">
          <ac:chgData name="Laura Igual Muñoz" userId="70971670-db8e-4c6f-8475-171e608a376b" providerId="ADAL" clId="{044E06C5-589C-FF42-A72A-A8E49506213E}" dt="2021-01-19T09:52:58.460" v="1283" actId="20577"/>
          <ac:spMkLst>
            <pc:docMk/>
            <pc:sldMk cId="3146768884" sldId="257"/>
            <ac:spMk id="3" creationId="{5059B6A7-B7FC-C34B-8923-90B5A24C3850}"/>
          </ac:spMkLst>
        </pc:spChg>
      </pc:sldChg>
      <pc:sldChg chg="addSp delSp modSp new mod modNotesTx">
        <pc:chgData name="Laura Igual Muñoz" userId="70971670-db8e-4c6f-8475-171e608a376b" providerId="ADAL" clId="{044E06C5-589C-FF42-A72A-A8E49506213E}" dt="2021-01-19T10:48:07.022" v="1935" actId="1076"/>
        <pc:sldMkLst>
          <pc:docMk/>
          <pc:sldMk cId="1295733801" sldId="258"/>
        </pc:sldMkLst>
        <pc:spChg chg="mod">
          <ac:chgData name="Laura Igual Muñoz" userId="70971670-db8e-4c6f-8475-171e608a376b" providerId="ADAL" clId="{044E06C5-589C-FF42-A72A-A8E49506213E}" dt="2021-01-19T08:23:35.070" v="23" actId="20577"/>
          <ac:spMkLst>
            <pc:docMk/>
            <pc:sldMk cId="1295733801" sldId="258"/>
            <ac:spMk id="2" creationId="{DC60FC13-E34E-BD42-B53B-C4BE0F7AD455}"/>
          </ac:spMkLst>
        </pc:spChg>
        <pc:spChg chg="mod">
          <ac:chgData name="Laura Igual Muñoz" userId="70971670-db8e-4c6f-8475-171e608a376b" providerId="ADAL" clId="{044E06C5-589C-FF42-A72A-A8E49506213E}" dt="2021-01-19T09:24:27.328" v="773" actId="14100"/>
          <ac:spMkLst>
            <pc:docMk/>
            <pc:sldMk cId="1295733801" sldId="258"/>
            <ac:spMk id="3" creationId="{9F94963D-4101-7845-BC03-31EC99746ADC}"/>
          </ac:spMkLst>
        </pc:spChg>
        <pc:spChg chg="add del mod">
          <ac:chgData name="Laura Igual Muñoz" userId="70971670-db8e-4c6f-8475-171e608a376b" providerId="ADAL" clId="{044E06C5-589C-FF42-A72A-A8E49506213E}" dt="2021-01-19T09:11:40.003" v="679"/>
          <ac:spMkLst>
            <pc:docMk/>
            <pc:sldMk cId="1295733801" sldId="258"/>
            <ac:spMk id="4" creationId="{65282455-5F73-624D-A1CC-563ECB5B11D9}"/>
          </ac:spMkLst>
        </pc:spChg>
        <pc:spChg chg="add mod">
          <ac:chgData name="Laura Igual Muñoz" userId="70971670-db8e-4c6f-8475-171e608a376b" providerId="ADAL" clId="{044E06C5-589C-FF42-A72A-A8E49506213E}" dt="2021-01-19T10:48:01.539" v="1934" actId="14100"/>
          <ac:spMkLst>
            <pc:docMk/>
            <pc:sldMk cId="1295733801" sldId="258"/>
            <ac:spMk id="7" creationId="{B0F38AFE-3B12-EF4C-A2E4-E209A0380C63}"/>
          </ac:spMkLst>
        </pc:spChg>
        <pc:picChg chg="add mod">
          <ac:chgData name="Laura Igual Muñoz" userId="70971670-db8e-4c6f-8475-171e608a376b" providerId="ADAL" clId="{044E06C5-589C-FF42-A72A-A8E49506213E}" dt="2021-01-19T10:48:07.022" v="1935" actId="1076"/>
          <ac:picMkLst>
            <pc:docMk/>
            <pc:sldMk cId="1295733801" sldId="258"/>
            <ac:picMk id="6" creationId="{2694BD83-4A20-3146-BED2-E42848D1CC23}"/>
          </ac:picMkLst>
        </pc:picChg>
      </pc:sldChg>
      <pc:sldChg chg="modSp new mod modNotesTx">
        <pc:chgData name="Laura Igual Muñoz" userId="70971670-db8e-4c6f-8475-171e608a376b" providerId="ADAL" clId="{044E06C5-589C-FF42-A72A-A8E49506213E}" dt="2021-01-19T10:48:59.190" v="1940" actId="403"/>
        <pc:sldMkLst>
          <pc:docMk/>
          <pc:sldMk cId="511199504" sldId="259"/>
        </pc:sldMkLst>
        <pc:spChg chg="mod">
          <ac:chgData name="Laura Igual Muñoz" userId="70971670-db8e-4c6f-8475-171e608a376b" providerId="ADAL" clId="{044E06C5-589C-FF42-A72A-A8E49506213E}" dt="2021-01-19T08:23:51.335" v="26"/>
          <ac:spMkLst>
            <pc:docMk/>
            <pc:sldMk cId="511199504" sldId="259"/>
            <ac:spMk id="2" creationId="{558DA5A7-5859-E449-B3F6-43A365ECEF46}"/>
          </ac:spMkLst>
        </pc:spChg>
        <pc:spChg chg="mod">
          <ac:chgData name="Laura Igual Muñoz" userId="70971670-db8e-4c6f-8475-171e608a376b" providerId="ADAL" clId="{044E06C5-589C-FF42-A72A-A8E49506213E}" dt="2021-01-19T10:48:59.190" v="1940" actId="403"/>
          <ac:spMkLst>
            <pc:docMk/>
            <pc:sldMk cId="511199504" sldId="259"/>
            <ac:spMk id="3" creationId="{1010A58B-2D64-924D-B0A7-3004759E0D94}"/>
          </ac:spMkLst>
        </pc:spChg>
      </pc:sldChg>
      <pc:sldChg chg="addSp delSp modSp new mod modNotesTx">
        <pc:chgData name="Laura Igual Muñoz" userId="70971670-db8e-4c6f-8475-171e608a376b" providerId="ADAL" clId="{044E06C5-589C-FF42-A72A-A8E49506213E}" dt="2021-01-19T10:49:41.347" v="1946" actId="12"/>
        <pc:sldMkLst>
          <pc:docMk/>
          <pc:sldMk cId="2752983980" sldId="260"/>
        </pc:sldMkLst>
        <pc:spChg chg="del mod">
          <ac:chgData name="Laura Igual Muñoz" userId="70971670-db8e-4c6f-8475-171e608a376b" providerId="ADAL" clId="{044E06C5-589C-FF42-A72A-A8E49506213E}" dt="2021-01-19T10:13:13.839" v="1394" actId="478"/>
          <ac:spMkLst>
            <pc:docMk/>
            <pc:sldMk cId="2752983980" sldId="260"/>
            <ac:spMk id="2" creationId="{551656F1-21F8-DB4D-AF29-3EAC812FC852}"/>
          </ac:spMkLst>
        </pc:spChg>
        <pc:spChg chg="del mod">
          <ac:chgData name="Laura Igual Muñoz" userId="70971670-db8e-4c6f-8475-171e608a376b" providerId="ADAL" clId="{044E06C5-589C-FF42-A72A-A8E49506213E}" dt="2021-01-19T10:02:21.491" v="1318" actId="478"/>
          <ac:spMkLst>
            <pc:docMk/>
            <pc:sldMk cId="2752983980" sldId="260"/>
            <ac:spMk id="3" creationId="{D0DFC287-D5BE-DB47-9793-CBD6871F3574}"/>
          </ac:spMkLst>
        </pc:spChg>
        <pc:spChg chg="add mod">
          <ac:chgData name="Laura Igual Muñoz" userId="70971670-db8e-4c6f-8475-171e608a376b" providerId="ADAL" clId="{044E06C5-589C-FF42-A72A-A8E49506213E}" dt="2021-01-19T10:23:51.767" v="1609" actId="1037"/>
          <ac:spMkLst>
            <pc:docMk/>
            <pc:sldMk cId="2752983980" sldId="260"/>
            <ac:spMk id="6" creationId="{308A606E-D5CB-144C-97F4-B8EFF5CCF7E2}"/>
          </ac:spMkLst>
        </pc:spChg>
        <pc:spChg chg="add del mod">
          <ac:chgData name="Laura Igual Muñoz" userId="70971670-db8e-4c6f-8475-171e608a376b" providerId="ADAL" clId="{044E06C5-589C-FF42-A72A-A8E49506213E}" dt="2021-01-19T10:23:39.433" v="1587" actId="478"/>
          <ac:spMkLst>
            <pc:docMk/>
            <pc:sldMk cId="2752983980" sldId="260"/>
            <ac:spMk id="8" creationId="{8193ABA0-65D2-AF42-8F5B-655D57323F53}"/>
          </ac:spMkLst>
        </pc:spChg>
        <pc:spChg chg="add del mod">
          <ac:chgData name="Laura Igual Muñoz" userId="70971670-db8e-4c6f-8475-171e608a376b" providerId="ADAL" clId="{044E06C5-589C-FF42-A72A-A8E49506213E}" dt="2021-01-19T10:13:18.989" v="1397" actId="478"/>
          <ac:spMkLst>
            <pc:docMk/>
            <pc:sldMk cId="2752983980" sldId="260"/>
            <ac:spMk id="10" creationId="{8A281221-79A8-474D-86D0-A9EC16838F95}"/>
          </ac:spMkLst>
        </pc:spChg>
        <pc:spChg chg="add del mod">
          <ac:chgData name="Laura Igual Muñoz" userId="70971670-db8e-4c6f-8475-171e608a376b" providerId="ADAL" clId="{044E06C5-589C-FF42-A72A-A8E49506213E}" dt="2021-01-19T10:22:32.701" v="1563" actId="478"/>
          <ac:spMkLst>
            <pc:docMk/>
            <pc:sldMk cId="2752983980" sldId="260"/>
            <ac:spMk id="12" creationId="{50FC923E-654F-494C-8541-EE0EA4B1B4D5}"/>
          </ac:spMkLst>
        </pc:spChg>
        <pc:spChg chg="add del mod">
          <ac:chgData name="Laura Igual Muñoz" userId="70971670-db8e-4c6f-8475-171e608a376b" providerId="ADAL" clId="{044E06C5-589C-FF42-A72A-A8E49506213E}" dt="2021-01-19T10:23:36.565" v="1586" actId="478"/>
          <ac:spMkLst>
            <pc:docMk/>
            <pc:sldMk cId="2752983980" sldId="260"/>
            <ac:spMk id="14" creationId="{C8E93DB7-D912-AF4E-86B9-9A70D0A58A78}"/>
          </ac:spMkLst>
        </pc:spChg>
        <pc:spChg chg="add del mod">
          <ac:chgData name="Laura Igual Muñoz" userId="70971670-db8e-4c6f-8475-171e608a376b" providerId="ADAL" clId="{044E06C5-589C-FF42-A72A-A8E49506213E}" dt="2021-01-19T10:23:42.069" v="1588" actId="478"/>
          <ac:spMkLst>
            <pc:docMk/>
            <pc:sldMk cId="2752983980" sldId="260"/>
            <ac:spMk id="16" creationId="{B32CBB4E-DB2E-4042-8BAE-676B2FE14E27}"/>
          </ac:spMkLst>
        </pc:spChg>
        <pc:picChg chg="add del mod">
          <ac:chgData name="Laura Igual Muñoz" userId="70971670-db8e-4c6f-8475-171e608a376b" providerId="ADAL" clId="{044E06C5-589C-FF42-A72A-A8E49506213E}" dt="2021-01-19T10:23:46.434" v="1600" actId="1037"/>
          <ac:picMkLst>
            <pc:docMk/>
            <pc:sldMk cId="2752983980" sldId="260"/>
            <ac:picMk id="5" creationId="{CDEDC4BE-B2D1-E043-9842-51797248DF0A}"/>
          </ac:picMkLst>
        </pc:picChg>
      </pc:sldChg>
      <pc:sldChg chg="modSp new mod">
        <pc:chgData name="Laura Igual Muñoz" userId="70971670-db8e-4c6f-8475-171e608a376b" providerId="ADAL" clId="{044E06C5-589C-FF42-A72A-A8E49506213E}" dt="2021-01-19T10:50:02.635" v="1966" actId="790"/>
        <pc:sldMkLst>
          <pc:docMk/>
          <pc:sldMk cId="3643080533" sldId="261"/>
        </pc:sldMkLst>
        <pc:spChg chg="mod">
          <ac:chgData name="Laura Igual Muñoz" userId="70971670-db8e-4c6f-8475-171e608a376b" providerId="ADAL" clId="{044E06C5-589C-FF42-A72A-A8E49506213E}" dt="2021-01-19T09:45:23.730" v="1119" actId="27636"/>
          <ac:spMkLst>
            <pc:docMk/>
            <pc:sldMk cId="3643080533" sldId="261"/>
            <ac:spMk id="2" creationId="{2C26BE27-B13D-A542-83F3-EC72BA64D5D3}"/>
          </ac:spMkLst>
        </pc:spChg>
        <pc:spChg chg="mod">
          <ac:chgData name="Laura Igual Muñoz" userId="70971670-db8e-4c6f-8475-171e608a376b" providerId="ADAL" clId="{044E06C5-589C-FF42-A72A-A8E49506213E}" dt="2021-01-19T10:50:02.635" v="1966" actId="790"/>
          <ac:spMkLst>
            <pc:docMk/>
            <pc:sldMk cId="3643080533" sldId="261"/>
            <ac:spMk id="3" creationId="{561E99F1-0115-0044-939B-A7FC6FDB5F7B}"/>
          </ac:spMkLst>
        </pc:spChg>
      </pc:sldChg>
      <pc:sldChg chg="addSp delSp modSp new mod modNotesTx">
        <pc:chgData name="Laura Igual Muñoz" userId="70971670-db8e-4c6f-8475-171e608a376b" providerId="ADAL" clId="{044E06C5-589C-FF42-A72A-A8E49506213E}" dt="2021-01-19T10:44:32.728" v="1890" actId="20577"/>
        <pc:sldMkLst>
          <pc:docMk/>
          <pc:sldMk cId="1608773842" sldId="262"/>
        </pc:sldMkLst>
        <pc:spChg chg="mod">
          <ac:chgData name="Laura Igual Muñoz" userId="70971670-db8e-4c6f-8475-171e608a376b" providerId="ADAL" clId="{044E06C5-589C-FF42-A72A-A8E49506213E}" dt="2021-01-19T10:43:50.520" v="1864" actId="1037"/>
          <ac:spMkLst>
            <pc:docMk/>
            <pc:sldMk cId="1608773842" sldId="262"/>
            <ac:spMk id="2" creationId="{B30732BD-338A-EB49-861F-78F85E9C1FF9}"/>
          </ac:spMkLst>
        </pc:spChg>
        <pc:spChg chg="del">
          <ac:chgData name="Laura Igual Muñoz" userId="70971670-db8e-4c6f-8475-171e608a376b" providerId="ADAL" clId="{044E06C5-589C-FF42-A72A-A8E49506213E}" dt="2021-01-19T09:46:19.549" v="1137"/>
          <ac:spMkLst>
            <pc:docMk/>
            <pc:sldMk cId="1608773842" sldId="262"/>
            <ac:spMk id="3" creationId="{F5D23EB2-0460-F74D-AC34-5789D21DC13F}"/>
          </ac:spMkLst>
        </pc:spChg>
        <pc:spChg chg="add mod">
          <ac:chgData name="Laura Igual Muñoz" userId="70971670-db8e-4c6f-8475-171e608a376b" providerId="ADAL" clId="{044E06C5-589C-FF42-A72A-A8E49506213E}" dt="2021-01-19T10:44:32.728" v="1890" actId="20577"/>
          <ac:spMkLst>
            <pc:docMk/>
            <pc:sldMk cId="1608773842" sldId="262"/>
            <ac:spMk id="6" creationId="{B00B1B78-B256-AD43-8149-57200A5A8A3F}"/>
          </ac:spMkLst>
        </pc:spChg>
        <pc:spChg chg="add del mod">
          <ac:chgData name="Laura Igual Muñoz" userId="70971670-db8e-4c6f-8475-171e608a376b" providerId="ADAL" clId="{044E06C5-589C-FF42-A72A-A8E49506213E}" dt="2021-01-19T09:47:06.178" v="1149"/>
          <ac:spMkLst>
            <pc:docMk/>
            <pc:sldMk cId="1608773842" sldId="262"/>
            <ac:spMk id="7" creationId="{1AA59BD5-4474-AC43-8B74-451E1A05F6D3}"/>
          </ac:spMkLst>
        </pc:spChg>
        <pc:spChg chg="add del mod">
          <ac:chgData name="Laura Igual Muñoz" userId="70971670-db8e-4c6f-8475-171e608a376b" providerId="ADAL" clId="{044E06C5-589C-FF42-A72A-A8E49506213E}" dt="2021-01-19T10:43:47.822" v="1856"/>
          <ac:spMkLst>
            <pc:docMk/>
            <pc:sldMk cId="1608773842" sldId="262"/>
            <ac:spMk id="8" creationId="{52F05900-114F-354B-BE58-55FC4E97839F}"/>
          </ac:spMkLst>
        </pc:spChg>
        <pc:picChg chg="add mod">
          <ac:chgData name="Laura Igual Muñoz" userId="70971670-db8e-4c6f-8475-171e608a376b" providerId="ADAL" clId="{044E06C5-589C-FF42-A72A-A8E49506213E}" dt="2021-01-19T10:43:40.937" v="1852" actId="1038"/>
          <ac:picMkLst>
            <pc:docMk/>
            <pc:sldMk cId="1608773842" sldId="262"/>
            <ac:picMk id="5" creationId="{CD35D344-9E4A-3444-95A7-39B2EE752B68}"/>
          </ac:picMkLst>
        </pc:picChg>
      </pc:sldChg>
      <pc:sldChg chg="addSp delSp modSp new mod ord modAnim modNotesTx">
        <pc:chgData name="Laura Igual Muñoz" userId="70971670-db8e-4c6f-8475-171e608a376b" providerId="ADAL" clId="{044E06C5-589C-FF42-A72A-A8E49506213E}" dt="2021-01-19T10:46:02.218" v="1896" actId="20577"/>
        <pc:sldMkLst>
          <pc:docMk/>
          <pc:sldMk cId="2760109899" sldId="263"/>
        </pc:sldMkLst>
        <pc:spChg chg="mod">
          <ac:chgData name="Laura Igual Muñoz" userId="70971670-db8e-4c6f-8475-171e608a376b" providerId="ADAL" clId="{044E06C5-589C-FF42-A72A-A8E49506213E}" dt="2021-01-19T10:12:25.633" v="1358" actId="20577"/>
          <ac:spMkLst>
            <pc:docMk/>
            <pc:sldMk cId="2760109899" sldId="263"/>
            <ac:spMk id="2" creationId="{DC9C9F70-F2D6-3749-B995-698D192E6B3E}"/>
          </ac:spMkLst>
        </pc:spChg>
        <pc:spChg chg="del">
          <ac:chgData name="Laura Igual Muñoz" userId="70971670-db8e-4c6f-8475-171e608a376b" providerId="ADAL" clId="{044E06C5-589C-FF42-A72A-A8E49506213E}" dt="2021-01-19T09:07:37.527" v="560" actId="478"/>
          <ac:spMkLst>
            <pc:docMk/>
            <pc:sldMk cId="2760109899" sldId="263"/>
            <ac:spMk id="3" creationId="{987FFEA6-9D87-1C43-9BFE-978D5CE74D50}"/>
          </ac:spMkLst>
        </pc:spChg>
        <pc:spChg chg="add mod">
          <ac:chgData name="Laura Igual Muñoz" userId="70971670-db8e-4c6f-8475-171e608a376b" providerId="ADAL" clId="{044E06C5-589C-FF42-A72A-A8E49506213E}" dt="2021-01-19T10:12:38.312" v="1380" actId="1038"/>
          <ac:spMkLst>
            <pc:docMk/>
            <pc:sldMk cId="2760109899" sldId="263"/>
            <ac:spMk id="4" creationId="{958F7AEF-1345-724B-823C-5CFA640CC433}"/>
          </ac:spMkLst>
        </pc:spChg>
        <pc:spChg chg="add mod">
          <ac:chgData name="Laura Igual Muñoz" userId="70971670-db8e-4c6f-8475-171e608a376b" providerId="ADAL" clId="{044E06C5-589C-FF42-A72A-A8E49506213E}" dt="2021-01-19T10:12:38.312" v="1380" actId="1038"/>
          <ac:spMkLst>
            <pc:docMk/>
            <pc:sldMk cId="2760109899" sldId="263"/>
            <ac:spMk id="5" creationId="{A2CA4AFF-14C4-C145-A2B7-49A30AAEEED4}"/>
          </ac:spMkLst>
        </pc:spChg>
        <pc:spChg chg="add mod">
          <ac:chgData name="Laura Igual Muñoz" userId="70971670-db8e-4c6f-8475-171e608a376b" providerId="ADAL" clId="{044E06C5-589C-FF42-A72A-A8E49506213E}" dt="2021-01-19T10:12:38.312" v="1380" actId="1038"/>
          <ac:spMkLst>
            <pc:docMk/>
            <pc:sldMk cId="2760109899" sldId="263"/>
            <ac:spMk id="6" creationId="{C531AA81-F5B9-FA40-A300-DE1C31EBE65B}"/>
          </ac:spMkLst>
        </pc:spChg>
        <pc:spChg chg="add mod">
          <ac:chgData name="Laura Igual Muñoz" userId="70971670-db8e-4c6f-8475-171e608a376b" providerId="ADAL" clId="{044E06C5-589C-FF42-A72A-A8E49506213E}" dt="2021-01-19T10:12:38.312" v="1380" actId="1038"/>
          <ac:spMkLst>
            <pc:docMk/>
            <pc:sldMk cId="2760109899" sldId="263"/>
            <ac:spMk id="7" creationId="{06083F97-E202-224A-BB61-804AB1B01D89}"/>
          </ac:spMkLst>
        </pc:spChg>
        <pc:spChg chg="add mod">
          <ac:chgData name="Laura Igual Muñoz" userId="70971670-db8e-4c6f-8475-171e608a376b" providerId="ADAL" clId="{044E06C5-589C-FF42-A72A-A8E49506213E}" dt="2021-01-19T10:12:38.312" v="1380" actId="1038"/>
          <ac:spMkLst>
            <pc:docMk/>
            <pc:sldMk cId="2760109899" sldId="263"/>
            <ac:spMk id="8" creationId="{33FA07BD-932D-0142-9862-9642B533B8A2}"/>
          </ac:spMkLst>
        </pc:spChg>
        <pc:spChg chg="add mod">
          <ac:chgData name="Laura Igual Muñoz" userId="70971670-db8e-4c6f-8475-171e608a376b" providerId="ADAL" clId="{044E06C5-589C-FF42-A72A-A8E49506213E}" dt="2021-01-19T10:12:38.312" v="1380" actId="1038"/>
          <ac:spMkLst>
            <pc:docMk/>
            <pc:sldMk cId="2760109899" sldId="263"/>
            <ac:spMk id="9" creationId="{BBB21D45-34C5-D046-973D-D23D207D62DD}"/>
          </ac:spMkLst>
        </pc:spChg>
        <pc:spChg chg="add mod">
          <ac:chgData name="Laura Igual Muñoz" userId="70971670-db8e-4c6f-8475-171e608a376b" providerId="ADAL" clId="{044E06C5-589C-FF42-A72A-A8E49506213E}" dt="2021-01-19T10:12:38.312" v="1380" actId="1038"/>
          <ac:spMkLst>
            <pc:docMk/>
            <pc:sldMk cId="2760109899" sldId="263"/>
            <ac:spMk id="10" creationId="{E8C1ED21-854C-874A-9B6E-A713099CD3F3}"/>
          </ac:spMkLst>
        </pc:spChg>
        <pc:spChg chg="add mod">
          <ac:chgData name="Laura Igual Muñoz" userId="70971670-db8e-4c6f-8475-171e608a376b" providerId="ADAL" clId="{044E06C5-589C-FF42-A72A-A8E49506213E}" dt="2021-01-19T10:12:38.312" v="1380" actId="1038"/>
          <ac:spMkLst>
            <pc:docMk/>
            <pc:sldMk cId="2760109899" sldId="263"/>
            <ac:spMk id="11" creationId="{8A6EC067-11AD-6F43-8933-DBE2A91FBC12}"/>
          </ac:spMkLst>
        </pc:spChg>
        <pc:spChg chg="add del mod">
          <ac:chgData name="Laura Igual Muñoz" userId="70971670-db8e-4c6f-8475-171e608a376b" providerId="ADAL" clId="{044E06C5-589C-FF42-A72A-A8E49506213E}" dt="2021-01-19T10:12:29.709" v="1359" actId="478"/>
          <ac:spMkLst>
            <pc:docMk/>
            <pc:sldMk cId="2760109899" sldId="263"/>
            <ac:spMk id="12" creationId="{B1240865-396F-764C-8C36-20251214F107}"/>
          </ac:spMkLst>
        </pc:spChg>
      </pc:sldChg>
      <pc:sldChg chg="modSp new mod ord modNotesTx">
        <pc:chgData name="Laura Igual Muñoz" userId="70971670-db8e-4c6f-8475-171e608a376b" providerId="ADAL" clId="{044E06C5-589C-FF42-A72A-A8E49506213E}" dt="2021-01-19T10:47:20.347" v="1909" actId="20577"/>
        <pc:sldMkLst>
          <pc:docMk/>
          <pc:sldMk cId="3366397044" sldId="264"/>
        </pc:sldMkLst>
        <pc:spChg chg="mod">
          <ac:chgData name="Laura Igual Muñoz" userId="70971670-db8e-4c6f-8475-171e608a376b" providerId="ADAL" clId="{044E06C5-589C-FF42-A72A-A8E49506213E}" dt="2021-01-19T09:14:07.700" v="733"/>
          <ac:spMkLst>
            <pc:docMk/>
            <pc:sldMk cId="3366397044" sldId="264"/>
            <ac:spMk id="2" creationId="{8378FF5C-518A-A147-8BCA-ABB27D7EF688}"/>
          </ac:spMkLst>
        </pc:spChg>
        <pc:spChg chg="mod">
          <ac:chgData name="Laura Igual Muñoz" userId="70971670-db8e-4c6f-8475-171e608a376b" providerId="ADAL" clId="{044E06C5-589C-FF42-A72A-A8E49506213E}" dt="2021-01-19T10:18:36.518" v="1492" actId="20577"/>
          <ac:spMkLst>
            <pc:docMk/>
            <pc:sldMk cId="3366397044" sldId="264"/>
            <ac:spMk id="3" creationId="{A70C9C19-DC42-CE41-B284-3F816BBA42BE}"/>
          </ac:spMkLst>
        </pc:spChg>
      </pc:sldChg>
      <pc:sldChg chg="addSp delSp modSp add mod modNotesTx">
        <pc:chgData name="Laura Igual Muñoz" userId="70971670-db8e-4c6f-8475-171e608a376b" providerId="ADAL" clId="{044E06C5-589C-FF42-A72A-A8E49506213E}" dt="2021-01-19T10:18:22.611" v="1487" actId="20577"/>
        <pc:sldMkLst>
          <pc:docMk/>
          <pc:sldMk cId="360372832" sldId="265"/>
        </pc:sldMkLst>
        <pc:spChg chg="del">
          <ac:chgData name="Laura Igual Muñoz" userId="70971670-db8e-4c6f-8475-171e608a376b" providerId="ADAL" clId="{044E06C5-589C-FF42-A72A-A8E49506213E}" dt="2021-01-19T10:12:58.366" v="1391" actId="478"/>
          <ac:spMkLst>
            <pc:docMk/>
            <pc:sldMk cId="360372832" sldId="265"/>
            <ac:spMk id="2" creationId="{8378FF5C-518A-A147-8BCA-ABB27D7EF688}"/>
          </ac:spMkLst>
        </pc:spChg>
        <pc:spChg chg="mod">
          <ac:chgData name="Laura Igual Muñoz" userId="70971670-db8e-4c6f-8475-171e608a376b" providerId="ADAL" clId="{044E06C5-589C-FF42-A72A-A8E49506213E}" dt="2021-01-19T10:18:22.611" v="1487" actId="20577"/>
          <ac:spMkLst>
            <pc:docMk/>
            <pc:sldMk cId="360372832" sldId="265"/>
            <ac:spMk id="3" creationId="{A70C9C19-DC42-CE41-B284-3F816BBA42BE}"/>
          </ac:spMkLst>
        </pc:spChg>
        <pc:spChg chg="add del mod">
          <ac:chgData name="Laura Igual Muñoz" userId="70971670-db8e-4c6f-8475-171e608a376b" providerId="ADAL" clId="{044E06C5-589C-FF42-A72A-A8E49506213E}" dt="2021-01-19T10:12:59.959" v="1392" actId="478"/>
          <ac:spMkLst>
            <pc:docMk/>
            <pc:sldMk cId="360372832" sldId="265"/>
            <ac:spMk id="5" creationId="{CAFAFF65-C153-254F-B871-7E07B555CDBD}"/>
          </ac:spMkLst>
        </pc:spChg>
      </pc:sldChg>
      <pc:sldChg chg="add del">
        <pc:chgData name="Laura Igual Muñoz" userId="70971670-db8e-4c6f-8475-171e608a376b" providerId="ADAL" clId="{044E06C5-589C-FF42-A72A-A8E49506213E}" dt="2021-01-19T09:29:10.831" v="847"/>
        <pc:sldMkLst>
          <pc:docMk/>
          <pc:sldMk cId="3515884679" sldId="265"/>
        </pc:sldMkLst>
      </pc:sldChg>
      <pc:sldChg chg="add del">
        <pc:chgData name="Laura Igual Muñoz" userId="70971670-db8e-4c6f-8475-171e608a376b" providerId="ADAL" clId="{044E06C5-589C-FF42-A72A-A8E49506213E}" dt="2021-01-19T09:29:05.894" v="846"/>
        <pc:sldMkLst>
          <pc:docMk/>
          <pc:sldMk cId="688162825" sldId="266"/>
        </pc:sldMkLst>
      </pc:sldChg>
      <pc:sldChg chg="new del">
        <pc:chgData name="Laura Igual Muñoz" userId="70971670-db8e-4c6f-8475-171e608a376b" providerId="ADAL" clId="{044E06C5-589C-FF42-A72A-A8E49506213E}" dt="2021-01-19T09:52:16.559" v="1259" actId="2696"/>
        <pc:sldMkLst>
          <pc:docMk/>
          <pc:sldMk cId="1054006594" sldId="266"/>
        </pc:sldMkLst>
      </pc:sldChg>
      <pc:sldChg chg="modSp new del mod">
        <pc:chgData name="Laura Igual Muñoz" userId="70971670-db8e-4c6f-8475-171e608a376b" providerId="ADAL" clId="{044E06C5-589C-FF42-A72A-A8E49506213E}" dt="2021-01-19T09:52:16.981" v="1260" actId="2696"/>
        <pc:sldMkLst>
          <pc:docMk/>
          <pc:sldMk cId="2421811508" sldId="267"/>
        </pc:sldMkLst>
        <pc:spChg chg="mod">
          <ac:chgData name="Laura Igual Muñoz" userId="70971670-db8e-4c6f-8475-171e608a376b" providerId="ADAL" clId="{044E06C5-589C-FF42-A72A-A8E49506213E}" dt="2021-01-19T09:51:04.748" v="1246" actId="404"/>
          <ac:spMkLst>
            <pc:docMk/>
            <pc:sldMk cId="2421811508" sldId="267"/>
            <ac:spMk id="3" creationId="{1AF1BE1D-E017-2149-A069-1D8A89A1B74D}"/>
          </ac:spMkLst>
        </pc:spChg>
      </pc:sldChg>
      <pc:sldChg chg="modSp new mod modNotesTx">
        <pc:chgData name="Laura Igual Muñoz" userId="70971670-db8e-4c6f-8475-171e608a376b" providerId="ADAL" clId="{044E06C5-589C-FF42-A72A-A8E49506213E}" dt="2021-01-19T11:01:07.813" v="2193" actId="20577"/>
        <pc:sldMkLst>
          <pc:docMk/>
          <pc:sldMk cId="2690038997" sldId="268"/>
        </pc:sldMkLst>
        <pc:spChg chg="mod">
          <ac:chgData name="Laura Igual Muñoz" userId="70971670-db8e-4c6f-8475-171e608a376b" providerId="ADAL" clId="{044E06C5-589C-FF42-A72A-A8E49506213E}" dt="2021-01-19T09:47:48.779" v="1156"/>
          <ac:spMkLst>
            <pc:docMk/>
            <pc:sldMk cId="2690038997" sldId="268"/>
            <ac:spMk id="2" creationId="{BC49831F-AFCC-2743-992C-F83CF2FEC4A7}"/>
          </ac:spMkLst>
        </pc:spChg>
        <pc:spChg chg="mod">
          <ac:chgData name="Laura Igual Muñoz" userId="70971670-db8e-4c6f-8475-171e608a376b" providerId="ADAL" clId="{044E06C5-589C-FF42-A72A-A8E49506213E}" dt="2021-01-19T11:01:07.813" v="2193" actId="20577"/>
          <ac:spMkLst>
            <pc:docMk/>
            <pc:sldMk cId="2690038997" sldId="268"/>
            <ac:spMk id="3" creationId="{69ABED5A-135A-944D-B5CB-269DD5FF97A0}"/>
          </ac:spMkLst>
        </pc:spChg>
      </pc:sldChg>
      <pc:sldChg chg="modSp new mod">
        <pc:chgData name="Laura Igual Muñoz" userId="70971670-db8e-4c6f-8475-171e608a376b" providerId="ADAL" clId="{044E06C5-589C-FF42-A72A-A8E49506213E}" dt="2021-01-19T11:00:20.470" v="2190" actId="20577"/>
        <pc:sldMkLst>
          <pc:docMk/>
          <pc:sldMk cId="492622854" sldId="269"/>
        </pc:sldMkLst>
        <pc:spChg chg="mod">
          <ac:chgData name="Laura Igual Muñoz" userId="70971670-db8e-4c6f-8475-171e608a376b" providerId="ADAL" clId="{044E06C5-589C-FF42-A72A-A8E49506213E}" dt="2021-01-19T10:45:00.888" v="1891"/>
          <ac:spMkLst>
            <pc:docMk/>
            <pc:sldMk cId="492622854" sldId="269"/>
            <ac:spMk id="2" creationId="{0A9A6AAB-0371-D948-ACD0-0BC54F91CDE8}"/>
          </ac:spMkLst>
        </pc:spChg>
        <pc:spChg chg="mod">
          <ac:chgData name="Laura Igual Muñoz" userId="70971670-db8e-4c6f-8475-171e608a376b" providerId="ADAL" clId="{044E06C5-589C-FF42-A72A-A8E49506213E}" dt="2021-01-19T11:00:20.470" v="2190" actId="20577"/>
          <ac:spMkLst>
            <pc:docMk/>
            <pc:sldMk cId="492622854" sldId="269"/>
            <ac:spMk id="3" creationId="{F0F35D84-1B43-5E4B-A05B-5FE21C1F050C}"/>
          </ac:spMkLst>
        </pc:spChg>
      </pc:sldChg>
      <pc:sldChg chg="addSp modSp new del mod">
        <pc:chgData name="Laura Igual Muñoz" userId="70971670-db8e-4c6f-8475-171e608a376b" providerId="ADAL" clId="{044E06C5-589C-FF42-A72A-A8E49506213E}" dt="2021-01-19T11:10:30.721" v="2317" actId="2696"/>
        <pc:sldMkLst>
          <pc:docMk/>
          <pc:sldMk cId="2083243798" sldId="270"/>
        </pc:sldMkLst>
        <pc:spChg chg="mod">
          <ac:chgData name="Laura Igual Muñoz" userId="70971670-db8e-4c6f-8475-171e608a376b" providerId="ADAL" clId="{044E06C5-589C-FF42-A72A-A8E49506213E}" dt="2021-01-19T11:00:49.176" v="2191"/>
          <ac:spMkLst>
            <pc:docMk/>
            <pc:sldMk cId="2083243798" sldId="270"/>
            <ac:spMk id="2" creationId="{F80E67FD-FB13-9542-9DBF-5209C64657D7}"/>
          </ac:spMkLst>
        </pc:spChg>
        <pc:spChg chg="mod">
          <ac:chgData name="Laura Igual Muñoz" userId="70971670-db8e-4c6f-8475-171e608a376b" providerId="ADAL" clId="{044E06C5-589C-FF42-A72A-A8E49506213E}" dt="2021-01-19T11:05:53.286" v="2231" actId="113"/>
          <ac:spMkLst>
            <pc:docMk/>
            <pc:sldMk cId="2083243798" sldId="270"/>
            <ac:spMk id="3" creationId="{94C8F303-3336-9E4A-BFDC-9FE089310E14}"/>
          </ac:spMkLst>
        </pc:spChg>
        <pc:picChg chg="add mod">
          <ac:chgData name="Laura Igual Muñoz" userId="70971670-db8e-4c6f-8475-171e608a376b" providerId="ADAL" clId="{044E06C5-589C-FF42-A72A-A8E49506213E}" dt="2021-01-19T11:07:47.885" v="2234" actId="1076"/>
          <ac:picMkLst>
            <pc:docMk/>
            <pc:sldMk cId="2083243798" sldId="270"/>
            <ac:picMk id="5" creationId="{26B266E7-1659-7641-B5D5-7A381F31401B}"/>
          </ac:picMkLst>
        </pc:picChg>
      </pc:sldChg>
      <pc:sldChg chg="delSp modSp add del mod">
        <pc:chgData name="Laura Igual Muñoz" userId="70971670-db8e-4c6f-8475-171e608a376b" providerId="ADAL" clId="{044E06C5-589C-FF42-A72A-A8E49506213E}" dt="2021-01-19T10:49:43.165" v="1947" actId="2696"/>
        <pc:sldMkLst>
          <pc:docMk/>
          <pc:sldMk cId="1562315717" sldId="271"/>
        </pc:sldMkLst>
        <pc:spChg chg="mod">
          <ac:chgData name="Laura Igual Muñoz" userId="70971670-db8e-4c6f-8475-171e608a376b" providerId="ADAL" clId="{044E06C5-589C-FF42-A72A-A8E49506213E}" dt="2021-01-19T10:49:31.496" v="1942" actId="21"/>
          <ac:spMkLst>
            <pc:docMk/>
            <pc:sldMk cId="1562315717" sldId="271"/>
            <ac:spMk id="3" creationId="{D0DFC287-D5BE-DB47-9793-CBD6871F3574}"/>
          </ac:spMkLst>
        </pc:spChg>
        <pc:spChg chg="del">
          <ac:chgData name="Laura Igual Muñoz" userId="70971670-db8e-4c6f-8475-171e608a376b" providerId="ADAL" clId="{044E06C5-589C-FF42-A72A-A8E49506213E}" dt="2021-01-19T10:03:19.974" v="1342" actId="478"/>
          <ac:spMkLst>
            <pc:docMk/>
            <pc:sldMk cId="1562315717" sldId="271"/>
            <ac:spMk id="6" creationId="{308A606E-D5CB-144C-97F4-B8EFF5CCF7E2}"/>
          </ac:spMkLst>
        </pc:spChg>
        <pc:picChg chg="del">
          <ac:chgData name="Laura Igual Muñoz" userId="70971670-db8e-4c6f-8475-171e608a376b" providerId="ADAL" clId="{044E06C5-589C-FF42-A72A-A8E49506213E}" dt="2021-01-19T10:03:18.246" v="1341" actId="478"/>
          <ac:picMkLst>
            <pc:docMk/>
            <pc:sldMk cId="1562315717" sldId="271"/>
            <ac:picMk id="5" creationId="{CDEDC4BE-B2D1-E043-9842-51797248DF0A}"/>
          </ac:picMkLst>
        </pc:picChg>
      </pc:sldChg>
      <pc:sldChg chg="modSp add mod">
        <pc:chgData name="Laura Igual Muñoz" userId="70971670-db8e-4c6f-8475-171e608a376b" providerId="ADAL" clId="{044E06C5-589C-FF42-A72A-A8E49506213E}" dt="2021-01-19T10:48:54.977" v="1939" actId="403"/>
        <pc:sldMkLst>
          <pc:docMk/>
          <pc:sldMk cId="3429514408" sldId="272"/>
        </pc:sldMkLst>
        <pc:spChg chg="mod">
          <ac:chgData name="Laura Igual Muñoz" userId="70971670-db8e-4c6f-8475-171e608a376b" providerId="ADAL" clId="{044E06C5-589C-FF42-A72A-A8E49506213E}" dt="2021-01-19T10:48:54.977" v="1939" actId="403"/>
          <ac:spMkLst>
            <pc:docMk/>
            <pc:sldMk cId="3429514408" sldId="272"/>
            <ac:spMk id="3" creationId="{1010A58B-2D64-924D-B0A7-3004759E0D94}"/>
          </ac:spMkLst>
        </pc:spChg>
      </pc:sldChg>
      <pc:sldChg chg="modSp new mod modNotesTx">
        <pc:chgData name="Laura Igual Muñoz" userId="70971670-db8e-4c6f-8475-171e608a376b" providerId="ADAL" clId="{044E06C5-589C-FF42-A72A-A8E49506213E}" dt="2021-01-19T11:57:12.881" v="2905" actId="20577"/>
        <pc:sldMkLst>
          <pc:docMk/>
          <pc:sldMk cId="1455148770" sldId="273"/>
        </pc:sldMkLst>
        <pc:spChg chg="mod">
          <ac:chgData name="Laura Igual Muñoz" userId="70971670-db8e-4c6f-8475-171e608a376b" providerId="ADAL" clId="{044E06C5-589C-FF42-A72A-A8E49506213E}" dt="2021-01-19T11:12:18.787" v="2415" actId="20577"/>
          <ac:spMkLst>
            <pc:docMk/>
            <pc:sldMk cId="1455148770" sldId="273"/>
            <ac:spMk id="2" creationId="{5C690E52-9C5E-094E-BFF2-2F61DF525F20}"/>
          </ac:spMkLst>
        </pc:spChg>
        <pc:spChg chg="mod">
          <ac:chgData name="Laura Igual Muñoz" userId="70971670-db8e-4c6f-8475-171e608a376b" providerId="ADAL" clId="{044E06C5-589C-FF42-A72A-A8E49506213E}" dt="2021-01-19T11:57:10.211" v="2904" actId="20577"/>
          <ac:spMkLst>
            <pc:docMk/>
            <pc:sldMk cId="1455148770" sldId="273"/>
            <ac:spMk id="3" creationId="{7C15EED2-5B07-4144-A3ED-B093A54BD5E5}"/>
          </ac:spMkLst>
        </pc:spChg>
      </pc:sldChg>
      <pc:sldChg chg="modSp new mod modNotesTx">
        <pc:chgData name="Laura Igual Muñoz" userId="70971670-db8e-4c6f-8475-171e608a376b" providerId="ADAL" clId="{044E06C5-589C-FF42-A72A-A8E49506213E}" dt="2021-01-19T12:00:28.060" v="2937" actId="20577"/>
        <pc:sldMkLst>
          <pc:docMk/>
          <pc:sldMk cId="2978706223" sldId="274"/>
        </pc:sldMkLst>
        <pc:spChg chg="mod">
          <ac:chgData name="Laura Igual Muñoz" userId="70971670-db8e-4c6f-8475-171e608a376b" providerId="ADAL" clId="{044E06C5-589C-FF42-A72A-A8E49506213E}" dt="2021-01-19T11:13:08.178" v="2420"/>
          <ac:spMkLst>
            <pc:docMk/>
            <pc:sldMk cId="2978706223" sldId="274"/>
            <ac:spMk id="2" creationId="{57D3BDC9-E986-8E4C-9775-9C9178269A69}"/>
          </ac:spMkLst>
        </pc:spChg>
        <pc:spChg chg="mod">
          <ac:chgData name="Laura Igual Muñoz" userId="70971670-db8e-4c6f-8475-171e608a376b" providerId="ADAL" clId="{044E06C5-589C-FF42-A72A-A8E49506213E}" dt="2021-01-19T12:00:14.678" v="2927" actId="27636"/>
          <ac:spMkLst>
            <pc:docMk/>
            <pc:sldMk cId="2978706223" sldId="274"/>
            <ac:spMk id="3" creationId="{58FD43C2-7BC6-5642-B235-DF94DDC65919}"/>
          </ac:spMkLst>
        </pc:spChg>
      </pc:sldChg>
      <pc:sldChg chg="modSp add mod modNotesTx">
        <pc:chgData name="Laura Igual Muñoz" userId="70971670-db8e-4c6f-8475-171e608a376b" providerId="ADAL" clId="{044E06C5-589C-FF42-A72A-A8E49506213E}" dt="2021-01-19T11:10:55.557" v="2329" actId="20577"/>
        <pc:sldMkLst>
          <pc:docMk/>
          <pc:sldMk cId="4001548905" sldId="275"/>
        </pc:sldMkLst>
        <pc:spChg chg="mod">
          <ac:chgData name="Laura Igual Muñoz" userId="70971670-db8e-4c6f-8475-171e608a376b" providerId="ADAL" clId="{044E06C5-589C-FF42-A72A-A8E49506213E}" dt="2021-01-19T11:09:50.164" v="2262" actId="20577"/>
          <ac:spMkLst>
            <pc:docMk/>
            <pc:sldMk cId="4001548905" sldId="275"/>
            <ac:spMk id="2" creationId="{F80E67FD-FB13-9542-9DBF-5209C64657D7}"/>
          </ac:spMkLst>
        </pc:spChg>
        <pc:spChg chg="mod">
          <ac:chgData name="Laura Igual Muñoz" userId="70971670-db8e-4c6f-8475-171e608a376b" providerId="ADAL" clId="{044E06C5-589C-FF42-A72A-A8E49506213E}" dt="2021-01-19T11:10:55.557" v="2329" actId="20577"/>
          <ac:spMkLst>
            <pc:docMk/>
            <pc:sldMk cId="4001548905" sldId="275"/>
            <ac:spMk id="3" creationId="{94C8F303-3336-9E4A-BFDC-9FE089310E14}"/>
          </ac:spMkLst>
        </pc:spChg>
      </pc:sldChg>
      <pc:sldChg chg="addSp delSp modSp new mod">
        <pc:chgData name="Laura Igual Muñoz" userId="70971670-db8e-4c6f-8475-171e608a376b" providerId="ADAL" clId="{044E06C5-589C-FF42-A72A-A8E49506213E}" dt="2021-01-19T12:02:51.547" v="2970" actId="207"/>
        <pc:sldMkLst>
          <pc:docMk/>
          <pc:sldMk cId="2412992593" sldId="276"/>
        </pc:sldMkLst>
        <pc:spChg chg="mod">
          <ac:chgData name="Laura Igual Muñoz" userId="70971670-db8e-4c6f-8475-171e608a376b" providerId="ADAL" clId="{044E06C5-589C-FF42-A72A-A8E49506213E}" dt="2021-01-19T11:13:42.933" v="2444"/>
          <ac:spMkLst>
            <pc:docMk/>
            <pc:sldMk cId="2412992593" sldId="276"/>
            <ac:spMk id="2" creationId="{46BFEDF5-C72D-6F4C-A5CB-BC2D7DD4D1AF}"/>
          </ac:spMkLst>
        </pc:spChg>
        <pc:spChg chg="del mod">
          <ac:chgData name="Laura Igual Muñoz" userId="70971670-db8e-4c6f-8475-171e608a376b" providerId="ADAL" clId="{044E06C5-589C-FF42-A72A-A8E49506213E}" dt="2021-01-19T12:02:25.711" v="2951" actId="478"/>
          <ac:spMkLst>
            <pc:docMk/>
            <pc:sldMk cId="2412992593" sldId="276"/>
            <ac:spMk id="3" creationId="{60486CA1-F519-A249-9D28-42D9A7F79E44}"/>
          </ac:spMkLst>
        </pc:spChg>
        <pc:spChg chg="add mod">
          <ac:chgData name="Laura Igual Muñoz" userId="70971670-db8e-4c6f-8475-171e608a376b" providerId="ADAL" clId="{044E06C5-589C-FF42-A72A-A8E49506213E}" dt="2021-01-19T12:02:47.469" v="2969" actId="1035"/>
          <ac:spMkLst>
            <pc:docMk/>
            <pc:sldMk cId="2412992593" sldId="276"/>
            <ac:spMk id="8" creationId="{B6153A11-ED8E-A342-BF96-FF771BBD0A02}"/>
          </ac:spMkLst>
        </pc:spChg>
        <pc:spChg chg="add del mod">
          <ac:chgData name="Laura Igual Muñoz" userId="70971670-db8e-4c6f-8475-171e608a376b" providerId="ADAL" clId="{044E06C5-589C-FF42-A72A-A8E49506213E}" dt="2021-01-19T12:02:42.573" v="2955" actId="478"/>
          <ac:spMkLst>
            <pc:docMk/>
            <pc:sldMk cId="2412992593" sldId="276"/>
            <ac:spMk id="10" creationId="{5DDC2DCA-0DDB-0842-BE38-DF55C0918B10}"/>
          </ac:spMkLst>
        </pc:spChg>
        <pc:spChg chg="add mod">
          <ac:chgData name="Laura Igual Muñoz" userId="70971670-db8e-4c6f-8475-171e608a376b" providerId="ADAL" clId="{044E06C5-589C-FF42-A72A-A8E49506213E}" dt="2021-01-19T12:02:51.547" v="2970" actId="207"/>
          <ac:spMkLst>
            <pc:docMk/>
            <pc:sldMk cId="2412992593" sldId="276"/>
            <ac:spMk id="11" creationId="{1485403D-E9FA-714A-8C97-630015ADB05D}"/>
          </ac:spMkLst>
        </pc:spChg>
        <pc:picChg chg="add del mod">
          <ac:chgData name="Laura Igual Muñoz" userId="70971670-db8e-4c6f-8475-171e608a376b" providerId="ADAL" clId="{044E06C5-589C-FF42-A72A-A8E49506213E}" dt="2021-01-19T12:02:00.178" v="2943" actId="478"/>
          <ac:picMkLst>
            <pc:docMk/>
            <pc:sldMk cId="2412992593" sldId="276"/>
            <ac:picMk id="5" creationId="{08FF281E-ECD9-3643-A7F3-C24B7EDB7EE1}"/>
          </ac:picMkLst>
        </pc:picChg>
        <pc:picChg chg="add mod">
          <ac:chgData name="Laura Igual Muñoz" userId="70971670-db8e-4c6f-8475-171e608a376b" providerId="ADAL" clId="{044E06C5-589C-FF42-A72A-A8E49506213E}" dt="2021-01-19T12:02:47.469" v="2969" actId="1035"/>
          <ac:picMkLst>
            <pc:docMk/>
            <pc:sldMk cId="2412992593" sldId="276"/>
            <ac:picMk id="6" creationId="{62CC7EFD-BDB8-D74F-9F6D-F7A7BA81380E}"/>
          </ac:picMkLst>
        </pc:picChg>
        <pc:picChg chg="add mod">
          <ac:chgData name="Laura Igual Muñoz" userId="70971670-db8e-4c6f-8475-171e608a376b" providerId="ADAL" clId="{044E06C5-589C-FF42-A72A-A8E49506213E}" dt="2021-01-19T12:02:47.469" v="2969" actId="1035"/>
          <ac:picMkLst>
            <pc:docMk/>
            <pc:sldMk cId="2412992593" sldId="276"/>
            <ac:picMk id="7" creationId="{EFBF5583-BDC8-8F4B-94E0-6701A80CE318}"/>
          </ac:picMkLst>
        </pc:picChg>
      </pc:sldChg>
      <pc:sldChg chg="addSp delSp modSp new mod modNotesTx">
        <pc:chgData name="Laura Igual Muñoz" userId="70971670-db8e-4c6f-8475-171e608a376b" providerId="ADAL" clId="{044E06C5-589C-FF42-A72A-A8E49506213E}" dt="2021-01-19T11:19:17.063" v="2644" actId="20577"/>
        <pc:sldMkLst>
          <pc:docMk/>
          <pc:sldMk cId="369866984" sldId="277"/>
        </pc:sldMkLst>
        <pc:spChg chg="mod">
          <ac:chgData name="Laura Igual Muñoz" userId="70971670-db8e-4c6f-8475-171e608a376b" providerId="ADAL" clId="{044E06C5-589C-FF42-A72A-A8E49506213E}" dt="2021-01-19T11:15:06.267" v="2506"/>
          <ac:spMkLst>
            <pc:docMk/>
            <pc:sldMk cId="369866984" sldId="277"/>
            <ac:spMk id="2" creationId="{B64F18E8-BA43-D84A-889D-7B7FD6B06FE9}"/>
          </ac:spMkLst>
        </pc:spChg>
        <pc:spChg chg="del mod">
          <ac:chgData name="Laura Igual Muñoz" userId="70971670-db8e-4c6f-8475-171e608a376b" providerId="ADAL" clId="{044E06C5-589C-FF42-A72A-A8E49506213E}" dt="2021-01-19T11:18:45.950" v="2634"/>
          <ac:spMkLst>
            <pc:docMk/>
            <pc:sldMk cId="369866984" sldId="277"/>
            <ac:spMk id="3" creationId="{EA5BB86B-3796-3E4B-BF11-C02365222F51}"/>
          </ac:spMkLst>
        </pc:spChg>
        <pc:spChg chg="add mod">
          <ac:chgData name="Laura Igual Muñoz" userId="70971670-db8e-4c6f-8475-171e608a376b" providerId="ADAL" clId="{044E06C5-589C-FF42-A72A-A8E49506213E}" dt="2021-01-19T11:18:55.542" v="2639" actId="1076"/>
          <ac:spMkLst>
            <pc:docMk/>
            <pc:sldMk cId="369866984" sldId="277"/>
            <ac:spMk id="6" creationId="{B38D70FA-21DE-5348-9C4B-338EA7BDCC6D}"/>
          </ac:spMkLst>
        </pc:spChg>
        <pc:picChg chg="add del mod">
          <ac:chgData name="Laura Igual Muñoz" userId="70971670-db8e-4c6f-8475-171e608a376b" providerId="ADAL" clId="{044E06C5-589C-FF42-A72A-A8E49506213E}" dt="2021-01-19T11:18:41.605" v="2633" actId="478"/>
          <ac:picMkLst>
            <pc:docMk/>
            <pc:sldMk cId="369866984" sldId="277"/>
            <ac:picMk id="5" creationId="{E7E6C630-83D4-8647-9C66-1526D79E9DE5}"/>
          </ac:picMkLst>
        </pc:picChg>
        <pc:picChg chg="add mod">
          <ac:chgData name="Laura Igual Muñoz" userId="70971670-db8e-4c6f-8475-171e608a376b" providerId="ADAL" clId="{044E06C5-589C-FF42-A72A-A8E49506213E}" dt="2021-01-19T11:18:58.875" v="2640" actId="14100"/>
          <ac:picMkLst>
            <pc:docMk/>
            <pc:sldMk cId="369866984" sldId="277"/>
            <ac:picMk id="8" creationId="{AFF163C1-8379-0F40-A8AE-6AE3C80F028F}"/>
          </ac:picMkLst>
        </pc:picChg>
      </pc:sldChg>
      <pc:sldChg chg="modSp new mod">
        <pc:chgData name="Laura Igual Muñoz" userId="70971670-db8e-4c6f-8475-171e608a376b" providerId="ADAL" clId="{044E06C5-589C-FF42-A72A-A8E49506213E}" dt="2021-01-19T11:20:11.954" v="2664" actId="12"/>
        <pc:sldMkLst>
          <pc:docMk/>
          <pc:sldMk cId="3757172284" sldId="278"/>
        </pc:sldMkLst>
        <pc:spChg chg="mod">
          <ac:chgData name="Laura Igual Muñoz" userId="70971670-db8e-4c6f-8475-171e608a376b" providerId="ADAL" clId="{044E06C5-589C-FF42-A72A-A8E49506213E}" dt="2021-01-19T11:19:36.988" v="2645"/>
          <ac:spMkLst>
            <pc:docMk/>
            <pc:sldMk cId="3757172284" sldId="278"/>
            <ac:spMk id="2" creationId="{763DE784-68B9-ED47-962D-DCF884920520}"/>
          </ac:spMkLst>
        </pc:spChg>
        <pc:spChg chg="mod">
          <ac:chgData name="Laura Igual Muñoz" userId="70971670-db8e-4c6f-8475-171e608a376b" providerId="ADAL" clId="{044E06C5-589C-FF42-A72A-A8E49506213E}" dt="2021-01-19T11:20:11.954" v="2664" actId="12"/>
          <ac:spMkLst>
            <pc:docMk/>
            <pc:sldMk cId="3757172284" sldId="278"/>
            <ac:spMk id="3" creationId="{9C673B2A-0EB2-F24F-A6CF-993C22C86CBE}"/>
          </ac:spMkLst>
        </pc:spChg>
      </pc:sldChg>
      <pc:sldChg chg="modSp new mod">
        <pc:chgData name="Laura Igual Muñoz" userId="70971670-db8e-4c6f-8475-171e608a376b" providerId="ADAL" clId="{044E06C5-589C-FF42-A72A-A8E49506213E}" dt="2021-01-19T11:22:17.692" v="2693"/>
        <pc:sldMkLst>
          <pc:docMk/>
          <pc:sldMk cId="2481444497" sldId="279"/>
        </pc:sldMkLst>
        <pc:spChg chg="mod">
          <ac:chgData name="Laura Igual Muñoz" userId="70971670-db8e-4c6f-8475-171e608a376b" providerId="ADAL" clId="{044E06C5-589C-FF42-A72A-A8E49506213E}" dt="2021-01-19T11:22:17.692" v="2693"/>
          <ac:spMkLst>
            <pc:docMk/>
            <pc:sldMk cId="2481444497" sldId="279"/>
            <ac:spMk id="2" creationId="{9F7FEA0D-B34E-5F40-B138-721EE50A45D5}"/>
          </ac:spMkLst>
        </pc:spChg>
        <pc:spChg chg="mod">
          <ac:chgData name="Laura Igual Muñoz" userId="70971670-db8e-4c6f-8475-171e608a376b" providerId="ADAL" clId="{044E06C5-589C-FF42-A72A-A8E49506213E}" dt="2021-01-19T11:22:11.066" v="2692" actId="20577"/>
          <ac:spMkLst>
            <pc:docMk/>
            <pc:sldMk cId="2481444497" sldId="279"/>
            <ac:spMk id="3" creationId="{A38E65C5-9ADE-C846-9D98-FAC174BAC24E}"/>
          </ac:spMkLst>
        </pc:spChg>
      </pc:sldChg>
      <pc:sldChg chg="modSp new mod">
        <pc:chgData name="Laura Igual Muñoz" userId="70971670-db8e-4c6f-8475-171e608a376b" providerId="ADAL" clId="{044E06C5-589C-FF42-A72A-A8E49506213E}" dt="2021-01-19T12:55:53.530" v="3115" actId="20577"/>
        <pc:sldMkLst>
          <pc:docMk/>
          <pc:sldMk cId="2860958432" sldId="280"/>
        </pc:sldMkLst>
        <pc:spChg chg="mod">
          <ac:chgData name="Laura Igual Muñoz" userId="70971670-db8e-4c6f-8475-171e608a376b" providerId="ADAL" clId="{044E06C5-589C-FF42-A72A-A8E49506213E}" dt="2021-01-19T12:55:53.530" v="3115" actId="20577"/>
          <ac:spMkLst>
            <pc:docMk/>
            <pc:sldMk cId="2860958432" sldId="280"/>
            <ac:spMk id="2" creationId="{0631CA08-EB88-2442-823B-BD77CD2C8756}"/>
          </ac:spMkLst>
        </pc:spChg>
        <pc:spChg chg="mod">
          <ac:chgData name="Laura Igual Muñoz" userId="70971670-db8e-4c6f-8475-171e608a376b" providerId="ADAL" clId="{044E06C5-589C-FF42-A72A-A8E49506213E}" dt="2021-01-19T11:32:55.413" v="2788" actId="113"/>
          <ac:spMkLst>
            <pc:docMk/>
            <pc:sldMk cId="2860958432" sldId="280"/>
            <ac:spMk id="3" creationId="{EEBB8B27-52F3-F844-AA55-7A5FAAE16962}"/>
          </ac:spMkLst>
        </pc:spChg>
      </pc:sldChg>
      <pc:sldChg chg="modSp new mod">
        <pc:chgData name="Laura Igual Muñoz" userId="70971670-db8e-4c6f-8475-171e608a376b" providerId="ADAL" clId="{044E06C5-589C-FF42-A72A-A8E49506213E}" dt="2021-01-19T11:24:27.514" v="2774" actId="27636"/>
        <pc:sldMkLst>
          <pc:docMk/>
          <pc:sldMk cId="938743367" sldId="281"/>
        </pc:sldMkLst>
        <pc:spChg chg="mod">
          <ac:chgData name="Laura Igual Muñoz" userId="70971670-db8e-4c6f-8475-171e608a376b" providerId="ADAL" clId="{044E06C5-589C-FF42-A72A-A8E49506213E}" dt="2021-01-19T11:24:27.514" v="2774" actId="27636"/>
          <ac:spMkLst>
            <pc:docMk/>
            <pc:sldMk cId="938743367" sldId="281"/>
            <ac:spMk id="3" creationId="{7855DD57-B7E6-8A46-9B40-7D47309E2E11}"/>
          </ac:spMkLst>
        </pc:spChg>
      </pc:sldChg>
      <pc:sldChg chg="addSp delSp modSp new mod">
        <pc:chgData name="Laura Igual Muñoz" userId="70971670-db8e-4c6f-8475-171e608a376b" providerId="ADAL" clId="{044E06C5-589C-FF42-A72A-A8E49506213E}" dt="2021-01-19T12:37:18.199" v="2984" actId="1076"/>
        <pc:sldMkLst>
          <pc:docMk/>
          <pc:sldMk cId="4247261846" sldId="282"/>
        </pc:sldMkLst>
        <pc:spChg chg="mod">
          <ac:chgData name="Laura Igual Muñoz" userId="70971670-db8e-4c6f-8475-171e608a376b" providerId="ADAL" clId="{044E06C5-589C-FF42-A72A-A8E49506213E}" dt="2021-01-19T12:36:59.059" v="2978" actId="207"/>
          <ac:spMkLst>
            <pc:docMk/>
            <pc:sldMk cId="4247261846" sldId="282"/>
            <ac:spMk id="2" creationId="{A3C91196-F7D3-1341-AFE0-B3B908DCA570}"/>
          </ac:spMkLst>
        </pc:spChg>
        <pc:spChg chg="del">
          <ac:chgData name="Laura Igual Muñoz" userId="70971670-db8e-4c6f-8475-171e608a376b" providerId="ADAL" clId="{044E06C5-589C-FF42-A72A-A8E49506213E}" dt="2021-01-19T12:36:36.332" v="2973" actId="478"/>
          <ac:spMkLst>
            <pc:docMk/>
            <pc:sldMk cId="4247261846" sldId="282"/>
            <ac:spMk id="3" creationId="{F00B5935-609C-C04E-88C2-89A09F9E71A2}"/>
          </ac:spMkLst>
        </pc:spChg>
        <pc:spChg chg="mod">
          <ac:chgData name="Laura Igual Muñoz" userId="70971670-db8e-4c6f-8475-171e608a376b" providerId="ADAL" clId="{044E06C5-589C-FF42-A72A-A8E49506213E}" dt="2021-01-19T12:36:33.045" v="2972"/>
          <ac:spMkLst>
            <pc:docMk/>
            <pc:sldMk cId="4247261846" sldId="282"/>
            <ac:spMk id="5" creationId="{D9CBEFFA-3BE7-1644-855C-0DF8831CDAAD}"/>
          </ac:spMkLst>
        </pc:spChg>
        <pc:spChg chg="mod">
          <ac:chgData name="Laura Igual Muñoz" userId="70971670-db8e-4c6f-8475-171e608a376b" providerId="ADAL" clId="{044E06C5-589C-FF42-A72A-A8E49506213E}" dt="2021-01-19T12:36:33.045" v="2972"/>
          <ac:spMkLst>
            <pc:docMk/>
            <pc:sldMk cId="4247261846" sldId="282"/>
            <ac:spMk id="15" creationId="{B7C5B95C-98CA-3E4E-9C1F-87CBC0929CCE}"/>
          </ac:spMkLst>
        </pc:spChg>
        <pc:spChg chg="mod">
          <ac:chgData name="Laura Igual Muñoz" userId="70971670-db8e-4c6f-8475-171e608a376b" providerId="ADAL" clId="{044E06C5-589C-FF42-A72A-A8E49506213E}" dt="2021-01-19T12:36:33.045" v="2972"/>
          <ac:spMkLst>
            <pc:docMk/>
            <pc:sldMk cId="4247261846" sldId="282"/>
            <ac:spMk id="16" creationId="{1E6F20E9-EF7B-F143-AC55-4E78F727CF98}"/>
          </ac:spMkLst>
        </pc:spChg>
        <pc:spChg chg="mod">
          <ac:chgData name="Laura Igual Muñoz" userId="70971670-db8e-4c6f-8475-171e608a376b" providerId="ADAL" clId="{044E06C5-589C-FF42-A72A-A8E49506213E}" dt="2021-01-19T12:36:33.045" v="2972"/>
          <ac:spMkLst>
            <pc:docMk/>
            <pc:sldMk cId="4247261846" sldId="282"/>
            <ac:spMk id="17" creationId="{275517C0-C552-DD4D-BE17-4FA07CDF60B5}"/>
          </ac:spMkLst>
        </pc:spChg>
        <pc:spChg chg="mod">
          <ac:chgData name="Laura Igual Muñoz" userId="70971670-db8e-4c6f-8475-171e608a376b" providerId="ADAL" clId="{044E06C5-589C-FF42-A72A-A8E49506213E}" dt="2021-01-19T12:36:33.045" v="2972"/>
          <ac:spMkLst>
            <pc:docMk/>
            <pc:sldMk cId="4247261846" sldId="282"/>
            <ac:spMk id="18" creationId="{E0344EE9-BA9F-E449-9C6A-26E3818E5B03}"/>
          </ac:spMkLst>
        </pc:spChg>
        <pc:spChg chg="mod">
          <ac:chgData name="Laura Igual Muñoz" userId="70971670-db8e-4c6f-8475-171e608a376b" providerId="ADAL" clId="{044E06C5-589C-FF42-A72A-A8E49506213E}" dt="2021-01-19T12:36:33.045" v="2972"/>
          <ac:spMkLst>
            <pc:docMk/>
            <pc:sldMk cId="4247261846" sldId="282"/>
            <ac:spMk id="19" creationId="{7F2B351B-DFE6-0341-91B7-1975BDAFC09A}"/>
          </ac:spMkLst>
        </pc:spChg>
        <pc:spChg chg="mod">
          <ac:chgData name="Laura Igual Muñoz" userId="70971670-db8e-4c6f-8475-171e608a376b" providerId="ADAL" clId="{044E06C5-589C-FF42-A72A-A8E49506213E}" dt="2021-01-19T12:36:33.045" v="2972"/>
          <ac:spMkLst>
            <pc:docMk/>
            <pc:sldMk cId="4247261846" sldId="282"/>
            <ac:spMk id="20" creationId="{833DCD67-C555-8D4D-8DDE-1A632D8CBABC}"/>
          </ac:spMkLst>
        </pc:spChg>
        <pc:spChg chg="mod">
          <ac:chgData name="Laura Igual Muñoz" userId="70971670-db8e-4c6f-8475-171e608a376b" providerId="ADAL" clId="{044E06C5-589C-FF42-A72A-A8E49506213E}" dt="2021-01-19T12:36:33.045" v="2972"/>
          <ac:spMkLst>
            <pc:docMk/>
            <pc:sldMk cId="4247261846" sldId="282"/>
            <ac:spMk id="21" creationId="{FAFE8D97-25B6-5446-A452-55D68A0ED991}"/>
          </ac:spMkLst>
        </pc:spChg>
        <pc:spChg chg="mod">
          <ac:chgData name="Laura Igual Muñoz" userId="70971670-db8e-4c6f-8475-171e608a376b" providerId="ADAL" clId="{044E06C5-589C-FF42-A72A-A8E49506213E}" dt="2021-01-19T12:36:33.045" v="2972"/>
          <ac:spMkLst>
            <pc:docMk/>
            <pc:sldMk cId="4247261846" sldId="282"/>
            <ac:spMk id="22" creationId="{F721B7E9-F99F-FD42-A572-B6927DC2675C}"/>
          </ac:spMkLst>
        </pc:spChg>
        <pc:spChg chg="mod">
          <ac:chgData name="Laura Igual Muñoz" userId="70971670-db8e-4c6f-8475-171e608a376b" providerId="ADAL" clId="{044E06C5-589C-FF42-A72A-A8E49506213E}" dt="2021-01-19T12:36:33.045" v="2972"/>
          <ac:spMkLst>
            <pc:docMk/>
            <pc:sldMk cId="4247261846" sldId="282"/>
            <ac:spMk id="23" creationId="{C4493B0C-7C05-A84E-A94D-2AECB6A08EB7}"/>
          </ac:spMkLst>
        </pc:spChg>
        <pc:spChg chg="mod">
          <ac:chgData name="Laura Igual Muñoz" userId="70971670-db8e-4c6f-8475-171e608a376b" providerId="ADAL" clId="{044E06C5-589C-FF42-A72A-A8E49506213E}" dt="2021-01-19T12:36:33.045" v="2972"/>
          <ac:spMkLst>
            <pc:docMk/>
            <pc:sldMk cId="4247261846" sldId="282"/>
            <ac:spMk id="24" creationId="{0D6BABD7-ACD4-E74F-94F2-90F499408E9C}"/>
          </ac:spMkLst>
        </pc:spChg>
        <pc:spChg chg="mod">
          <ac:chgData name="Laura Igual Muñoz" userId="70971670-db8e-4c6f-8475-171e608a376b" providerId="ADAL" clId="{044E06C5-589C-FF42-A72A-A8E49506213E}" dt="2021-01-19T12:36:33.045" v="2972"/>
          <ac:spMkLst>
            <pc:docMk/>
            <pc:sldMk cId="4247261846" sldId="282"/>
            <ac:spMk id="25" creationId="{075C8AC0-EDF5-3449-8BCF-33A38CB9114A}"/>
          </ac:spMkLst>
        </pc:spChg>
        <pc:spChg chg="mod">
          <ac:chgData name="Laura Igual Muñoz" userId="70971670-db8e-4c6f-8475-171e608a376b" providerId="ADAL" clId="{044E06C5-589C-FF42-A72A-A8E49506213E}" dt="2021-01-19T12:36:33.045" v="2972"/>
          <ac:spMkLst>
            <pc:docMk/>
            <pc:sldMk cId="4247261846" sldId="282"/>
            <ac:spMk id="39" creationId="{7E339E93-1CE3-B147-B8F4-D07DCD56D136}"/>
          </ac:spMkLst>
        </pc:spChg>
        <pc:spChg chg="mod">
          <ac:chgData name="Laura Igual Muñoz" userId="70971670-db8e-4c6f-8475-171e608a376b" providerId="ADAL" clId="{044E06C5-589C-FF42-A72A-A8E49506213E}" dt="2021-01-19T12:36:33.045" v="2972"/>
          <ac:spMkLst>
            <pc:docMk/>
            <pc:sldMk cId="4247261846" sldId="282"/>
            <ac:spMk id="40" creationId="{6D9B4F27-0FCE-BA45-A1B8-2FD8FB292AF3}"/>
          </ac:spMkLst>
        </pc:spChg>
        <pc:spChg chg="add mod">
          <ac:chgData name="Laura Igual Muñoz" userId="70971670-db8e-4c6f-8475-171e608a376b" providerId="ADAL" clId="{044E06C5-589C-FF42-A72A-A8E49506213E}" dt="2021-01-19T12:37:10.698" v="2981" actId="1076"/>
          <ac:spMkLst>
            <pc:docMk/>
            <pc:sldMk cId="4247261846" sldId="282"/>
            <ac:spMk id="41" creationId="{8D4F5F33-6F7F-7742-BB67-521F15860068}"/>
          </ac:spMkLst>
        </pc:spChg>
        <pc:grpChg chg="add mod">
          <ac:chgData name="Laura Igual Muñoz" userId="70971670-db8e-4c6f-8475-171e608a376b" providerId="ADAL" clId="{044E06C5-589C-FF42-A72A-A8E49506213E}" dt="2021-01-19T12:37:01.340" v="2979" actId="1076"/>
          <ac:grpSpMkLst>
            <pc:docMk/>
            <pc:sldMk cId="4247261846" sldId="282"/>
            <ac:grpSpMk id="4" creationId="{693FB3A4-2D4B-A544-9F5E-EF80AE903895}"/>
          </ac:grpSpMkLst>
        </pc:grpChg>
        <pc:grpChg chg="mod">
          <ac:chgData name="Laura Igual Muñoz" userId="70971670-db8e-4c6f-8475-171e608a376b" providerId="ADAL" clId="{044E06C5-589C-FF42-A72A-A8E49506213E}" dt="2021-01-19T12:36:33.045" v="2972"/>
          <ac:grpSpMkLst>
            <pc:docMk/>
            <pc:sldMk cId="4247261846" sldId="282"/>
            <ac:grpSpMk id="12" creationId="{2C9E2072-4A00-CB43-8266-7A9B5A9E3D5F}"/>
          </ac:grpSpMkLst>
        </pc:grpChg>
        <pc:picChg chg="mod">
          <ac:chgData name="Laura Igual Muñoz" userId="70971670-db8e-4c6f-8475-171e608a376b" providerId="ADAL" clId="{044E06C5-589C-FF42-A72A-A8E49506213E}" dt="2021-01-19T12:36:33.045" v="2972"/>
          <ac:picMkLst>
            <pc:docMk/>
            <pc:sldMk cId="4247261846" sldId="282"/>
            <ac:picMk id="6" creationId="{DD87D41D-87F4-934C-8A59-71FEE96D63C1}"/>
          </ac:picMkLst>
        </pc:picChg>
        <pc:picChg chg="mod">
          <ac:chgData name="Laura Igual Muñoz" userId="70971670-db8e-4c6f-8475-171e608a376b" providerId="ADAL" clId="{044E06C5-589C-FF42-A72A-A8E49506213E}" dt="2021-01-19T12:36:33.045" v="2972"/>
          <ac:picMkLst>
            <pc:docMk/>
            <pc:sldMk cId="4247261846" sldId="282"/>
            <ac:picMk id="7" creationId="{F0326358-1AF4-F74E-A2C4-619836654AAE}"/>
          </ac:picMkLst>
        </pc:picChg>
        <pc:picChg chg="mod">
          <ac:chgData name="Laura Igual Muñoz" userId="70971670-db8e-4c6f-8475-171e608a376b" providerId="ADAL" clId="{044E06C5-589C-FF42-A72A-A8E49506213E}" dt="2021-01-19T12:36:33.045" v="2972"/>
          <ac:picMkLst>
            <pc:docMk/>
            <pc:sldMk cId="4247261846" sldId="282"/>
            <ac:picMk id="8" creationId="{D9CB24BF-00B3-914E-95C4-2C1042C5A578}"/>
          </ac:picMkLst>
        </pc:picChg>
        <pc:picChg chg="mod">
          <ac:chgData name="Laura Igual Muñoz" userId="70971670-db8e-4c6f-8475-171e608a376b" providerId="ADAL" clId="{044E06C5-589C-FF42-A72A-A8E49506213E}" dt="2021-01-19T12:36:33.045" v="2972"/>
          <ac:picMkLst>
            <pc:docMk/>
            <pc:sldMk cId="4247261846" sldId="282"/>
            <ac:picMk id="9" creationId="{E6372532-B833-EB4F-A4AD-B1902B97E52B}"/>
          </ac:picMkLst>
        </pc:picChg>
        <pc:picChg chg="mod">
          <ac:chgData name="Laura Igual Muñoz" userId="70971670-db8e-4c6f-8475-171e608a376b" providerId="ADAL" clId="{044E06C5-589C-FF42-A72A-A8E49506213E}" dt="2021-01-19T12:36:33.045" v="2972"/>
          <ac:picMkLst>
            <pc:docMk/>
            <pc:sldMk cId="4247261846" sldId="282"/>
            <ac:picMk id="10" creationId="{649886C7-D8AE-4642-969B-59F50F68A8CB}"/>
          </ac:picMkLst>
        </pc:picChg>
        <pc:picChg chg="mod">
          <ac:chgData name="Laura Igual Muñoz" userId="70971670-db8e-4c6f-8475-171e608a376b" providerId="ADAL" clId="{044E06C5-589C-FF42-A72A-A8E49506213E}" dt="2021-01-19T12:36:33.045" v="2972"/>
          <ac:picMkLst>
            <pc:docMk/>
            <pc:sldMk cId="4247261846" sldId="282"/>
            <ac:picMk id="11" creationId="{F466BCE3-AF82-3048-9E13-04C3F2A987F0}"/>
          </ac:picMkLst>
        </pc:picChg>
        <pc:picChg chg="mod">
          <ac:chgData name="Laura Igual Muñoz" userId="70971670-db8e-4c6f-8475-171e608a376b" providerId="ADAL" clId="{044E06C5-589C-FF42-A72A-A8E49506213E}" dt="2021-01-19T12:36:33.045" v="2972"/>
          <ac:picMkLst>
            <pc:docMk/>
            <pc:sldMk cId="4247261846" sldId="282"/>
            <ac:picMk id="13" creationId="{F0A13177-2250-AF48-B6D8-62F61D510E3B}"/>
          </ac:picMkLst>
        </pc:picChg>
        <pc:picChg chg="mod">
          <ac:chgData name="Laura Igual Muñoz" userId="70971670-db8e-4c6f-8475-171e608a376b" providerId="ADAL" clId="{044E06C5-589C-FF42-A72A-A8E49506213E}" dt="2021-01-19T12:36:33.045" v="2972"/>
          <ac:picMkLst>
            <pc:docMk/>
            <pc:sldMk cId="4247261846" sldId="282"/>
            <ac:picMk id="14" creationId="{6E8ECC5F-A043-DF4B-A230-11F3B290EE05}"/>
          </ac:picMkLst>
        </pc:picChg>
        <pc:picChg chg="mod">
          <ac:chgData name="Laura Igual Muñoz" userId="70971670-db8e-4c6f-8475-171e608a376b" providerId="ADAL" clId="{044E06C5-589C-FF42-A72A-A8E49506213E}" dt="2021-01-19T12:36:33.045" v="2972"/>
          <ac:picMkLst>
            <pc:docMk/>
            <pc:sldMk cId="4247261846" sldId="282"/>
            <ac:picMk id="26" creationId="{FC7C11A0-8112-1340-A717-5D5F08CE7B21}"/>
          </ac:picMkLst>
        </pc:picChg>
        <pc:picChg chg="add mod">
          <ac:chgData name="Laura Igual Muñoz" userId="70971670-db8e-4c6f-8475-171e608a376b" providerId="ADAL" clId="{044E06C5-589C-FF42-A72A-A8E49506213E}" dt="2021-01-19T12:37:18.199" v="2984" actId="1076"/>
          <ac:picMkLst>
            <pc:docMk/>
            <pc:sldMk cId="4247261846" sldId="282"/>
            <ac:picMk id="42" creationId="{9FDBF118-DF72-8D47-B02B-D8AE82A451E2}"/>
          </ac:picMkLst>
        </pc:picChg>
        <pc:inkChg chg="mod">
          <ac:chgData name="Laura Igual Muñoz" userId="70971670-db8e-4c6f-8475-171e608a376b" providerId="ADAL" clId="{044E06C5-589C-FF42-A72A-A8E49506213E}" dt="2021-01-19T12:36:33.045" v="2972"/>
          <ac:inkMkLst>
            <pc:docMk/>
            <pc:sldMk cId="4247261846" sldId="282"/>
            <ac:inkMk id="27" creationId="{E5E0CB1A-8328-2F43-A832-1EE6319930DD}"/>
          </ac:inkMkLst>
        </pc:inkChg>
        <pc:inkChg chg="mod">
          <ac:chgData name="Laura Igual Muñoz" userId="70971670-db8e-4c6f-8475-171e608a376b" providerId="ADAL" clId="{044E06C5-589C-FF42-A72A-A8E49506213E}" dt="2021-01-19T12:36:33.045" v="2972"/>
          <ac:inkMkLst>
            <pc:docMk/>
            <pc:sldMk cId="4247261846" sldId="282"/>
            <ac:inkMk id="28" creationId="{496912F9-2B5F-0049-9304-E09762B43C03}"/>
          </ac:inkMkLst>
        </pc:inkChg>
        <pc:inkChg chg="mod">
          <ac:chgData name="Laura Igual Muñoz" userId="70971670-db8e-4c6f-8475-171e608a376b" providerId="ADAL" clId="{044E06C5-589C-FF42-A72A-A8E49506213E}" dt="2021-01-19T12:36:33.045" v="2972"/>
          <ac:inkMkLst>
            <pc:docMk/>
            <pc:sldMk cId="4247261846" sldId="282"/>
            <ac:inkMk id="29" creationId="{9CAAD90A-261A-774D-A438-EB17F6BC2D33}"/>
          </ac:inkMkLst>
        </pc:inkChg>
        <pc:inkChg chg="mod">
          <ac:chgData name="Laura Igual Muñoz" userId="70971670-db8e-4c6f-8475-171e608a376b" providerId="ADAL" clId="{044E06C5-589C-FF42-A72A-A8E49506213E}" dt="2021-01-19T12:36:33.045" v="2972"/>
          <ac:inkMkLst>
            <pc:docMk/>
            <pc:sldMk cId="4247261846" sldId="282"/>
            <ac:inkMk id="30" creationId="{B4374070-7BD8-F94A-BA8C-DBAC0A4EDF7A}"/>
          </ac:inkMkLst>
        </pc:inkChg>
        <pc:inkChg chg="mod">
          <ac:chgData name="Laura Igual Muñoz" userId="70971670-db8e-4c6f-8475-171e608a376b" providerId="ADAL" clId="{044E06C5-589C-FF42-A72A-A8E49506213E}" dt="2021-01-19T12:36:33.045" v="2972"/>
          <ac:inkMkLst>
            <pc:docMk/>
            <pc:sldMk cId="4247261846" sldId="282"/>
            <ac:inkMk id="31" creationId="{CBE28873-799F-1B43-8C4E-8D4EED06A60E}"/>
          </ac:inkMkLst>
        </pc:inkChg>
        <pc:inkChg chg="mod">
          <ac:chgData name="Laura Igual Muñoz" userId="70971670-db8e-4c6f-8475-171e608a376b" providerId="ADAL" clId="{044E06C5-589C-FF42-A72A-A8E49506213E}" dt="2021-01-19T12:36:33.045" v="2972"/>
          <ac:inkMkLst>
            <pc:docMk/>
            <pc:sldMk cId="4247261846" sldId="282"/>
            <ac:inkMk id="32" creationId="{8C28B885-E974-B841-9780-1C881ADE09EF}"/>
          </ac:inkMkLst>
        </pc:inkChg>
        <pc:inkChg chg="mod">
          <ac:chgData name="Laura Igual Muñoz" userId="70971670-db8e-4c6f-8475-171e608a376b" providerId="ADAL" clId="{044E06C5-589C-FF42-A72A-A8E49506213E}" dt="2021-01-19T12:36:33.045" v="2972"/>
          <ac:inkMkLst>
            <pc:docMk/>
            <pc:sldMk cId="4247261846" sldId="282"/>
            <ac:inkMk id="33" creationId="{CD508CE9-4C44-AF48-8BB5-920A38DD1224}"/>
          </ac:inkMkLst>
        </pc:inkChg>
        <pc:inkChg chg="mod">
          <ac:chgData name="Laura Igual Muñoz" userId="70971670-db8e-4c6f-8475-171e608a376b" providerId="ADAL" clId="{044E06C5-589C-FF42-A72A-A8E49506213E}" dt="2021-01-19T12:36:33.045" v="2972"/>
          <ac:inkMkLst>
            <pc:docMk/>
            <pc:sldMk cId="4247261846" sldId="282"/>
            <ac:inkMk id="34" creationId="{298CCBB9-B0A3-C14B-8D8F-8A123D0E6D92}"/>
          </ac:inkMkLst>
        </pc:inkChg>
        <pc:inkChg chg="mod">
          <ac:chgData name="Laura Igual Muñoz" userId="70971670-db8e-4c6f-8475-171e608a376b" providerId="ADAL" clId="{044E06C5-589C-FF42-A72A-A8E49506213E}" dt="2021-01-19T12:36:33.045" v="2972"/>
          <ac:inkMkLst>
            <pc:docMk/>
            <pc:sldMk cId="4247261846" sldId="282"/>
            <ac:inkMk id="35" creationId="{5E7CC8A6-417E-2C4B-980B-81E7C3ED92F7}"/>
          </ac:inkMkLst>
        </pc:inkChg>
        <pc:inkChg chg="mod">
          <ac:chgData name="Laura Igual Muñoz" userId="70971670-db8e-4c6f-8475-171e608a376b" providerId="ADAL" clId="{044E06C5-589C-FF42-A72A-A8E49506213E}" dt="2021-01-19T12:36:33.045" v="2972"/>
          <ac:inkMkLst>
            <pc:docMk/>
            <pc:sldMk cId="4247261846" sldId="282"/>
            <ac:inkMk id="36" creationId="{C3BF6DC0-239B-6B49-B4A2-645434B0B5AB}"/>
          </ac:inkMkLst>
        </pc:inkChg>
        <pc:inkChg chg="mod">
          <ac:chgData name="Laura Igual Muñoz" userId="70971670-db8e-4c6f-8475-171e608a376b" providerId="ADAL" clId="{044E06C5-589C-FF42-A72A-A8E49506213E}" dt="2021-01-19T12:36:33.045" v="2972"/>
          <ac:inkMkLst>
            <pc:docMk/>
            <pc:sldMk cId="4247261846" sldId="282"/>
            <ac:inkMk id="37" creationId="{434D2916-5BDE-BD48-8210-CC0A8C93DCFA}"/>
          </ac:inkMkLst>
        </pc:inkChg>
        <pc:inkChg chg="mod">
          <ac:chgData name="Laura Igual Muñoz" userId="70971670-db8e-4c6f-8475-171e608a376b" providerId="ADAL" clId="{044E06C5-589C-FF42-A72A-A8E49506213E}" dt="2021-01-19T12:36:33.045" v="2972"/>
          <ac:inkMkLst>
            <pc:docMk/>
            <pc:sldMk cId="4247261846" sldId="282"/>
            <ac:inkMk id="38" creationId="{6F8DE8A4-998E-CD42-8DC1-F4465ED44C47}"/>
          </ac:inkMkLst>
        </pc:inkChg>
      </pc:sldChg>
      <pc:sldChg chg="addSp delSp modSp new mod ord modNotesTx">
        <pc:chgData name="Laura Igual Muñoz" userId="70971670-db8e-4c6f-8475-171e608a376b" providerId="ADAL" clId="{044E06C5-589C-FF42-A72A-A8E49506213E}" dt="2021-01-19T12:46:29.825" v="3071" actId="478"/>
        <pc:sldMkLst>
          <pc:docMk/>
          <pc:sldMk cId="136731060" sldId="283"/>
        </pc:sldMkLst>
        <pc:spChg chg="del mod">
          <ac:chgData name="Laura Igual Muñoz" userId="70971670-db8e-4c6f-8475-171e608a376b" providerId="ADAL" clId="{044E06C5-589C-FF42-A72A-A8E49506213E}" dt="2021-01-19T12:46:21.940" v="3067" actId="478"/>
          <ac:spMkLst>
            <pc:docMk/>
            <pc:sldMk cId="136731060" sldId="283"/>
            <ac:spMk id="2" creationId="{E2059788-7531-224B-A049-41B45871CD0B}"/>
          </ac:spMkLst>
        </pc:spChg>
        <pc:spChg chg="del mod">
          <ac:chgData name="Laura Igual Muñoz" userId="70971670-db8e-4c6f-8475-171e608a376b" providerId="ADAL" clId="{044E06C5-589C-FF42-A72A-A8E49506213E}" dt="2021-01-19T12:46:24.094" v="3068" actId="478"/>
          <ac:spMkLst>
            <pc:docMk/>
            <pc:sldMk cId="136731060" sldId="283"/>
            <ac:spMk id="3" creationId="{6CEB8976-1EA4-FC42-9650-FD5B40351D2B}"/>
          </ac:spMkLst>
        </pc:spChg>
        <pc:spChg chg="add mod">
          <ac:chgData name="Laura Igual Muñoz" userId="70971670-db8e-4c6f-8475-171e608a376b" providerId="ADAL" clId="{044E06C5-589C-FF42-A72A-A8E49506213E}" dt="2021-01-19T12:42:19.130" v="3002"/>
          <ac:spMkLst>
            <pc:docMk/>
            <pc:sldMk cId="136731060" sldId="283"/>
            <ac:spMk id="4" creationId="{4059380E-2A93-D144-A8E1-A8F0CAC0D0B6}"/>
          </ac:spMkLst>
        </pc:spChg>
        <pc:spChg chg="add mod">
          <ac:chgData name="Laura Igual Muñoz" userId="70971670-db8e-4c6f-8475-171e608a376b" providerId="ADAL" clId="{044E06C5-589C-FF42-A72A-A8E49506213E}" dt="2021-01-19T12:42:24.232" v="3004" actId="1076"/>
          <ac:spMkLst>
            <pc:docMk/>
            <pc:sldMk cId="136731060" sldId="283"/>
            <ac:spMk id="5" creationId="{49DD5D8B-9BD3-9D4F-A64F-97FC87F1EC1C}"/>
          </ac:spMkLst>
        </pc:spChg>
        <pc:spChg chg="add del mod">
          <ac:chgData name="Laura Igual Muñoz" userId="70971670-db8e-4c6f-8475-171e608a376b" providerId="ADAL" clId="{044E06C5-589C-FF42-A72A-A8E49506213E}" dt="2021-01-19T12:46:27.463" v="3069" actId="478"/>
          <ac:spMkLst>
            <pc:docMk/>
            <pc:sldMk cId="136731060" sldId="283"/>
            <ac:spMk id="8" creationId="{66AAC022-0763-B74D-9861-7778B60EDAB9}"/>
          </ac:spMkLst>
        </pc:spChg>
        <pc:spChg chg="add del mod">
          <ac:chgData name="Laura Igual Muñoz" userId="70971670-db8e-4c6f-8475-171e608a376b" providerId="ADAL" clId="{044E06C5-589C-FF42-A72A-A8E49506213E}" dt="2021-01-19T12:46:29.825" v="3071" actId="478"/>
          <ac:spMkLst>
            <pc:docMk/>
            <pc:sldMk cId="136731060" sldId="283"/>
            <ac:spMk id="10" creationId="{6E93AECA-3601-844E-A31E-EEC1746F3DE3}"/>
          </ac:spMkLst>
        </pc:spChg>
        <pc:spChg chg="add mod">
          <ac:chgData name="Laura Igual Muñoz" userId="70971670-db8e-4c6f-8475-171e608a376b" providerId="ADAL" clId="{044E06C5-589C-FF42-A72A-A8E49506213E}" dt="2021-01-19T12:46:28.212" v="3070"/>
          <ac:spMkLst>
            <pc:docMk/>
            <pc:sldMk cId="136731060" sldId="283"/>
            <ac:spMk id="11" creationId="{58DABD90-3499-9B42-807B-B1D2622C2B71}"/>
          </ac:spMkLst>
        </pc:spChg>
        <pc:spChg chg="add mod">
          <ac:chgData name="Laura Igual Muñoz" userId="70971670-db8e-4c6f-8475-171e608a376b" providerId="ADAL" clId="{044E06C5-589C-FF42-A72A-A8E49506213E}" dt="2021-01-19T12:46:28.212" v="3070"/>
          <ac:spMkLst>
            <pc:docMk/>
            <pc:sldMk cId="136731060" sldId="283"/>
            <ac:spMk id="12" creationId="{DFAAA8E4-D258-4046-BA11-7F645C5EBCA9}"/>
          </ac:spMkLst>
        </pc:spChg>
        <pc:graphicFrameChg chg="add mod">
          <ac:chgData name="Laura Igual Muñoz" userId="70971670-db8e-4c6f-8475-171e608a376b" providerId="ADAL" clId="{044E06C5-589C-FF42-A72A-A8E49506213E}" dt="2021-01-19T12:42:36.346" v="3006" actId="1076"/>
          <ac:graphicFrameMkLst>
            <pc:docMk/>
            <pc:sldMk cId="136731060" sldId="283"/>
            <ac:graphicFrameMk id="6" creationId="{1EB6E7F1-AF1A-B540-AC8F-2628D377CF29}"/>
          </ac:graphicFrameMkLst>
        </pc:graphicFrameChg>
      </pc:sldChg>
      <pc:sldChg chg="addSp delSp modSp add mod">
        <pc:chgData name="Laura Igual Muñoz" userId="70971670-db8e-4c6f-8475-171e608a376b" providerId="ADAL" clId="{044E06C5-589C-FF42-A72A-A8E49506213E}" dt="2021-01-19T12:46:15.609" v="3066" actId="1035"/>
        <pc:sldMkLst>
          <pc:docMk/>
          <pc:sldMk cId="2579348662" sldId="284"/>
        </pc:sldMkLst>
        <pc:spChg chg="mod">
          <ac:chgData name="Laura Igual Muñoz" userId="70971670-db8e-4c6f-8475-171e608a376b" providerId="ADAL" clId="{044E06C5-589C-FF42-A72A-A8E49506213E}" dt="2021-01-19T12:46:09.940" v="3058" actId="14100"/>
          <ac:spMkLst>
            <pc:docMk/>
            <pc:sldMk cId="2579348662" sldId="284"/>
            <ac:spMk id="2" creationId="{E2059788-7531-224B-A049-41B45871CD0B}"/>
          </ac:spMkLst>
        </pc:spChg>
        <pc:spChg chg="mod">
          <ac:chgData name="Laura Igual Muñoz" userId="70971670-db8e-4c6f-8475-171e608a376b" providerId="ADAL" clId="{044E06C5-589C-FF42-A72A-A8E49506213E}" dt="2021-01-19T12:46:15.609" v="3066" actId="1035"/>
          <ac:spMkLst>
            <pc:docMk/>
            <pc:sldMk cId="2579348662" sldId="284"/>
            <ac:spMk id="3" creationId="{6CEB8976-1EA4-FC42-9650-FD5B40351D2B}"/>
          </ac:spMkLst>
        </pc:spChg>
        <pc:spChg chg="del">
          <ac:chgData name="Laura Igual Muñoz" userId="70971670-db8e-4c6f-8475-171e608a376b" providerId="ADAL" clId="{044E06C5-589C-FF42-A72A-A8E49506213E}" dt="2021-01-19T12:44:59.980" v="3013" actId="478"/>
          <ac:spMkLst>
            <pc:docMk/>
            <pc:sldMk cId="2579348662" sldId="284"/>
            <ac:spMk id="4" creationId="{4059380E-2A93-D144-A8E1-A8F0CAC0D0B6}"/>
          </ac:spMkLst>
        </pc:spChg>
        <pc:spChg chg="del mod">
          <ac:chgData name="Laura Igual Muñoz" userId="70971670-db8e-4c6f-8475-171e608a376b" providerId="ADAL" clId="{044E06C5-589C-FF42-A72A-A8E49506213E}" dt="2021-01-19T12:44:58.317" v="3012" actId="478"/>
          <ac:spMkLst>
            <pc:docMk/>
            <pc:sldMk cId="2579348662" sldId="284"/>
            <ac:spMk id="5" creationId="{49DD5D8B-9BD3-9D4F-A64F-97FC87F1EC1C}"/>
          </ac:spMkLst>
        </pc:spChg>
        <pc:spChg chg="add mod">
          <ac:chgData name="Laura Igual Muñoz" userId="70971670-db8e-4c6f-8475-171e608a376b" providerId="ADAL" clId="{044E06C5-589C-FF42-A72A-A8E49506213E}" dt="2021-01-19T12:45:50.499" v="3056" actId="113"/>
          <ac:spMkLst>
            <pc:docMk/>
            <pc:sldMk cId="2579348662" sldId="284"/>
            <ac:spMk id="7" creationId="{FA9F7818-9BA3-A74F-9EEC-4236D40AFBD0}"/>
          </ac:spMkLst>
        </pc:spChg>
        <pc:spChg chg="mod">
          <ac:chgData name="Laura Igual Muñoz" userId="70971670-db8e-4c6f-8475-171e608a376b" providerId="ADAL" clId="{044E06C5-589C-FF42-A72A-A8E49506213E}" dt="2021-01-19T12:45:09.497" v="3014"/>
          <ac:spMkLst>
            <pc:docMk/>
            <pc:sldMk cId="2579348662" sldId="284"/>
            <ac:spMk id="12" creationId="{6D3A9A2B-2AD9-214F-9725-424E13BDEE75}"/>
          </ac:spMkLst>
        </pc:spChg>
        <pc:spChg chg="mod">
          <ac:chgData name="Laura Igual Muñoz" userId="70971670-db8e-4c6f-8475-171e608a376b" providerId="ADAL" clId="{044E06C5-589C-FF42-A72A-A8E49506213E}" dt="2021-01-19T12:45:09.497" v="3014"/>
          <ac:spMkLst>
            <pc:docMk/>
            <pc:sldMk cId="2579348662" sldId="284"/>
            <ac:spMk id="13" creationId="{77C35639-D916-4E4C-834B-7DF392519819}"/>
          </ac:spMkLst>
        </pc:spChg>
        <pc:spChg chg="add mod">
          <ac:chgData name="Laura Igual Muñoz" userId="70971670-db8e-4c6f-8475-171e608a376b" providerId="ADAL" clId="{044E06C5-589C-FF42-A72A-A8E49506213E}" dt="2021-01-19T12:45:17.145" v="3035" actId="1037"/>
          <ac:spMkLst>
            <pc:docMk/>
            <pc:sldMk cId="2579348662" sldId="284"/>
            <ac:spMk id="14" creationId="{25431BFE-E9FE-6A4C-BC13-68A0C92AC4AE}"/>
          </ac:spMkLst>
        </pc:spChg>
        <pc:grpChg chg="add mod">
          <ac:chgData name="Laura Igual Muñoz" userId="70971670-db8e-4c6f-8475-171e608a376b" providerId="ADAL" clId="{044E06C5-589C-FF42-A72A-A8E49506213E}" dt="2021-01-19T12:45:57.491" v="3057" actId="14100"/>
          <ac:grpSpMkLst>
            <pc:docMk/>
            <pc:sldMk cId="2579348662" sldId="284"/>
            <ac:grpSpMk id="8" creationId="{BF8CC927-CB75-A246-91C4-69BEFEAA0F0C}"/>
          </ac:grpSpMkLst>
        </pc:grpChg>
        <pc:grpChg chg="mod">
          <ac:chgData name="Laura Igual Muñoz" userId="70971670-db8e-4c6f-8475-171e608a376b" providerId="ADAL" clId="{044E06C5-589C-FF42-A72A-A8E49506213E}" dt="2021-01-19T12:45:09.497" v="3014"/>
          <ac:grpSpMkLst>
            <pc:docMk/>
            <pc:sldMk cId="2579348662" sldId="284"/>
            <ac:grpSpMk id="9" creationId="{1C05B38B-8E19-9B47-BC23-E3B185619820}"/>
          </ac:grpSpMkLst>
        </pc:grpChg>
        <pc:graphicFrameChg chg="del">
          <ac:chgData name="Laura Igual Muñoz" userId="70971670-db8e-4c6f-8475-171e608a376b" providerId="ADAL" clId="{044E06C5-589C-FF42-A72A-A8E49506213E}" dt="2021-01-19T12:44:55.941" v="3010" actId="478"/>
          <ac:graphicFrameMkLst>
            <pc:docMk/>
            <pc:sldMk cId="2579348662" sldId="284"/>
            <ac:graphicFrameMk id="6" creationId="{1EB6E7F1-AF1A-B540-AC8F-2628D377CF29}"/>
          </ac:graphicFrameMkLst>
        </pc:graphicFrameChg>
        <pc:picChg chg="mod">
          <ac:chgData name="Laura Igual Muñoz" userId="70971670-db8e-4c6f-8475-171e608a376b" providerId="ADAL" clId="{044E06C5-589C-FF42-A72A-A8E49506213E}" dt="2021-01-19T12:45:09.497" v="3014"/>
          <ac:picMkLst>
            <pc:docMk/>
            <pc:sldMk cId="2579348662" sldId="284"/>
            <ac:picMk id="10" creationId="{DEE878B5-437C-964A-B8E4-7877F63349F7}"/>
          </ac:picMkLst>
        </pc:picChg>
        <pc:picChg chg="mod">
          <ac:chgData name="Laura Igual Muñoz" userId="70971670-db8e-4c6f-8475-171e608a376b" providerId="ADAL" clId="{044E06C5-589C-FF42-A72A-A8E49506213E}" dt="2021-01-19T12:45:09.497" v="3014"/>
          <ac:picMkLst>
            <pc:docMk/>
            <pc:sldMk cId="2579348662" sldId="284"/>
            <ac:picMk id="11" creationId="{D29C6C66-E108-4043-BB3D-B357655CEB43}"/>
          </ac:picMkLst>
        </pc:picChg>
      </pc:sldChg>
      <pc:sldChg chg="add del">
        <pc:chgData name="Laura Igual Muñoz" userId="70971670-db8e-4c6f-8475-171e608a376b" providerId="ADAL" clId="{044E06C5-589C-FF42-A72A-A8E49506213E}" dt="2021-01-19T12:48:49.786" v="3108" actId="2696"/>
        <pc:sldMkLst>
          <pc:docMk/>
          <pc:sldMk cId="1454273893" sldId="352"/>
        </pc:sldMkLst>
      </pc:sldChg>
      <pc:sldChg chg="addSp delSp modSp add mod">
        <pc:chgData name="Laura Igual Muñoz" userId="70971670-db8e-4c6f-8475-171e608a376b" providerId="ADAL" clId="{044E06C5-589C-FF42-A72A-A8E49506213E}" dt="2021-01-19T12:48:32.902" v="3107" actId="1036"/>
        <pc:sldMkLst>
          <pc:docMk/>
          <pc:sldMk cId="1667994974" sldId="353"/>
        </pc:sldMkLst>
        <pc:spChg chg="del">
          <ac:chgData name="Laura Igual Muñoz" userId="70971670-db8e-4c6f-8475-171e608a376b" providerId="ADAL" clId="{044E06C5-589C-FF42-A72A-A8E49506213E}" dt="2021-01-19T12:48:23.657" v="3075" actId="478"/>
          <ac:spMkLst>
            <pc:docMk/>
            <pc:sldMk cId="1667994974" sldId="353"/>
            <ac:spMk id="7" creationId="{FA9F7818-9BA3-A74F-9EEC-4236D40AFBD0}"/>
          </ac:spMkLst>
        </pc:spChg>
        <pc:spChg chg="del">
          <ac:chgData name="Laura Igual Muñoz" userId="70971670-db8e-4c6f-8475-171e608a376b" providerId="ADAL" clId="{044E06C5-589C-FF42-A72A-A8E49506213E}" dt="2021-01-19T12:48:25.617" v="3076" actId="478"/>
          <ac:spMkLst>
            <pc:docMk/>
            <pc:sldMk cId="1667994974" sldId="353"/>
            <ac:spMk id="14" creationId="{25431BFE-E9FE-6A4C-BC13-68A0C92AC4AE}"/>
          </ac:spMkLst>
        </pc:spChg>
        <pc:spChg chg="add mod">
          <ac:chgData name="Laura Igual Muñoz" userId="70971670-db8e-4c6f-8475-171e608a376b" providerId="ADAL" clId="{044E06C5-589C-FF42-A72A-A8E49506213E}" dt="2021-01-19T12:48:32.902" v="3107" actId="1036"/>
          <ac:spMkLst>
            <pc:docMk/>
            <pc:sldMk cId="1667994974" sldId="353"/>
            <ac:spMk id="15" creationId="{7FDEC1EC-D587-7249-8877-A96C4DA6FD00}"/>
          </ac:spMkLst>
        </pc:spChg>
        <pc:spChg chg="add mod">
          <ac:chgData name="Laura Igual Muñoz" userId="70971670-db8e-4c6f-8475-171e608a376b" providerId="ADAL" clId="{044E06C5-589C-FF42-A72A-A8E49506213E}" dt="2021-01-19T12:48:32.902" v="3107" actId="1036"/>
          <ac:spMkLst>
            <pc:docMk/>
            <pc:sldMk cId="1667994974" sldId="353"/>
            <ac:spMk id="16" creationId="{DBF9333D-6BBD-9842-B8C3-7139CF3F4D35}"/>
          </ac:spMkLst>
        </pc:spChg>
        <pc:grpChg chg="del">
          <ac:chgData name="Laura Igual Muñoz" userId="70971670-db8e-4c6f-8475-171e608a376b" providerId="ADAL" clId="{044E06C5-589C-FF42-A72A-A8E49506213E}" dt="2021-01-19T12:48:21.137" v="3074" actId="478"/>
          <ac:grpSpMkLst>
            <pc:docMk/>
            <pc:sldMk cId="1667994974" sldId="353"/>
            <ac:grpSpMk id="8" creationId="{BF8CC927-CB75-A246-91C4-69BEFEAA0F0C}"/>
          </ac:grpSpMkLst>
        </pc:grpChg>
        <pc:picChg chg="add mod">
          <ac:chgData name="Laura Igual Muñoz" userId="70971670-db8e-4c6f-8475-171e608a376b" providerId="ADAL" clId="{044E06C5-589C-FF42-A72A-A8E49506213E}" dt="2021-01-19T12:48:32.902" v="3107" actId="1036"/>
          <ac:picMkLst>
            <pc:docMk/>
            <pc:sldMk cId="1667994974" sldId="353"/>
            <ac:picMk id="17" creationId="{9CB55209-AD8C-C14D-918C-1BFA86898454}"/>
          </ac:picMkLst>
        </pc:picChg>
      </pc:sldChg>
      <pc:sldChg chg="modSp new mod">
        <pc:chgData name="Laura Igual Muñoz" userId="70971670-db8e-4c6f-8475-171e608a376b" providerId="ADAL" clId="{044E06C5-589C-FF42-A72A-A8E49506213E}" dt="2021-01-19T12:59:43.371" v="3151" actId="20577"/>
        <pc:sldMkLst>
          <pc:docMk/>
          <pc:sldMk cId="1144577108" sldId="354"/>
        </pc:sldMkLst>
        <pc:spChg chg="mod">
          <ac:chgData name="Laura Igual Muñoz" userId="70971670-db8e-4c6f-8475-171e608a376b" providerId="ADAL" clId="{044E06C5-589C-FF42-A72A-A8E49506213E}" dt="2021-01-19T12:59:43.371" v="3151" actId="20577"/>
          <ac:spMkLst>
            <pc:docMk/>
            <pc:sldMk cId="1144577108" sldId="354"/>
            <ac:spMk id="2" creationId="{0EB921CC-B845-6541-8FBD-FCC0F29A2EA7}"/>
          </ac:spMkLst>
        </pc:spChg>
        <pc:spChg chg="mod">
          <ac:chgData name="Laura Igual Muñoz" userId="70971670-db8e-4c6f-8475-171e608a376b" providerId="ADAL" clId="{044E06C5-589C-FF42-A72A-A8E49506213E}" dt="2021-01-19T12:58:09.118" v="3137" actId="20577"/>
          <ac:spMkLst>
            <pc:docMk/>
            <pc:sldMk cId="1144577108" sldId="354"/>
            <ac:spMk id="3" creationId="{F0DB0AAF-DCF5-614C-9E0F-EE068211514C}"/>
          </ac:spMkLst>
        </pc:spChg>
      </pc:sldChg>
      <pc:sldChg chg="addSp delSp modSp new mod">
        <pc:chgData name="Laura Igual Muñoz" userId="70971670-db8e-4c6f-8475-171e608a376b" providerId="ADAL" clId="{044E06C5-589C-FF42-A72A-A8E49506213E}" dt="2021-01-19T12:57:42.701" v="3130" actId="478"/>
        <pc:sldMkLst>
          <pc:docMk/>
          <pc:sldMk cId="2784364601" sldId="355"/>
        </pc:sldMkLst>
        <pc:spChg chg="del mod">
          <ac:chgData name="Laura Igual Muñoz" userId="70971670-db8e-4c6f-8475-171e608a376b" providerId="ADAL" clId="{044E06C5-589C-FF42-A72A-A8E49506213E}" dt="2021-01-19T12:57:42.701" v="3130" actId="478"/>
          <ac:spMkLst>
            <pc:docMk/>
            <pc:sldMk cId="2784364601" sldId="355"/>
            <ac:spMk id="2" creationId="{7B4ADC4B-92C3-934C-BCB5-8CE8069C4370}"/>
          </ac:spMkLst>
        </pc:spChg>
        <pc:spChg chg="del">
          <ac:chgData name="Laura Igual Muñoz" userId="70971670-db8e-4c6f-8475-171e608a376b" providerId="ADAL" clId="{044E06C5-589C-FF42-A72A-A8E49506213E}" dt="2021-01-19T12:57:16.590" v="3122"/>
          <ac:spMkLst>
            <pc:docMk/>
            <pc:sldMk cId="2784364601" sldId="355"/>
            <ac:spMk id="3" creationId="{11C0504C-E5FE-F944-965D-6363FA499AF5}"/>
          </ac:spMkLst>
        </pc:spChg>
        <pc:picChg chg="add mod">
          <ac:chgData name="Laura Igual Muñoz" userId="70971670-db8e-4c6f-8475-171e608a376b" providerId="ADAL" clId="{044E06C5-589C-FF42-A72A-A8E49506213E}" dt="2021-01-19T12:57:39.764" v="3128" actId="167"/>
          <ac:picMkLst>
            <pc:docMk/>
            <pc:sldMk cId="2784364601" sldId="355"/>
            <ac:picMk id="5" creationId="{50F90D5D-5917-BA4E-A6D7-C7FA12C5D983}"/>
          </ac:picMkLst>
        </pc:picChg>
      </pc:sldChg>
      <pc:sldChg chg="addSp delSp modSp new mod">
        <pc:chgData name="Laura Igual Muñoz" userId="70971670-db8e-4c6f-8475-171e608a376b" providerId="ADAL" clId="{044E06C5-589C-FF42-A72A-A8E49506213E}" dt="2021-01-19T15:53:56.908" v="3206" actId="478"/>
        <pc:sldMkLst>
          <pc:docMk/>
          <pc:sldMk cId="2939953969" sldId="356"/>
        </pc:sldMkLst>
        <pc:spChg chg="del">
          <ac:chgData name="Laura Igual Muñoz" userId="70971670-db8e-4c6f-8475-171e608a376b" providerId="ADAL" clId="{044E06C5-589C-FF42-A72A-A8E49506213E}" dt="2021-01-19T15:39:25.319" v="3205" actId="478"/>
          <ac:spMkLst>
            <pc:docMk/>
            <pc:sldMk cId="2939953969" sldId="356"/>
            <ac:spMk id="3" creationId="{0ECF2DA4-4668-DA43-B647-BA89D8126A19}"/>
          </ac:spMkLst>
        </pc:spChg>
        <pc:picChg chg="add del mod">
          <ac:chgData name="Laura Igual Muñoz" userId="70971670-db8e-4c6f-8475-171e608a376b" providerId="ADAL" clId="{044E06C5-589C-FF42-A72A-A8E49506213E}" dt="2021-01-19T15:53:56.908" v="3206" actId="478"/>
          <ac:picMkLst>
            <pc:docMk/>
            <pc:sldMk cId="2939953969" sldId="356"/>
            <ac:picMk id="4" creationId="{69FC51EE-FA1F-A64B-83E4-D89A6A08BA3A}"/>
          </ac:picMkLst>
        </pc:picChg>
      </pc:sldChg>
      <pc:sldChg chg="addSp delSp modSp new mod">
        <pc:chgData name="Laura Igual Muñoz" userId="70971670-db8e-4c6f-8475-171e608a376b" providerId="ADAL" clId="{044E06C5-589C-FF42-A72A-A8E49506213E}" dt="2021-01-19T13:01:10.950" v="3203" actId="962"/>
        <pc:sldMkLst>
          <pc:docMk/>
          <pc:sldMk cId="2149788171" sldId="357"/>
        </pc:sldMkLst>
        <pc:spChg chg="del">
          <ac:chgData name="Laura Igual Muñoz" userId="70971670-db8e-4c6f-8475-171e608a376b" providerId="ADAL" clId="{044E06C5-589C-FF42-A72A-A8E49506213E}" dt="2021-01-19T13:01:08.464" v="3201"/>
          <ac:spMkLst>
            <pc:docMk/>
            <pc:sldMk cId="2149788171" sldId="357"/>
            <ac:spMk id="3" creationId="{4C656B95-4E3B-3746-9C2D-C692F6F413A7}"/>
          </ac:spMkLst>
        </pc:spChg>
        <pc:picChg chg="add mod">
          <ac:chgData name="Laura Igual Muñoz" userId="70971670-db8e-4c6f-8475-171e608a376b" providerId="ADAL" clId="{044E06C5-589C-FF42-A72A-A8E49506213E}" dt="2021-01-19T13:01:10.950" v="3203" actId="962"/>
          <ac:picMkLst>
            <pc:docMk/>
            <pc:sldMk cId="2149788171" sldId="357"/>
            <ac:picMk id="5" creationId="{A43585E8-A965-0643-B0E4-753108E7D3A1}"/>
          </ac:picMkLst>
        </pc:picChg>
      </pc:sldChg>
      <pc:sldChg chg="modSp new">
        <pc:chgData name="Laura Igual Muñoz" userId="70971670-db8e-4c6f-8475-171e608a376b" providerId="ADAL" clId="{044E06C5-589C-FF42-A72A-A8E49506213E}" dt="2021-01-19T12:59:17.269" v="3139"/>
        <pc:sldMkLst>
          <pc:docMk/>
          <pc:sldMk cId="3505007531" sldId="358"/>
        </pc:sldMkLst>
        <pc:spChg chg="mod">
          <ac:chgData name="Laura Igual Muñoz" userId="70971670-db8e-4c6f-8475-171e608a376b" providerId="ADAL" clId="{044E06C5-589C-FF42-A72A-A8E49506213E}" dt="2021-01-19T12:59:17.269" v="3139"/>
          <ac:spMkLst>
            <pc:docMk/>
            <pc:sldMk cId="3505007531" sldId="358"/>
            <ac:spMk id="3" creationId="{42FEF352-9C42-8E49-95C1-7222A4F2E411}"/>
          </ac:spMkLst>
        </pc:spChg>
      </pc:sldChg>
      <pc:sldChg chg="modSp new mod">
        <pc:chgData name="Laura Igual Muñoz" userId="70971670-db8e-4c6f-8475-171e608a376b" providerId="ADAL" clId="{044E06C5-589C-FF42-A72A-A8E49506213E}" dt="2021-01-19T13:00:47.814" v="3200" actId="20577"/>
        <pc:sldMkLst>
          <pc:docMk/>
          <pc:sldMk cId="2089481051" sldId="359"/>
        </pc:sldMkLst>
        <pc:spChg chg="mod">
          <ac:chgData name="Laura Igual Muñoz" userId="70971670-db8e-4c6f-8475-171e608a376b" providerId="ADAL" clId="{044E06C5-589C-FF42-A72A-A8E49506213E}" dt="2021-01-19T13:00:14.391" v="3175" actId="20577"/>
          <ac:spMkLst>
            <pc:docMk/>
            <pc:sldMk cId="2089481051" sldId="359"/>
            <ac:spMk id="2" creationId="{F51FE80D-0073-2345-A3D2-227F5C350747}"/>
          </ac:spMkLst>
        </pc:spChg>
        <pc:spChg chg="mod">
          <ac:chgData name="Laura Igual Muñoz" userId="70971670-db8e-4c6f-8475-171e608a376b" providerId="ADAL" clId="{044E06C5-589C-FF42-A72A-A8E49506213E}" dt="2021-01-19T13:00:47.814" v="3200" actId="20577"/>
          <ac:spMkLst>
            <pc:docMk/>
            <pc:sldMk cId="2089481051" sldId="359"/>
            <ac:spMk id="3" creationId="{757A9950-B51D-D945-9C64-D71F6735A28A}"/>
          </ac:spMkLst>
        </pc:spChg>
      </pc:sldChg>
      <pc:sldMasterChg chg="delSldLayout">
        <pc:chgData name="Laura Igual Muñoz" userId="70971670-db8e-4c6f-8475-171e608a376b" providerId="ADAL" clId="{044E06C5-589C-FF42-A72A-A8E49506213E}" dt="2021-01-19T12:48:49.786" v="3108" actId="2696"/>
        <pc:sldMasterMkLst>
          <pc:docMk/>
          <pc:sldMasterMk cId="471069773" sldId="2147483648"/>
        </pc:sldMasterMkLst>
        <pc:sldLayoutChg chg="del">
          <pc:chgData name="Laura Igual Muñoz" userId="70971670-db8e-4c6f-8475-171e608a376b" providerId="ADAL" clId="{044E06C5-589C-FF42-A72A-A8E49506213E}" dt="2021-01-19T12:48:49.786" v="3108" actId="2696"/>
          <pc:sldLayoutMkLst>
            <pc:docMk/>
            <pc:sldMasterMk cId="471069773" sldId="2147483648"/>
            <pc:sldLayoutMk cId="2753443991" sldId="2147483660"/>
          </pc:sldLayoutMkLst>
        </pc:sldLayoutChg>
      </pc:sldMasterChg>
    </pc:docChg>
  </pc:docChgLst>
  <pc:docChgLst>
    <pc:chgData name="Laura Igual Muñoz" userId="70971670-db8e-4c6f-8475-171e608a376b" providerId="ADAL" clId="{8FBCA6A1-26BF-6042-A26C-E5092C132DA7}"/>
    <pc:docChg chg="undo custSel addSld delSld modSld modMainMaster">
      <pc:chgData name="Laura Igual Muñoz" userId="70971670-db8e-4c6f-8475-171e608a376b" providerId="ADAL" clId="{8FBCA6A1-26BF-6042-A26C-E5092C132DA7}" dt="2021-02-17T15:53:57.246" v="3979" actId="20577"/>
      <pc:docMkLst>
        <pc:docMk/>
      </pc:docMkLst>
      <pc:sldChg chg="addSp delSp modSp mod">
        <pc:chgData name="Laura Igual Muñoz" userId="70971670-db8e-4c6f-8475-171e608a376b" providerId="ADAL" clId="{8FBCA6A1-26BF-6042-A26C-E5092C132DA7}" dt="2021-02-16T17:03:24.416" v="1463" actId="1036"/>
        <pc:sldMkLst>
          <pc:docMk/>
          <pc:sldMk cId="3787075778" sldId="401"/>
        </pc:sldMkLst>
        <pc:spChg chg="mod">
          <ac:chgData name="Laura Igual Muñoz" userId="70971670-db8e-4c6f-8475-171e608a376b" providerId="ADAL" clId="{8FBCA6A1-26BF-6042-A26C-E5092C132DA7}" dt="2021-02-16T16:04:46.130" v="565" actId="20577"/>
          <ac:spMkLst>
            <pc:docMk/>
            <pc:sldMk cId="3787075778" sldId="401"/>
            <ac:spMk id="2" creationId="{56669804-D875-CA48-AC8F-F15D35E7A9C6}"/>
          </ac:spMkLst>
        </pc:spChg>
        <pc:spChg chg="add del mod">
          <ac:chgData name="Laura Igual Muñoz" userId="70971670-db8e-4c6f-8475-171e608a376b" providerId="ADAL" clId="{8FBCA6A1-26BF-6042-A26C-E5092C132DA7}" dt="2021-02-16T16:06:22.257" v="582" actId="478"/>
          <ac:spMkLst>
            <pc:docMk/>
            <pc:sldMk cId="3787075778" sldId="401"/>
            <ac:spMk id="5" creationId="{04928F5C-0D86-7547-8E25-979377491568}"/>
          </ac:spMkLst>
        </pc:spChg>
        <pc:spChg chg="add del mod">
          <ac:chgData name="Laura Igual Muñoz" userId="70971670-db8e-4c6f-8475-171e608a376b" providerId="ADAL" clId="{8FBCA6A1-26BF-6042-A26C-E5092C132DA7}" dt="2021-02-16T16:06:15.853" v="581"/>
          <ac:spMkLst>
            <pc:docMk/>
            <pc:sldMk cId="3787075778" sldId="401"/>
            <ac:spMk id="8" creationId="{DA07245C-0F10-C446-BBC4-93151737A359}"/>
          </ac:spMkLst>
        </pc:spChg>
        <pc:picChg chg="mod">
          <ac:chgData name="Laura Igual Muñoz" userId="70971670-db8e-4c6f-8475-171e608a376b" providerId="ADAL" clId="{8FBCA6A1-26BF-6042-A26C-E5092C132DA7}" dt="2021-02-16T17:03:24.416" v="1463" actId="1036"/>
          <ac:picMkLst>
            <pc:docMk/>
            <pc:sldMk cId="3787075778" sldId="401"/>
            <ac:picMk id="7" creationId="{3C98780E-98B5-CD40-B59F-429FB865A475}"/>
          </ac:picMkLst>
        </pc:picChg>
      </pc:sldChg>
      <pc:sldChg chg="modNotesTx">
        <pc:chgData name="Laura Igual Muñoz" userId="70971670-db8e-4c6f-8475-171e608a376b" providerId="ADAL" clId="{8FBCA6A1-26BF-6042-A26C-E5092C132DA7}" dt="2021-02-17T15:53:57.246" v="3979" actId="20577"/>
        <pc:sldMkLst>
          <pc:docMk/>
          <pc:sldMk cId="3589074835" sldId="403"/>
        </pc:sldMkLst>
      </pc:sldChg>
      <pc:sldChg chg="addSp delSp modSp mod">
        <pc:chgData name="Laura Igual Muñoz" userId="70971670-db8e-4c6f-8475-171e608a376b" providerId="ADAL" clId="{8FBCA6A1-26BF-6042-A26C-E5092C132DA7}" dt="2021-02-17T12:05:37.824" v="2548" actId="1076"/>
        <pc:sldMkLst>
          <pc:docMk/>
          <pc:sldMk cId="1994461663" sldId="404"/>
        </pc:sldMkLst>
        <pc:picChg chg="del">
          <ac:chgData name="Laura Igual Muñoz" userId="70971670-db8e-4c6f-8475-171e608a376b" providerId="ADAL" clId="{8FBCA6A1-26BF-6042-A26C-E5092C132DA7}" dt="2021-02-17T12:05:20.898" v="2543" actId="478"/>
          <ac:picMkLst>
            <pc:docMk/>
            <pc:sldMk cId="1994461663" sldId="404"/>
            <ac:picMk id="6" creationId="{2694BD83-4A20-3146-BED2-E42848D1CC23}"/>
          </ac:picMkLst>
        </pc:picChg>
        <pc:picChg chg="add mod">
          <ac:chgData name="Laura Igual Muñoz" userId="70971670-db8e-4c6f-8475-171e608a376b" providerId="ADAL" clId="{8FBCA6A1-26BF-6042-A26C-E5092C132DA7}" dt="2021-02-17T12:05:37.824" v="2548" actId="1076"/>
          <ac:picMkLst>
            <pc:docMk/>
            <pc:sldMk cId="1994461663" sldId="404"/>
            <ac:picMk id="7" creationId="{D4151D20-4A09-2947-B4FD-B203776E06FE}"/>
          </ac:picMkLst>
        </pc:picChg>
      </pc:sldChg>
      <pc:sldChg chg="modSp mod modNotesTx">
        <pc:chgData name="Laura Igual Muñoz" userId="70971670-db8e-4c6f-8475-171e608a376b" providerId="ADAL" clId="{8FBCA6A1-26BF-6042-A26C-E5092C132DA7}" dt="2021-02-17T14:52:23.929" v="2955" actId="20577"/>
        <pc:sldMkLst>
          <pc:docMk/>
          <pc:sldMk cId="3603191774" sldId="406"/>
        </pc:sldMkLst>
        <pc:spChg chg="mod">
          <ac:chgData name="Laura Igual Muñoz" userId="70971670-db8e-4c6f-8475-171e608a376b" providerId="ADAL" clId="{8FBCA6A1-26BF-6042-A26C-E5092C132DA7}" dt="2021-02-16T15:44:13.988" v="369" actId="3064"/>
          <ac:spMkLst>
            <pc:docMk/>
            <pc:sldMk cId="3603191774" sldId="406"/>
            <ac:spMk id="3" creationId="{A70C9C19-DC42-CE41-B284-3F816BBA42BE}"/>
          </ac:spMkLst>
        </pc:spChg>
      </pc:sldChg>
      <pc:sldChg chg="modSp mod modAnim modNotesTx">
        <pc:chgData name="Laura Igual Muñoz" userId="70971670-db8e-4c6f-8475-171e608a376b" providerId="ADAL" clId="{8FBCA6A1-26BF-6042-A26C-E5092C132DA7}" dt="2021-02-17T14:58:36.838" v="3061" actId="5793"/>
        <pc:sldMkLst>
          <pc:docMk/>
          <pc:sldMk cId="2259034097" sldId="408"/>
        </pc:sldMkLst>
        <pc:spChg chg="mod">
          <ac:chgData name="Laura Igual Muñoz" userId="70971670-db8e-4c6f-8475-171e608a376b" providerId="ADAL" clId="{8FBCA6A1-26BF-6042-A26C-E5092C132DA7}" dt="2021-02-16T15:43:09.053" v="364" actId="404"/>
          <ac:spMkLst>
            <pc:docMk/>
            <pc:sldMk cId="2259034097" sldId="408"/>
            <ac:spMk id="3" creationId="{1010A58B-2D64-924D-B0A7-3004759E0D94}"/>
          </ac:spMkLst>
        </pc:spChg>
        <pc:spChg chg="mod">
          <ac:chgData name="Laura Igual Muñoz" userId="70971670-db8e-4c6f-8475-171e608a376b" providerId="ADAL" clId="{8FBCA6A1-26BF-6042-A26C-E5092C132DA7}" dt="2021-02-16T15:43:29.879" v="367" actId="14100"/>
          <ac:spMkLst>
            <pc:docMk/>
            <pc:sldMk cId="2259034097" sldId="408"/>
            <ac:spMk id="8" creationId="{600ACF8F-12FF-2A48-989C-5E434066C09F}"/>
          </ac:spMkLst>
        </pc:spChg>
        <pc:picChg chg="mod">
          <ac:chgData name="Laura Igual Muñoz" userId="70971670-db8e-4c6f-8475-171e608a376b" providerId="ADAL" clId="{8FBCA6A1-26BF-6042-A26C-E5092C132DA7}" dt="2021-02-16T15:43:22.864" v="366" actId="1076"/>
          <ac:picMkLst>
            <pc:docMk/>
            <pc:sldMk cId="2259034097" sldId="408"/>
            <ac:picMk id="7" creationId="{0E42E7AD-0AF1-4744-903D-DF5B573BB85C}"/>
          </ac:picMkLst>
        </pc:picChg>
      </pc:sldChg>
      <pc:sldChg chg="modSp mod">
        <pc:chgData name="Laura Igual Muñoz" userId="70971670-db8e-4c6f-8475-171e608a376b" providerId="ADAL" clId="{8FBCA6A1-26BF-6042-A26C-E5092C132DA7}" dt="2021-02-17T08:34:46.648" v="1493" actId="20577"/>
        <pc:sldMkLst>
          <pc:docMk/>
          <pc:sldMk cId="3236735965" sldId="409"/>
        </pc:sldMkLst>
        <pc:spChg chg="mod">
          <ac:chgData name="Laura Igual Muñoz" userId="70971670-db8e-4c6f-8475-171e608a376b" providerId="ADAL" clId="{8FBCA6A1-26BF-6042-A26C-E5092C132DA7}" dt="2021-02-17T08:34:46.648" v="1493" actId="20577"/>
          <ac:spMkLst>
            <pc:docMk/>
            <pc:sldMk cId="3236735965" sldId="409"/>
            <ac:spMk id="3" creationId="{4C89914E-3112-F048-A1F9-A7F270248E0E}"/>
          </ac:spMkLst>
        </pc:spChg>
      </pc:sldChg>
      <pc:sldChg chg="modSp mod modNotesTx">
        <pc:chgData name="Laura Igual Muñoz" userId="70971670-db8e-4c6f-8475-171e608a376b" providerId="ADAL" clId="{8FBCA6A1-26BF-6042-A26C-E5092C132DA7}" dt="2021-02-17T15:01:57.577" v="3071" actId="20577"/>
        <pc:sldMkLst>
          <pc:docMk/>
          <pc:sldMk cId="2219693641" sldId="412"/>
        </pc:sldMkLst>
        <pc:spChg chg="mod">
          <ac:chgData name="Laura Igual Muñoz" userId="70971670-db8e-4c6f-8475-171e608a376b" providerId="ADAL" clId="{8FBCA6A1-26BF-6042-A26C-E5092C132DA7}" dt="2021-02-17T12:18:18.584" v="2691" actId="14100"/>
          <ac:spMkLst>
            <pc:docMk/>
            <pc:sldMk cId="2219693641" sldId="412"/>
            <ac:spMk id="7" creationId="{152D9771-908A-0247-9369-A87A1E2F7718}"/>
          </ac:spMkLst>
        </pc:spChg>
        <pc:spChg chg="mod">
          <ac:chgData name="Laura Igual Muñoz" userId="70971670-db8e-4c6f-8475-171e608a376b" providerId="ADAL" clId="{8FBCA6A1-26BF-6042-A26C-E5092C132DA7}" dt="2021-02-17T12:18:14.844" v="2690" actId="1037"/>
          <ac:spMkLst>
            <pc:docMk/>
            <pc:sldMk cId="2219693641" sldId="412"/>
            <ac:spMk id="15" creationId="{99474690-9F3E-654A-88D7-AE1DC77424F1}"/>
          </ac:spMkLst>
        </pc:spChg>
        <pc:spChg chg="mod">
          <ac:chgData name="Laura Igual Muñoz" userId="70971670-db8e-4c6f-8475-171e608a376b" providerId="ADAL" clId="{8FBCA6A1-26BF-6042-A26C-E5092C132DA7}" dt="2021-02-17T12:18:31.806" v="2693" actId="1076"/>
          <ac:spMkLst>
            <pc:docMk/>
            <pc:sldMk cId="2219693641" sldId="412"/>
            <ac:spMk id="20" creationId="{455D01D5-DBC9-6642-9C12-41D8605C2BD3}"/>
          </ac:spMkLst>
        </pc:spChg>
        <pc:grpChg chg="mod">
          <ac:chgData name="Laura Igual Muñoz" userId="70971670-db8e-4c6f-8475-171e608a376b" providerId="ADAL" clId="{8FBCA6A1-26BF-6042-A26C-E5092C132DA7}" dt="2021-02-17T12:18:08.163" v="2677" actId="1038"/>
          <ac:grpSpMkLst>
            <pc:docMk/>
            <pc:sldMk cId="2219693641" sldId="412"/>
            <ac:grpSpMk id="8" creationId="{F46CB25B-25E0-E046-B985-15E932BE637A}"/>
          </ac:grpSpMkLst>
        </pc:grpChg>
        <pc:picChg chg="mod">
          <ac:chgData name="Laura Igual Muñoz" userId="70971670-db8e-4c6f-8475-171e608a376b" providerId="ADAL" clId="{8FBCA6A1-26BF-6042-A26C-E5092C132DA7}" dt="2021-02-17T12:18:14.844" v="2690" actId="1037"/>
          <ac:picMkLst>
            <pc:docMk/>
            <pc:sldMk cId="2219693641" sldId="412"/>
            <ac:picMk id="17" creationId="{1A163FFA-2AAA-8945-8470-DC9DED9D83F6}"/>
          </ac:picMkLst>
        </pc:picChg>
        <pc:picChg chg="mod">
          <ac:chgData name="Laura Igual Muñoz" userId="70971670-db8e-4c6f-8475-171e608a376b" providerId="ADAL" clId="{8FBCA6A1-26BF-6042-A26C-E5092C132DA7}" dt="2021-02-17T12:18:14.844" v="2690" actId="1037"/>
          <ac:picMkLst>
            <pc:docMk/>
            <pc:sldMk cId="2219693641" sldId="412"/>
            <ac:picMk id="19" creationId="{83E07141-586E-294A-80C8-BA15528A0EA2}"/>
          </ac:picMkLst>
        </pc:picChg>
      </pc:sldChg>
      <pc:sldChg chg="modNotesTx">
        <pc:chgData name="Laura Igual Muñoz" userId="70971670-db8e-4c6f-8475-171e608a376b" providerId="ADAL" clId="{8FBCA6A1-26BF-6042-A26C-E5092C132DA7}" dt="2021-02-17T15:11:12.287" v="3209" actId="113"/>
        <pc:sldMkLst>
          <pc:docMk/>
          <pc:sldMk cId="1318756700" sldId="414"/>
        </pc:sldMkLst>
      </pc:sldChg>
      <pc:sldChg chg="modNotesTx">
        <pc:chgData name="Laura Igual Muñoz" userId="70971670-db8e-4c6f-8475-171e608a376b" providerId="ADAL" clId="{8FBCA6A1-26BF-6042-A26C-E5092C132DA7}" dt="2021-02-17T15:12:10.030" v="3263" actId="20577"/>
        <pc:sldMkLst>
          <pc:docMk/>
          <pc:sldMk cId="857017973" sldId="415"/>
        </pc:sldMkLst>
      </pc:sldChg>
      <pc:sldChg chg="modNotesTx">
        <pc:chgData name="Laura Igual Muñoz" userId="70971670-db8e-4c6f-8475-171e608a376b" providerId="ADAL" clId="{8FBCA6A1-26BF-6042-A26C-E5092C132DA7}" dt="2021-02-17T15:15:31.703" v="3409" actId="113"/>
        <pc:sldMkLst>
          <pc:docMk/>
          <pc:sldMk cId="75884952" sldId="418"/>
        </pc:sldMkLst>
      </pc:sldChg>
      <pc:sldChg chg="modNotesTx">
        <pc:chgData name="Laura Igual Muñoz" userId="70971670-db8e-4c6f-8475-171e608a376b" providerId="ADAL" clId="{8FBCA6A1-26BF-6042-A26C-E5092C132DA7}" dt="2021-02-17T15:16:15.366" v="3410" actId="113"/>
        <pc:sldMkLst>
          <pc:docMk/>
          <pc:sldMk cId="333756929" sldId="419"/>
        </pc:sldMkLst>
      </pc:sldChg>
      <pc:sldChg chg="addSp modSp mod modNotesTx">
        <pc:chgData name="Laura Igual Muñoz" userId="70971670-db8e-4c6f-8475-171e608a376b" providerId="ADAL" clId="{8FBCA6A1-26BF-6042-A26C-E5092C132DA7}" dt="2021-02-17T15:17:03.139" v="3411" actId="113"/>
        <pc:sldMkLst>
          <pc:docMk/>
          <pc:sldMk cId="1512756103" sldId="420"/>
        </pc:sldMkLst>
        <pc:spChg chg="add mod">
          <ac:chgData name="Laura Igual Muñoz" userId="70971670-db8e-4c6f-8475-171e608a376b" providerId="ADAL" clId="{8FBCA6A1-26BF-6042-A26C-E5092C132DA7}" dt="2021-02-17T11:33:28.956" v="2525" actId="1076"/>
          <ac:spMkLst>
            <pc:docMk/>
            <pc:sldMk cId="1512756103" sldId="420"/>
            <ac:spMk id="2" creationId="{3952348A-D5B2-3741-8FA8-3798238E0C96}"/>
          </ac:spMkLst>
        </pc:spChg>
      </pc:sldChg>
      <pc:sldChg chg="modSp mod modNotesTx">
        <pc:chgData name="Laura Igual Muñoz" userId="70971670-db8e-4c6f-8475-171e608a376b" providerId="ADAL" clId="{8FBCA6A1-26BF-6042-A26C-E5092C132DA7}" dt="2021-02-17T12:10:57.176" v="2608" actId="20577"/>
        <pc:sldMkLst>
          <pc:docMk/>
          <pc:sldMk cId="2099777553" sldId="422"/>
        </pc:sldMkLst>
        <pc:spChg chg="mod">
          <ac:chgData name="Laura Igual Muñoz" userId="70971670-db8e-4c6f-8475-171e608a376b" providerId="ADAL" clId="{8FBCA6A1-26BF-6042-A26C-E5092C132DA7}" dt="2021-02-17T12:10:57.176" v="2608" actId="20577"/>
          <ac:spMkLst>
            <pc:docMk/>
            <pc:sldMk cId="2099777553" sldId="422"/>
            <ac:spMk id="3" creationId="{D1F369F0-218E-5D49-9B8F-B51C976A3CCD}"/>
          </ac:spMkLst>
        </pc:spChg>
      </pc:sldChg>
      <pc:sldChg chg="modSp mod modNotesTx">
        <pc:chgData name="Laura Igual Muñoz" userId="70971670-db8e-4c6f-8475-171e608a376b" providerId="ADAL" clId="{8FBCA6A1-26BF-6042-A26C-E5092C132DA7}" dt="2021-02-17T15:24:11.045" v="3415" actId="20577"/>
        <pc:sldMkLst>
          <pc:docMk/>
          <pc:sldMk cId="3152938751" sldId="424"/>
        </pc:sldMkLst>
        <pc:spChg chg="mod">
          <ac:chgData name="Laura Igual Muñoz" userId="70971670-db8e-4c6f-8475-171e608a376b" providerId="ADAL" clId="{8FBCA6A1-26BF-6042-A26C-E5092C132DA7}" dt="2021-02-16T16:21:25.305" v="832" actId="1076"/>
          <ac:spMkLst>
            <pc:docMk/>
            <pc:sldMk cId="3152938751" sldId="424"/>
            <ac:spMk id="3" creationId="{2D272D1A-2CD5-0340-89DE-CC424D408AFB}"/>
          </ac:spMkLst>
        </pc:spChg>
      </pc:sldChg>
      <pc:sldChg chg="modNotesTx">
        <pc:chgData name="Laura Igual Muñoz" userId="70971670-db8e-4c6f-8475-171e608a376b" providerId="ADAL" clId="{8FBCA6A1-26BF-6042-A26C-E5092C132DA7}" dt="2021-02-17T15:29:57.526" v="3897" actId="20577"/>
        <pc:sldMkLst>
          <pc:docMk/>
          <pc:sldMk cId="278668339" sldId="425"/>
        </pc:sldMkLst>
      </pc:sldChg>
      <pc:sldChg chg="modSp mod modNotesTx">
        <pc:chgData name="Laura Igual Muñoz" userId="70971670-db8e-4c6f-8475-171e608a376b" providerId="ADAL" clId="{8FBCA6A1-26BF-6042-A26C-E5092C132DA7}" dt="2021-02-17T15:38:24.890" v="3927" actId="113"/>
        <pc:sldMkLst>
          <pc:docMk/>
          <pc:sldMk cId="2592411248" sldId="426"/>
        </pc:sldMkLst>
        <pc:spChg chg="mod">
          <ac:chgData name="Laura Igual Muñoz" userId="70971670-db8e-4c6f-8475-171e608a376b" providerId="ADAL" clId="{8FBCA6A1-26BF-6042-A26C-E5092C132DA7}" dt="2021-02-17T08:36:23.785" v="1516" actId="1035"/>
          <ac:spMkLst>
            <pc:docMk/>
            <pc:sldMk cId="2592411248" sldId="426"/>
            <ac:spMk id="3" creationId="{5F3549F2-C347-DE41-AA8B-4C15A661DE81}"/>
          </ac:spMkLst>
        </pc:spChg>
      </pc:sldChg>
      <pc:sldChg chg="modSp mod">
        <pc:chgData name="Laura Igual Muñoz" userId="70971670-db8e-4c6f-8475-171e608a376b" providerId="ADAL" clId="{8FBCA6A1-26BF-6042-A26C-E5092C132DA7}" dt="2021-02-17T11:01:42.869" v="2522" actId="20577"/>
        <pc:sldMkLst>
          <pc:docMk/>
          <pc:sldMk cId="95180599" sldId="429"/>
        </pc:sldMkLst>
        <pc:spChg chg="mod">
          <ac:chgData name="Laura Igual Muñoz" userId="70971670-db8e-4c6f-8475-171e608a376b" providerId="ADAL" clId="{8FBCA6A1-26BF-6042-A26C-E5092C132DA7}" dt="2021-02-17T11:01:42.869" v="2522" actId="20577"/>
          <ac:spMkLst>
            <pc:docMk/>
            <pc:sldMk cId="95180599" sldId="429"/>
            <ac:spMk id="4" creationId="{7AE06A2A-E522-5441-A07C-3F5DAD6496FF}"/>
          </ac:spMkLst>
        </pc:spChg>
      </pc:sldChg>
      <pc:sldChg chg="modSp mod">
        <pc:chgData name="Laura Igual Muñoz" userId="70971670-db8e-4c6f-8475-171e608a376b" providerId="ADAL" clId="{8FBCA6A1-26BF-6042-A26C-E5092C132DA7}" dt="2021-02-16T14:35:26.633" v="131" actId="20577"/>
        <pc:sldMkLst>
          <pc:docMk/>
          <pc:sldMk cId="1700415778" sldId="431"/>
        </pc:sldMkLst>
        <pc:spChg chg="mod">
          <ac:chgData name="Laura Igual Muñoz" userId="70971670-db8e-4c6f-8475-171e608a376b" providerId="ADAL" clId="{8FBCA6A1-26BF-6042-A26C-E5092C132DA7}" dt="2021-02-16T14:35:26.633" v="131" actId="20577"/>
          <ac:spMkLst>
            <pc:docMk/>
            <pc:sldMk cId="1700415778" sldId="431"/>
            <ac:spMk id="2" creationId="{BC49831F-AFCC-2743-992C-F83CF2FEC4A7}"/>
          </ac:spMkLst>
        </pc:spChg>
      </pc:sldChg>
      <pc:sldChg chg="modSp mod">
        <pc:chgData name="Laura Igual Muñoz" userId="70971670-db8e-4c6f-8475-171e608a376b" providerId="ADAL" clId="{8FBCA6A1-26BF-6042-A26C-E5092C132DA7}" dt="2021-02-17T10:09:10.458" v="2110" actId="20577"/>
        <pc:sldMkLst>
          <pc:docMk/>
          <pc:sldMk cId="878115685" sldId="433"/>
        </pc:sldMkLst>
        <pc:spChg chg="mod">
          <ac:chgData name="Laura Igual Muñoz" userId="70971670-db8e-4c6f-8475-171e608a376b" providerId="ADAL" clId="{8FBCA6A1-26BF-6042-A26C-E5092C132DA7}" dt="2021-02-17T10:09:10.458" v="2110" actId="20577"/>
          <ac:spMkLst>
            <pc:docMk/>
            <pc:sldMk cId="878115685" sldId="433"/>
            <ac:spMk id="3" creationId="{769D1178-E00D-5042-A608-68166ADD13B8}"/>
          </ac:spMkLst>
        </pc:spChg>
      </pc:sldChg>
      <pc:sldChg chg="del">
        <pc:chgData name="Laura Igual Muñoz" userId="70971670-db8e-4c6f-8475-171e608a376b" providerId="ADAL" clId="{8FBCA6A1-26BF-6042-A26C-E5092C132DA7}" dt="2021-02-16T13:09:13.497" v="0" actId="2696"/>
        <pc:sldMkLst>
          <pc:docMk/>
          <pc:sldMk cId="506623262" sldId="435"/>
        </pc:sldMkLst>
      </pc:sldChg>
      <pc:sldChg chg="modSp del mod modNotesTx">
        <pc:chgData name="Laura Igual Muñoz" userId="70971670-db8e-4c6f-8475-171e608a376b" providerId="ADAL" clId="{8FBCA6A1-26BF-6042-A26C-E5092C132DA7}" dt="2021-02-16T16:16:39.776" v="805" actId="2696"/>
        <pc:sldMkLst>
          <pc:docMk/>
          <pc:sldMk cId="4115012300" sldId="436"/>
        </pc:sldMkLst>
        <pc:spChg chg="mod">
          <ac:chgData name="Laura Igual Muñoz" userId="70971670-db8e-4c6f-8475-171e608a376b" providerId="ADAL" clId="{8FBCA6A1-26BF-6042-A26C-E5092C132DA7}" dt="2021-02-16T16:12:08.075" v="760" actId="20577"/>
          <ac:spMkLst>
            <pc:docMk/>
            <pc:sldMk cId="4115012300" sldId="436"/>
            <ac:spMk id="2" creationId="{B7910B11-3313-E24F-948A-A7CCCC1252D4}"/>
          </ac:spMkLst>
        </pc:spChg>
      </pc:sldChg>
      <pc:sldChg chg="modSp mod modNotesTx">
        <pc:chgData name="Laura Igual Muñoz" userId="70971670-db8e-4c6f-8475-171e608a376b" providerId="ADAL" clId="{8FBCA6A1-26BF-6042-A26C-E5092C132DA7}" dt="2021-02-17T15:41:02.971" v="3932" actId="113"/>
        <pc:sldMkLst>
          <pc:docMk/>
          <pc:sldMk cId="2992067088" sldId="442"/>
        </pc:sldMkLst>
        <pc:spChg chg="mod">
          <ac:chgData name="Laura Igual Muñoz" userId="70971670-db8e-4c6f-8475-171e608a376b" providerId="ADAL" clId="{8FBCA6A1-26BF-6042-A26C-E5092C132DA7}" dt="2021-02-17T10:03:42.027" v="2078" actId="20577"/>
          <ac:spMkLst>
            <pc:docMk/>
            <pc:sldMk cId="2992067088" sldId="442"/>
            <ac:spMk id="3" creationId="{63A3BC86-8BD8-724D-84F3-5D7929233696}"/>
          </ac:spMkLst>
        </pc:spChg>
      </pc:sldChg>
      <pc:sldChg chg="modSp mod modNotesTx">
        <pc:chgData name="Laura Igual Muñoz" userId="70971670-db8e-4c6f-8475-171e608a376b" providerId="ADAL" clId="{8FBCA6A1-26BF-6042-A26C-E5092C132DA7}" dt="2021-02-17T09:37:52.812" v="1937" actId="20577"/>
        <pc:sldMkLst>
          <pc:docMk/>
          <pc:sldMk cId="4130279545" sldId="443"/>
        </pc:sldMkLst>
        <pc:spChg chg="mod">
          <ac:chgData name="Laura Igual Muñoz" userId="70971670-db8e-4c6f-8475-171e608a376b" providerId="ADAL" clId="{8FBCA6A1-26BF-6042-A26C-E5092C132DA7}" dt="2021-02-17T09:30:53.413" v="1857" actId="20577"/>
          <ac:spMkLst>
            <pc:docMk/>
            <pc:sldMk cId="4130279545" sldId="443"/>
            <ac:spMk id="3" creationId="{221F8F41-C906-BB4F-96B0-7960C1E0ABB0}"/>
          </ac:spMkLst>
        </pc:spChg>
      </pc:sldChg>
      <pc:sldChg chg="modSp mod">
        <pc:chgData name="Laura Igual Muñoz" userId="70971670-db8e-4c6f-8475-171e608a376b" providerId="ADAL" clId="{8FBCA6A1-26BF-6042-A26C-E5092C132DA7}" dt="2021-02-16T14:34:41.508" v="95" actId="20577"/>
        <pc:sldMkLst>
          <pc:docMk/>
          <pc:sldMk cId="2657748622" sldId="444"/>
        </pc:sldMkLst>
        <pc:spChg chg="mod">
          <ac:chgData name="Laura Igual Muñoz" userId="70971670-db8e-4c6f-8475-171e608a376b" providerId="ADAL" clId="{8FBCA6A1-26BF-6042-A26C-E5092C132DA7}" dt="2021-02-16T14:34:41.508" v="95" actId="20577"/>
          <ac:spMkLst>
            <pc:docMk/>
            <pc:sldMk cId="2657748622" sldId="444"/>
            <ac:spMk id="3" creationId="{21DD0749-1677-B045-8DD5-3200A1959F7D}"/>
          </ac:spMkLst>
        </pc:spChg>
      </pc:sldChg>
      <pc:sldChg chg="modSp mod modNotesTx">
        <pc:chgData name="Laura Igual Muñoz" userId="70971670-db8e-4c6f-8475-171e608a376b" providerId="ADAL" clId="{8FBCA6A1-26BF-6042-A26C-E5092C132DA7}" dt="2021-02-17T12:07:47.513" v="2566" actId="113"/>
        <pc:sldMkLst>
          <pc:docMk/>
          <pc:sldMk cId="1078379730" sldId="445"/>
        </pc:sldMkLst>
        <pc:spChg chg="mod">
          <ac:chgData name="Laura Igual Muñoz" userId="70971670-db8e-4c6f-8475-171e608a376b" providerId="ADAL" clId="{8FBCA6A1-26BF-6042-A26C-E5092C132DA7}" dt="2021-02-17T12:07:23.167" v="2563" actId="20577"/>
          <ac:spMkLst>
            <pc:docMk/>
            <pc:sldMk cId="1078379730" sldId="445"/>
            <ac:spMk id="7" creationId="{200F86FA-ADA8-FE46-9482-D84C74AED2C1}"/>
          </ac:spMkLst>
        </pc:spChg>
      </pc:sldChg>
      <pc:sldChg chg="modSp mod">
        <pc:chgData name="Laura Igual Muñoz" userId="70971670-db8e-4c6f-8475-171e608a376b" providerId="ADAL" clId="{8FBCA6A1-26BF-6042-A26C-E5092C132DA7}" dt="2021-02-17T12:08:48.398" v="2602" actId="20577"/>
        <pc:sldMkLst>
          <pc:docMk/>
          <pc:sldMk cId="777244925" sldId="447"/>
        </pc:sldMkLst>
        <pc:spChg chg="mod">
          <ac:chgData name="Laura Igual Muñoz" userId="70971670-db8e-4c6f-8475-171e608a376b" providerId="ADAL" clId="{8FBCA6A1-26BF-6042-A26C-E5092C132DA7}" dt="2021-02-17T12:08:48.398" v="2602" actId="20577"/>
          <ac:spMkLst>
            <pc:docMk/>
            <pc:sldMk cId="777244925" sldId="447"/>
            <ac:spMk id="3" creationId="{5B6184C4-2ED2-F04F-AD4F-F0BBF8B606A0}"/>
          </ac:spMkLst>
        </pc:spChg>
      </pc:sldChg>
      <pc:sldChg chg="del">
        <pc:chgData name="Laura Igual Muñoz" userId="70971670-db8e-4c6f-8475-171e608a376b" providerId="ADAL" clId="{8FBCA6A1-26BF-6042-A26C-E5092C132DA7}" dt="2021-02-16T15:39:38.997" v="329" actId="2696"/>
        <pc:sldMkLst>
          <pc:docMk/>
          <pc:sldMk cId="280418199" sldId="449"/>
        </pc:sldMkLst>
      </pc:sldChg>
      <pc:sldChg chg="del">
        <pc:chgData name="Laura Igual Muñoz" userId="70971670-db8e-4c6f-8475-171e608a376b" providerId="ADAL" clId="{8FBCA6A1-26BF-6042-A26C-E5092C132DA7}" dt="2021-02-16T15:39:38.997" v="329" actId="2696"/>
        <pc:sldMkLst>
          <pc:docMk/>
          <pc:sldMk cId="1476474762" sldId="450"/>
        </pc:sldMkLst>
      </pc:sldChg>
      <pc:sldChg chg="modSp mod">
        <pc:chgData name="Laura Igual Muñoz" userId="70971670-db8e-4c6f-8475-171e608a376b" providerId="ADAL" clId="{8FBCA6A1-26BF-6042-A26C-E5092C132DA7}" dt="2021-02-17T11:55:38.636" v="2542" actId="20577"/>
        <pc:sldMkLst>
          <pc:docMk/>
          <pc:sldMk cId="3496596529" sldId="451"/>
        </pc:sldMkLst>
        <pc:spChg chg="mod">
          <ac:chgData name="Laura Igual Muñoz" userId="70971670-db8e-4c6f-8475-171e608a376b" providerId="ADAL" clId="{8FBCA6A1-26BF-6042-A26C-E5092C132DA7}" dt="2021-02-17T10:06:46.142" v="2083" actId="33524"/>
          <ac:spMkLst>
            <pc:docMk/>
            <pc:sldMk cId="3496596529" sldId="451"/>
            <ac:spMk id="2" creationId="{BC49831F-AFCC-2743-992C-F83CF2FEC4A7}"/>
          </ac:spMkLst>
        </pc:spChg>
        <pc:spChg chg="mod">
          <ac:chgData name="Laura Igual Muñoz" userId="70971670-db8e-4c6f-8475-171e608a376b" providerId="ADAL" clId="{8FBCA6A1-26BF-6042-A26C-E5092C132DA7}" dt="2021-02-17T11:55:38.636" v="2542" actId="20577"/>
          <ac:spMkLst>
            <pc:docMk/>
            <pc:sldMk cId="3496596529" sldId="451"/>
            <ac:spMk id="3" creationId="{69ABED5A-135A-944D-B5CB-269DD5FF97A0}"/>
          </ac:spMkLst>
        </pc:spChg>
      </pc:sldChg>
      <pc:sldChg chg="addSp delSp modSp add mod setBg delDesignElem">
        <pc:chgData name="Laura Igual Muñoz" userId="70971670-db8e-4c6f-8475-171e608a376b" providerId="ADAL" clId="{8FBCA6A1-26BF-6042-A26C-E5092C132DA7}" dt="2021-02-16T16:06:41.898" v="586" actId="14100"/>
        <pc:sldMkLst>
          <pc:docMk/>
          <pc:sldMk cId="3642780340" sldId="452"/>
        </pc:sldMkLst>
        <pc:spChg chg="del">
          <ac:chgData name="Laura Igual Muñoz" userId="70971670-db8e-4c6f-8475-171e608a376b" providerId="ADAL" clId="{8FBCA6A1-26BF-6042-A26C-E5092C132DA7}" dt="2021-02-16T15:27:33.790" v="262" actId="478"/>
          <ac:spMkLst>
            <pc:docMk/>
            <pc:sldMk cId="3642780340" sldId="452"/>
            <ac:spMk id="2" creationId="{56669804-D875-CA48-AC8F-F15D35E7A9C6}"/>
          </ac:spMkLst>
        </pc:spChg>
        <pc:spChg chg="del">
          <ac:chgData name="Laura Igual Muñoz" userId="70971670-db8e-4c6f-8475-171e608a376b" providerId="ADAL" clId="{8FBCA6A1-26BF-6042-A26C-E5092C132DA7}" dt="2021-02-16T15:27:36.341" v="263" actId="478"/>
          <ac:spMkLst>
            <pc:docMk/>
            <pc:sldMk cId="3642780340" sldId="452"/>
            <ac:spMk id="3" creationId="{B83CD076-A1B7-D94D-9948-6DA9FB387E1B}"/>
          </ac:spMkLst>
        </pc:spChg>
        <pc:spChg chg="add del mod">
          <ac:chgData name="Laura Igual Muñoz" userId="70971670-db8e-4c6f-8475-171e608a376b" providerId="ADAL" clId="{8FBCA6A1-26BF-6042-A26C-E5092C132DA7}" dt="2021-02-16T16:06:36.297" v="583" actId="478"/>
          <ac:spMkLst>
            <pc:docMk/>
            <pc:sldMk cId="3642780340" sldId="452"/>
            <ac:spMk id="8" creationId="{2866D2DB-42A6-6C4F-8D9E-1EC9EB2E79AD}"/>
          </ac:spMkLst>
        </pc:spChg>
        <pc:spChg chg="add del mod">
          <ac:chgData name="Laura Igual Muñoz" userId="70971670-db8e-4c6f-8475-171e608a376b" providerId="ADAL" clId="{8FBCA6A1-26BF-6042-A26C-E5092C132DA7}" dt="2021-02-16T15:27:47.146" v="268" actId="478"/>
          <ac:spMkLst>
            <pc:docMk/>
            <pc:sldMk cId="3642780340" sldId="452"/>
            <ac:spMk id="8" creationId="{89314A49-948B-C140-8D50-BA17D629DAA1}"/>
          </ac:spMkLst>
        </pc:spChg>
        <pc:spChg chg="add del mod">
          <ac:chgData name="Laura Igual Muñoz" userId="70971670-db8e-4c6f-8475-171e608a376b" providerId="ADAL" clId="{8FBCA6A1-26BF-6042-A26C-E5092C132DA7}" dt="2021-02-16T15:27:54.700" v="270" actId="478"/>
          <ac:spMkLst>
            <pc:docMk/>
            <pc:sldMk cId="3642780340" sldId="452"/>
            <ac:spMk id="10" creationId="{BADF9391-16FC-0C48-8F0B-270CBEB70A1F}"/>
          </ac:spMkLst>
        </pc:spChg>
        <pc:spChg chg="add mod">
          <ac:chgData name="Laura Igual Muñoz" userId="70971670-db8e-4c6f-8475-171e608a376b" providerId="ADAL" clId="{8FBCA6A1-26BF-6042-A26C-E5092C132DA7}" dt="2021-02-16T16:06:41.898" v="586" actId="14100"/>
          <ac:spMkLst>
            <pc:docMk/>
            <pc:sldMk cId="3642780340" sldId="452"/>
            <ac:spMk id="14" creationId="{73D30F14-E8AA-F345-8223-A7FCBF02590C}"/>
          </ac:spMkLst>
        </pc:spChg>
        <pc:spChg chg="del">
          <ac:chgData name="Laura Igual Muñoz" userId="70971670-db8e-4c6f-8475-171e608a376b" providerId="ADAL" clId="{8FBCA6A1-26BF-6042-A26C-E5092C132DA7}" dt="2021-02-16T15:27:29.524" v="261"/>
          <ac:spMkLst>
            <pc:docMk/>
            <pc:sldMk cId="3642780340" sldId="452"/>
            <ac:spMk id="23" creationId="{89E7A3B0-8177-473E-B1D0-59D0661DCBA4}"/>
          </ac:spMkLst>
        </pc:spChg>
        <pc:spChg chg="del">
          <ac:chgData name="Laura Igual Muñoz" userId="70971670-db8e-4c6f-8475-171e608a376b" providerId="ADAL" clId="{8FBCA6A1-26BF-6042-A26C-E5092C132DA7}" dt="2021-02-16T15:27:29.524" v="261"/>
          <ac:spMkLst>
            <pc:docMk/>
            <pc:sldMk cId="3642780340" sldId="452"/>
            <ac:spMk id="24" creationId="{A29398BB-6F62-472B-88B2-8D942FEBFB20}"/>
          </ac:spMkLst>
        </pc:spChg>
        <pc:spChg chg="del">
          <ac:chgData name="Laura Igual Muñoz" userId="70971670-db8e-4c6f-8475-171e608a376b" providerId="ADAL" clId="{8FBCA6A1-26BF-6042-A26C-E5092C132DA7}" dt="2021-02-16T15:27:29.524" v="261"/>
          <ac:spMkLst>
            <pc:docMk/>
            <pc:sldMk cId="3642780340" sldId="452"/>
            <ac:spMk id="25" creationId="{FD367FDA-2141-45CD-BBF9-48670C11DF6E}"/>
          </ac:spMkLst>
        </pc:spChg>
        <pc:picChg chg="add del">
          <ac:chgData name="Laura Igual Muñoz" userId="70971670-db8e-4c6f-8475-171e608a376b" providerId="ADAL" clId="{8FBCA6A1-26BF-6042-A26C-E5092C132DA7}" dt="2021-02-16T15:27:42.634" v="266" actId="478"/>
          <ac:picMkLst>
            <pc:docMk/>
            <pc:sldMk cId="3642780340" sldId="452"/>
            <ac:picMk id="7" creationId="{3C98780E-98B5-CD40-B59F-429FB865A475}"/>
          </ac:picMkLst>
        </pc:picChg>
      </pc:sldChg>
      <pc:sldChg chg="delSp add del setBg delDesignElem">
        <pc:chgData name="Laura Igual Muñoz" userId="70971670-db8e-4c6f-8475-171e608a376b" providerId="ADAL" clId="{8FBCA6A1-26BF-6042-A26C-E5092C132DA7}" dt="2021-02-16T14:32:45.134" v="80" actId="2696"/>
        <pc:sldMkLst>
          <pc:docMk/>
          <pc:sldMk cId="4245248769" sldId="452"/>
        </pc:sldMkLst>
        <pc:spChg chg="del">
          <ac:chgData name="Laura Igual Muñoz" userId="70971670-db8e-4c6f-8475-171e608a376b" providerId="ADAL" clId="{8FBCA6A1-26BF-6042-A26C-E5092C132DA7}" dt="2021-02-16T14:32:40.256" v="79"/>
          <ac:spMkLst>
            <pc:docMk/>
            <pc:sldMk cId="4245248769" sldId="452"/>
            <ac:spMk id="23" creationId="{89E7A3B0-8177-473E-B1D0-59D0661DCBA4}"/>
          </ac:spMkLst>
        </pc:spChg>
        <pc:spChg chg="del">
          <ac:chgData name="Laura Igual Muñoz" userId="70971670-db8e-4c6f-8475-171e608a376b" providerId="ADAL" clId="{8FBCA6A1-26BF-6042-A26C-E5092C132DA7}" dt="2021-02-16T14:32:40.256" v="79"/>
          <ac:spMkLst>
            <pc:docMk/>
            <pc:sldMk cId="4245248769" sldId="452"/>
            <ac:spMk id="24" creationId="{A29398BB-6F62-472B-88B2-8D942FEBFB20}"/>
          </ac:spMkLst>
        </pc:spChg>
        <pc:spChg chg="del">
          <ac:chgData name="Laura Igual Muñoz" userId="70971670-db8e-4c6f-8475-171e608a376b" providerId="ADAL" clId="{8FBCA6A1-26BF-6042-A26C-E5092C132DA7}" dt="2021-02-16T14:32:40.256" v="79"/>
          <ac:spMkLst>
            <pc:docMk/>
            <pc:sldMk cId="4245248769" sldId="452"/>
            <ac:spMk id="25" creationId="{FD367FDA-2141-45CD-BBF9-48670C11DF6E}"/>
          </ac:spMkLst>
        </pc:spChg>
      </pc:sldChg>
      <pc:sldChg chg="addSp modSp new mod modNotesTx">
        <pc:chgData name="Laura Igual Muñoz" userId="70971670-db8e-4c6f-8475-171e608a376b" providerId="ADAL" clId="{8FBCA6A1-26BF-6042-A26C-E5092C132DA7}" dt="2021-02-17T15:14:24.135" v="3364" actId="113"/>
        <pc:sldMkLst>
          <pc:docMk/>
          <pc:sldMk cId="2114645939" sldId="453"/>
        </pc:sldMkLst>
        <pc:spChg chg="mod">
          <ac:chgData name="Laura Igual Muñoz" userId="70971670-db8e-4c6f-8475-171e608a376b" providerId="ADAL" clId="{8FBCA6A1-26BF-6042-A26C-E5092C132DA7}" dt="2021-02-17T08:35:02.234" v="1496" actId="20577"/>
          <ac:spMkLst>
            <pc:docMk/>
            <pc:sldMk cId="2114645939" sldId="453"/>
            <ac:spMk id="2" creationId="{8EB31D58-C271-594D-B0D1-1DF7B297F6CF}"/>
          </ac:spMkLst>
        </pc:spChg>
        <pc:spChg chg="mod">
          <ac:chgData name="Laura Igual Muñoz" userId="70971670-db8e-4c6f-8475-171e608a376b" providerId="ADAL" clId="{8FBCA6A1-26BF-6042-A26C-E5092C132DA7}" dt="2021-02-16T16:15:51.183" v="784"/>
          <ac:spMkLst>
            <pc:docMk/>
            <pc:sldMk cId="2114645939" sldId="453"/>
            <ac:spMk id="3" creationId="{A9798A0D-C7CA-D440-9760-98F95647E5B7}"/>
          </ac:spMkLst>
        </pc:spChg>
        <pc:spChg chg="add mod">
          <ac:chgData name="Laura Igual Muñoz" userId="70971670-db8e-4c6f-8475-171e608a376b" providerId="ADAL" clId="{8FBCA6A1-26BF-6042-A26C-E5092C132DA7}" dt="2021-02-16T16:16:22.158" v="804" actId="1076"/>
          <ac:spMkLst>
            <pc:docMk/>
            <pc:sldMk cId="2114645939" sldId="453"/>
            <ac:spMk id="6" creationId="{F68D2B56-27CB-F644-9EE5-17085C50E633}"/>
          </ac:spMkLst>
        </pc:spChg>
        <pc:picChg chg="add mod">
          <ac:chgData name="Laura Igual Muñoz" userId="70971670-db8e-4c6f-8475-171e608a376b" providerId="ADAL" clId="{8FBCA6A1-26BF-6042-A26C-E5092C132DA7}" dt="2021-02-16T16:16:05.192" v="800" actId="1036"/>
          <ac:picMkLst>
            <pc:docMk/>
            <pc:sldMk cId="2114645939" sldId="453"/>
            <ac:picMk id="5" creationId="{2D1A2D2E-5876-CF43-B4F3-FA356904A16D}"/>
          </ac:picMkLst>
        </pc:picChg>
      </pc:sldChg>
      <pc:sldChg chg="new del">
        <pc:chgData name="Laura Igual Muñoz" userId="70971670-db8e-4c6f-8475-171e608a376b" providerId="ADAL" clId="{8FBCA6A1-26BF-6042-A26C-E5092C132DA7}" dt="2021-02-16T16:15:40.064" v="782" actId="680"/>
        <pc:sldMkLst>
          <pc:docMk/>
          <pc:sldMk cId="2124248466" sldId="453"/>
        </pc:sldMkLst>
      </pc:sldChg>
      <pc:sldChg chg="delSp add del setBg delDesignElem">
        <pc:chgData name="Laura Igual Muñoz" userId="70971670-db8e-4c6f-8475-171e608a376b" providerId="ADAL" clId="{8FBCA6A1-26BF-6042-A26C-E5092C132DA7}" dt="2021-02-16T15:28:50.980" v="286" actId="2696"/>
        <pc:sldMkLst>
          <pc:docMk/>
          <pc:sldMk cId="2353571806" sldId="453"/>
        </pc:sldMkLst>
        <pc:spChg chg="del">
          <ac:chgData name="Laura Igual Muñoz" userId="70971670-db8e-4c6f-8475-171e608a376b" providerId="ADAL" clId="{8FBCA6A1-26BF-6042-A26C-E5092C132DA7}" dt="2021-02-16T15:28:13.050" v="272"/>
          <ac:spMkLst>
            <pc:docMk/>
            <pc:sldMk cId="2353571806" sldId="453"/>
            <ac:spMk id="23" creationId="{89E7A3B0-8177-473E-B1D0-59D0661DCBA4}"/>
          </ac:spMkLst>
        </pc:spChg>
        <pc:spChg chg="del">
          <ac:chgData name="Laura Igual Muñoz" userId="70971670-db8e-4c6f-8475-171e608a376b" providerId="ADAL" clId="{8FBCA6A1-26BF-6042-A26C-E5092C132DA7}" dt="2021-02-16T15:28:13.050" v="272"/>
          <ac:spMkLst>
            <pc:docMk/>
            <pc:sldMk cId="2353571806" sldId="453"/>
            <ac:spMk id="24" creationId="{A29398BB-6F62-472B-88B2-8D942FEBFB20}"/>
          </ac:spMkLst>
        </pc:spChg>
        <pc:spChg chg="del">
          <ac:chgData name="Laura Igual Muñoz" userId="70971670-db8e-4c6f-8475-171e608a376b" providerId="ADAL" clId="{8FBCA6A1-26BF-6042-A26C-E5092C132DA7}" dt="2021-02-16T15:28:13.050" v="272"/>
          <ac:spMkLst>
            <pc:docMk/>
            <pc:sldMk cId="2353571806" sldId="453"/>
            <ac:spMk id="25" creationId="{FD367FDA-2141-45CD-BBF9-48670C11DF6E}"/>
          </ac:spMkLst>
        </pc:spChg>
      </pc:sldChg>
      <pc:sldChg chg="modSp new del mod">
        <pc:chgData name="Laura Igual Muñoz" userId="70971670-db8e-4c6f-8475-171e608a376b" providerId="ADAL" clId="{8FBCA6A1-26BF-6042-A26C-E5092C132DA7}" dt="2021-02-17T12:13:46.199" v="2624" actId="2696"/>
        <pc:sldMkLst>
          <pc:docMk/>
          <pc:sldMk cId="2721188948" sldId="454"/>
        </pc:sldMkLst>
        <pc:spChg chg="mod">
          <ac:chgData name="Laura Igual Muñoz" userId="70971670-db8e-4c6f-8475-171e608a376b" providerId="ADAL" clId="{8FBCA6A1-26BF-6042-A26C-E5092C132DA7}" dt="2021-02-17T12:13:40.301" v="2623" actId="20577"/>
          <ac:spMkLst>
            <pc:docMk/>
            <pc:sldMk cId="2721188948" sldId="454"/>
            <ac:spMk id="2" creationId="{10340FAB-122D-5F49-8DE0-0F7CA95C42D8}"/>
          </ac:spMkLst>
        </pc:spChg>
      </pc:sldChg>
      <pc:sldMasterChg chg="modSp mod">
        <pc:chgData name="Laura Igual Muñoz" userId="70971670-db8e-4c6f-8475-171e608a376b" providerId="ADAL" clId="{8FBCA6A1-26BF-6042-A26C-E5092C132DA7}" dt="2021-02-16T16:15:06.155" v="771" actId="1035"/>
        <pc:sldMasterMkLst>
          <pc:docMk/>
          <pc:sldMasterMk cId="471069773" sldId="2147483648"/>
        </pc:sldMasterMkLst>
        <pc:spChg chg="mod">
          <ac:chgData name="Laura Igual Muñoz" userId="70971670-db8e-4c6f-8475-171e608a376b" providerId="ADAL" clId="{8FBCA6A1-26BF-6042-A26C-E5092C132DA7}" dt="2021-02-16T16:15:06.155" v="771" actId="1035"/>
          <ac:spMkLst>
            <pc:docMk/>
            <pc:sldMasterMk cId="471069773" sldId="2147483648"/>
            <ac:spMk id="2" creationId="{C1E069F1-EA13-5C4B-867E-640728C0DAB8}"/>
          </ac:spMkLst>
        </pc:spChg>
      </pc:sldMasterChg>
    </pc:docChg>
  </pc:docChgLst>
  <pc:docChgLst>
    <pc:chgData name="Laura Igual Muñoz" userId="70971670-db8e-4c6f-8475-171e608a376b" providerId="ADAL" clId="{F6B7B4B9-9750-7447-98BB-6D957AB2A741}"/>
    <pc:docChg chg="undo redo custSel addSld delSld modSld sldOrd modMainMaster">
      <pc:chgData name="Laura Igual Muñoz" userId="70971670-db8e-4c6f-8475-171e608a376b" providerId="ADAL" clId="{F6B7B4B9-9750-7447-98BB-6D957AB2A741}" dt="2021-02-16T12:29:16.958" v="13808" actId="20577"/>
      <pc:docMkLst>
        <pc:docMk/>
      </pc:docMkLst>
      <pc:sldChg chg="addSp delSp modSp add del mod setBg">
        <pc:chgData name="Laura Igual Muñoz" userId="70971670-db8e-4c6f-8475-171e608a376b" providerId="ADAL" clId="{F6B7B4B9-9750-7447-98BB-6D957AB2A741}" dt="2021-02-09T11:16:14.203" v="5549" actId="2696"/>
        <pc:sldMkLst>
          <pc:docMk/>
          <pc:sldMk cId="457603398" sldId="256"/>
        </pc:sldMkLst>
        <pc:spChg chg="mod">
          <ac:chgData name="Laura Igual Muñoz" userId="70971670-db8e-4c6f-8475-171e608a376b" providerId="ADAL" clId="{F6B7B4B9-9750-7447-98BB-6D957AB2A741}" dt="2021-02-05T15:34:09.731" v="4316" actId="1076"/>
          <ac:spMkLst>
            <pc:docMk/>
            <pc:sldMk cId="457603398" sldId="256"/>
            <ac:spMk id="2" creationId="{56669804-D875-CA48-AC8F-F15D35E7A9C6}"/>
          </ac:spMkLst>
        </pc:spChg>
        <pc:spChg chg="mod">
          <ac:chgData name="Laura Igual Muñoz" userId="70971670-db8e-4c6f-8475-171e608a376b" providerId="ADAL" clId="{F6B7B4B9-9750-7447-98BB-6D957AB2A741}" dt="2021-02-05T15:34:30.730" v="4323" actId="1076"/>
          <ac:spMkLst>
            <pc:docMk/>
            <pc:sldMk cId="457603398" sldId="256"/>
            <ac:spMk id="3" creationId="{B83CD076-A1B7-D94D-9948-6DA9FB387E1B}"/>
          </ac:spMkLst>
        </pc:spChg>
        <pc:spChg chg="add del">
          <ac:chgData name="Laura Igual Muñoz" userId="70971670-db8e-4c6f-8475-171e608a376b" providerId="ADAL" clId="{F6B7B4B9-9750-7447-98BB-6D957AB2A741}" dt="2021-02-05T15:27:30.422" v="4105" actId="26606"/>
          <ac:spMkLst>
            <pc:docMk/>
            <pc:sldMk cId="457603398" sldId="256"/>
            <ac:spMk id="9" creationId="{EB270761-CC40-4F3F-A916-7E3BC3989348}"/>
          </ac:spMkLst>
        </pc:spChg>
        <pc:spChg chg="add del">
          <ac:chgData name="Laura Igual Muñoz" userId="70971670-db8e-4c6f-8475-171e608a376b" providerId="ADAL" clId="{F6B7B4B9-9750-7447-98BB-6D957AB2A741}" dt="2021-02-05T15:27:30.422" v="4105" actId="26606"/>
          <ac:spMkLst>
            <pc:docMk/>
            <pc:sldMk cId="457603398" sldId="256"/>
            <ac:spMk id="10" creationId="{EF5FE77B-EA4C-4573-8509-E577DCA8AF45}"/>
          </ac:spMkLst>
        </pc:spChg>
        <pc:spChg chg="add del">
          <ac:chgData name="Laura Igual Muñoz" userId="70971670-db8e-4c6f-8475-171e608a376b" providerId="ADAL" clId="{F6B7B4B9-9750-7447-98BB-6D957AB2A741}" dt="2021-02-05T15:27:10.957" v="4100" actId="26606"/>
          <ac:spMkLst>
            <pc:docMk/>
            <pc:sldMk cId="457603398" sldId="256"/>
            <ac:spMk id="12" creationId="{E2EB7817-E168-4C54-A112-A79DDCDB3008}"/>
          </ac:spMkLst>
        </pc:spChg>
        <pc:spChg chg="add del">
          <ac:chgData name="Laura Igual Muñoz" userId="70971670-db8e-4c6f-8475-171e608a376b" providerId="ADAL" clId="{F6B7B4B9-9750-7447-98BB-6D957AB2A741}" dt="2021-02-05T15:27:10.957" v="4100" actId="26606"/>
          <ac:spMkLst>
            <pc:docMk/>
            <pc:sldMk cId="457603398" sldId="256"/>
            <ac:spMk id="14" creationId="{8358AEE7-96E5-490E-93E2-263A0D51B1AA}"/>
          </ac:spMkLst>
        </pc:spChg>
        <pc:picChg chg="add mod ord">
          <ac:chgData name="Laura Igual Muñoz" userId="70971670-db8e-4c6f-8475-171e608a376b" providerId="ADAL" clId="{F6B7B4B9-9750-7447-98BB-6D957AB2A741}" dt="2021-02-05T15:34:17.686" v="4320" actId="1076"/>
          <ac:picMkLst>
            <pc:docMk/>
            <pc:sldMk cId="457603398" sldId="256"/>
            <ac:picMk id="5" creationId="{8B129878-590C-5048-B82E-4B2F7256E7B8}"/>
          </ac:picMkLst>
        </pc:picChg>
        <pc:picChg chg="add mod">
          <ac:chgData name="Laura Igual Muñoz" userId="70971670-db8e-4c6f-8475-171e608a376b" providerId="ADAL" clId="{F6B7B4B9-9750-7447-98BB-6D957AB2A741}" dt="2021-02-05T15:34:32.808" v="4324" actId="1076"/>
          <ac:picMkLst>
            <pc:docMk/>
            <pc:sldMk cId="457603398" sldId="256"/>
            <ac:picMk id="7" creationId="{3C98780E-98B5-CD40-B59F-429FB865A475}"/>
          </ac:picMkLst>
        </pc:picChg>
      </pc:sldChg>
      <pc:sldChg chg="modSp del mod">
        <pc:chgData name="Laura Igual Muñoz" userId="70971670-db8e-4c6f-8475-171e608a376b" providerId="ADAL" clId="{F6B7B4B9-9750-7447-98BB-6D957AB2A741}" dt="2021-02-09T11:16:34.612" v="5550" actId="2696"/>
        <pc:sldMkLst>
          <pc:docMk/>
          <pc:sldMk cId="3146768884" sldId="257"/>
        </pc:sldMkLst>
        <pc:spChg chg="mod">
          <ac:chgData name="Laura Igual Muñoz" userId="70971670-db8e-4c6f-8475-171e608a376b" providerId="ADAL" clId="{F6B7B4B9-9750-7447-98BB-6D957AB2A741}" dt="2021-02-05T12:55:41.231" v="3900" actId="15"/>
          <ac:spMkLst>
            <pc:docMk/>
            <pc:sldMk cId="3146768884" sldId="257"/>
            <ac:spMk id="3" creationId="{5059B6A7-B7FC-C34B-8923-90B5A24C3850}"/>
          </ac:spMkLst>
        </pc:spChg>
      </pc:sldChg>
      <pc:sldChg chg="delSp modSp del mod modNotesTx">
        <pc:chgData name="Laura Igual Muñoz" userId="70971670-db8e-4c6f-8475-171e608a376b" providerId="ADAL" clId="{F6B7B4B9-9750-7447-98BB-6D957AB2A741}" dt="2021-02-09T11:16:34.612" v="5550" actId="2696"/>
        <pc:sldMkLst>
          <pc:docMk/>
          <pc:sldMk cId="1295733801" sldId="258"/>
        </pc:sldMkLst>
        <pc:spChg chg="mod">
          <ac:chgData name="Laura Igual Muñoz" userId="70971670-db8e-4c6f-8475-171e608a376b" providerId="ADAL" clId="{F6B7B4B9-9750-7447-98BB-6D957AB2A741}" dt="2021-02-03T15:49:59.007" v="2000" actId="123"/>
          <ac:spMkLst>
            <pc:docMk/>
            <pc:sldMk cId="1295733801" sldId="258"/>
            <ac:spMk id="3" creationId="{9F94963D-4101-7845-BC03-31EC99746ADC}"/>
          </ac:spMkLst>
        </pc:spChg>
        <pc:spChg chg="del mod">
          <ac:chgData name="Laura Igual Muñoz" userId="70971670-db8e-4c6f-8475-171e608a376b" providerId="ADAL" clId="{F6B7B4B9-9750-7447-98BB-6D957AB2A741}" dt="2021-02-03T15:49:25.086" v="1984"/>
          <ac:spMkLst>
            <pc:docMk/>
            <pc:sldMk cId="1295733801" sldId="258"/>
            <ac:spMk id="7" creationId="{B0F38AFE-3B12-EF4C-A2E4-E209A0380C63}"/>
          </ac:spMkLst>
        </pc:spChg>
        <pc:picChg chg="mod">
          <ac:chgData name="Laura Igual Muñoz" userId="70971670-db8e-4c6f-8475-171e608a376b" providerId="ADAL" clId="{F6B7B4B9-9750-7447-98BB-6D957AB2A741}" dt="2021-02-03T15:45:52.460" v="1866" actId="1076"/>
          <ac:picMkLst>
            <pc:docMk/>
            <pc:sldMk cId="1295733801" sldId="258"/>
            <ac:picMk id="6" creationId="{2694BD83-4A20-3146-BED2-E42848D1CC23}"/>
          </ac:picMkLst>
        </pc:picChg>
      </pc:sldChg>
      <pc:sldChg chg="add">
        <pc:chgData name="Laura Igual Muñoz" userId="70971670-db8e-4c6f-8475-171e608a376b" providerId="ADAL" clId="{F6B7B4B9-9750-7447-98BB-6D957AB2A741}" dt="2021-02-09T11:16:36.418" v="5551"/>
        <pc:sldMkLst>
          <pc:docMk/>
          <pc:sldMk cId="1994461663" sldId="258"/>
        </pc:sldMkLst>
      </pc:sldChg>
      <pc:sldChg chg="addSp delSp modSp del mod modAnim modNotesTx">
        <pc:chgData name="Laura Igual Muñoz" userId="70971670-db8e-4c6f-8475-171e608a376b" providerId="ADAL" clId="{F6B7B4B9-9750-7447-98BB-6D957AB2A741}" dt="2021-02-09T11:16:34.612" v="5550" actId="2696"/>
        <pc:sldMkLst>
          <pc:docMk/>
          <pc:sldMk cId="511199504" sldId="259"/>
        </pc:sldMkLst>
        <pc:spChg chg="mod">
          <ac:chgData name="Laura Igual Muñoz" userId="70971670-db8e-4c6f-8475-171e608a376b" providerId="ADAL" clId="{F6B7B4B9-9750-7447-98BB-6D957AB2A741}" dt="2021-02-09T11:02:46.546" v="5518" actId="20577"/>
          <ac:spMkLst>
            <pc:docMk/>
            <pc:sldMk cId="511199504" sldId="259"/>
            <ac:spMk id="2" creationId="{558DA5A7-5859-E449-B3F6-43A365ECEF46}"/>
          </ac:spMkLst>
        </pc:spChg>
        <pc:spChg chg="mod">
          <ac:chgData name="Laura Igual Muñoz" userId="70971670-db8e-4c6f-8475-171e608a376b" providerId="ADAL" clId="{F6B7B4B9-9750-7447-98BB-6D957AB2A741}" dt="2021-02-09T10:55:45.209" v="5492" actId="20577"/>
          <ac:spMkLst>
            <pc:docMk/>
            <pc:sldMk cId="511199504" sldId="259"/>
            <ac:spMk id="3" creationId="{1010A58B-2D64-924D-B0A7-3004759E0D94}"/>
          </ac:spMkLst>
        </pc:spChg>
        <pc:spChg chg="add mod">
          <ac:chgData name="Laura Igual Muñoz" userId="70971670-db8e-4c6f-8475-171e608a376b" providerId="ADAL" clId="{F6B7B4B9-9750-7447-98BB-6D957AB2A741}" dt="2021-02-09T10:55:02.286" v="5474" actId="14100"/>
          <ac:spMkLst>
            <pc:docMk/>
            <pc:sldMk cId="511199504" sldId="259"/>
            <ac:spMk id="8" creationId="{600ACF8F-12FF-2A48-989C-5E434066C09F}"/>
          </ac:spMkLst>
        </pc:spChg>
        <pc:picChg chg="add del mod">
          <ac:chgData name="Laura Igual Muñoz" userId="70971670-db8e-4c6f-8475-171e608a376b" providerId="ADAL" clId="{F6B7B4B9-9750-7447-98BB-6D957AB2A741}" dt="2021-02-09T10:51:09.004" v="5386" actId="478"/>
          <ac:picMkLst>
            <pc:docMk/>
            <pc:sldMk cId="511199504" sldId="259"/>
            <ac:picMk id="5" creationId="{73952799-CBAD-E945-953D-4FD07C95F261}"/>
          </ac:picMkLst>
        </pc:picChg>
        <pc:picChg chg="add del mod">
          <ac:chgData name="Laura Igual Muñoz" userId="70971670-db8e-4c6f-8475-171e608a376b" providerId="ADAL" clId="{F6B7B4B9-9750-7447-98BB-6D957AB2A741}" dt="2021-02-09T10:53:22.825" v="5457" actId="478"/>
          <ac:picMkLst>
            <pc:docMk/>
            <pc:sldMk cId="511199504" sldId="259"/>
            <ac:picMk id="6" creationId="{29B4D678-43FC-5842-AD1F-FB302A41EFB0}"/>
          </ac:picMkLst>
        </pc:picChg>
        <pc:picChg chg="add mod">
          <ac:chgData name="Laura Igual Muñoz" userId="70971670-db8e-4c6f-8475-171e608a376b" providerId="ADAL" clId="{F6B7B4B9-9750-7447-98BB-6D957AB2A741}" dt="2021-02-09T10:55:04.535" v="5475" actId="1076"/>
          <ac:picMkLst>
            <pc:docMk/>
            <pc:sldMk cId="511199504" sldId="259"/>
            <ac:picMk id="7" creationId="{0E42E7AD-0AF1-4744-903D-DF5B573BB85C}"/>
          </ac:picMkLst>
        </pc:picChg>
      </pc:sldChg>
      <pc:sldChg chg="add">
        <pc:chgData name="Laura Igual Muñoz" userId="70971670-db8e-4c6f-8475-171e608a376b" providerId="ADAL" clId="{F6B7B4B9-9750-7447-98BB-6D957AB2A741}" dt="2021-02-09T11:16:36.418" v="5551"/>
        <pc:sldMkLst>
          <pc:docMk/>
          <pc:sldMk cId="2259034097" sldId="259"/>
        </pc:sldMkLst>
      </pc:sldChg>
      <pc:sldChg chg="add">
        <pc:chgData name="Laura Igual Muñoz" userId="70971670-db8e-4c6f-8475-171e608a376b" providerId="ADAL" clId="{F6B7B4B9-9750-7447-98BB-6D957AB2A741}" dt="2021-02-09T11:16:36.418" v="5551"/>
        <pc:sldMkLst>
          <pc:docMk/>
          <pc:sldMk cId="1318756700" sldId="260"/>
        </pc:sldMkLst>
      </pc:sldChg>
      <pc:sldChg chg="del ord modNotesTx">
        <pc:chgData name="Laura Igual Muñoz" userId="70971670-db8e-4c6f-8475-171e608a376b" providerId="ADAL" clId="{F6B7B4B9-9750-7447-98BB-6D957AB2A741}" dt="2021-02-09T11:16:34.612" v="5550" actId="2696"/>
        <pc:sldMkLst>
          <pc:docMk/>
          <pc:sldMk cId="2752983980" sldId="260"/>
        </pc:sldMkLst>
      </pc:sldChg>
      <pc:sldChg chg="add">
        <pc:chgData name="Laura Igual Muñoz" userId="70971670-db8e-4c6f-8475-171e608a376b" providerId="ADAL" clId="{F6B7B4B9-9750-7447-98BB-6D957AB2A741}" dt="2021-02-09T11:16:36.418" v="5551"/>
        <pc:sldMkLst>
          <pc:docMk/>
          <pc:sldMk cId="84790557" sldId="261"/>
        </pc:sldMkLst>
      </pc:sldChg>
      <pc:sldChg chg="modSp del mod">
        <pc:chgData name="Laura Igual Muñoz" userId="70971670-db8e-4c6f-8475-171e608a376b" providerId="ADAL" clId="{F6B7B4B9-9750-7447-98BB-6D957AB2A741}" dt="2021-02-09T11:16:34.612" v="5550" actId="2696"/>
        <pc:sldMkLst>
          <pc:docMk/>
          <pc:sldMk cId="3643080533" sldId="261"/>
        </pc:sldMkLst>
        <pc:spChg chg="mod">
          <ac:chgData name="Laura Igual Muñoz" userId="70971670-db8e-4c6f-8475-171e608a376b" providerId="ADAL" clId="{F6B7B4B9-9750-7447-98BB-6D957AB2A741}" dt="2021-02-05T11:19:08.571" v="3817" actId="20577"/>
          <ac:spMkLst>
            <pc:docMk/>
            <pc:sldMk cId="3643080533" sldId="261"/>
            <ac:spMk id="3" creationId="{561E99F1-0115-0044-939B-A7FC6FDB5F7B}"/>
          </ac:spMkLst>
        </pc:spChg>
      </pc:sldChg>
      <pc:sldChg chg="del">
        <pc:chgData name="Laura Igual Muñoz" userId="70971670-db8e-4c6f-8475-171e608a376b" providerId="ADAL" clId="{F6B7B4B9-9750-7447-98BB-6D957AB2A741}" dt="2021-02-09T11:16:34.612" v="5550" actId="2696"/>
        <pc:sldMkLst>
          <pc:docMk/>
          <pc:sldMk cId="1608773842" sldId="262"/>
        </pc:sldMkLst>
      </pc:sldChg>
      <pc:sldChg chg="add">
        <pc:chgData name="Laura Igual Muñoz" userId="70971670-db8e-4c6f-8475-171e608a376b" providerId="ADAL" clId="{F6B7B4B9-9750-7447-98BB-6D957AB2A741}" dt="2021-02-09T11:16:36.418" v="5551"/>
        <pc:sldMkLst>
          <pc:docMk/>
          <pc:sldMk cId="3152938751" sldId="262"/>
        </pc:sldMkLst>
      </pc:sldChg>
      <pc:sldChg chg="modSp del mod modNotesTx">
        <pc:chgData name="Laura Igual Muñoz" userId="70971670-db8e-4c6f-8475-171e608a376b" providerId="ADAL" clId="{F6B7B4B9-9750-7447-98BB-6D957AB2A741}" dt="2021-02-09T11:16:34.612" v="5550" actId="2696"/>
        <pc:sldMkLst>
          <pc:docMk/>
          <pc:sldMk cId="2760109899" sldId="263"/>
        </pc:sldMkLst>
        <pc:spChg chg="mod">
          <ac:chgData name="Laura Igual Muñoz" userId="70971670-db8e-4c6f-8475-171e608a376b" providerId="ADAL" clId="{F6B7B4B9-9750-7447-98BB-6D957AB2A741}" dt="2021-02-05T14:39:15.022" v="3920" actId="20577"/>
          <ac:spMkLst>
            <pc:docMk/>
            <pc:sldMk cId="2760109899" sldId="263"/>
            <ac:spMk id="2" creationId="{DC9C9F70-F2D6-3749-B995-698D192E6B3E}"/>
          </ac:spMkLst>
        </pc:spChg>
        <pc:spChg chg="mod">
          <ac:chgData name="Laura Igual Muñoz" userId="70971670-db8e-4c6f-8475-171e608a376b" providerId="ADAL" clId="{F6B7B4B9-9750-7447-98BB-6D957AB2A741}" dt="2021-02-03T15:34:44.070" v="1755" actId="1076"/>
          <ac:spMkLst>
            <pc:docMk/>
            <pc:sldMk cId="2760109899" sldId="263"/>
            <ac:spMk id="4" creationId="{958F7AEF-1345-724B-823C-5CFA640CC433}"/>
          </ac:spMkLst>
        </pc:spChg>
        <pc:spChg chg="mod">
          <ac:chgData name="Laura Igual Muñoz" userId="70971670-db8e-4c6f-8475-171e608a376b" providerId="ADAL" clId="{F6B7B4B9-9750-7447-98BB-6D957AB2A741}" dt="2021-02-03T15:34:49.241" v="1756" actId="1076"/>
          <ac:spMkLst>
            <pc:docMk/>
            <pc:sldMk cId="2760109899" sldId="263"/>
            <ac:spMk id="5" creationId="{A2CA4AFF-14C4-C145-A2B7-49A30AAEEED4}"/>
          </ac:spMkLst>
        </pc:spChg>
        <pc:spChg chg="mod">
          <ac:chgData name="Laura Igual Muñoz" userId="70971670-db8e-4c6f-8475-171e608a376b" providerId="ADAL" clId="{F6B7B4B9-9750-7447-98BB-6D957AB2A741}" dt="2021-02-03T15:34:01.954" v="1751" actId="207"/>
          <ac:spMkLst>
            <pc:docMk/>
            <pc:sldMk cId="2760109899" sldId="263"/>
            <ac:spMk id="6" creationId="{C531AA81-F5B9-FA40-A300-DE1C31EBE65B}"/>
          </ac:spMkLst>
        </pc:spChg>
        <pc:spChg chg="mod">
          <ac:chgData name="Laura Igual Muñoz" userId="70971670-db8e-4c6f-8475-171e608a376b" providerId="ADAL" clId="{F6B7B4B9-9750-7447-98BB-6D957AB2A741}" dt="2021-02-03T15:33:48.738" v="1748" actId="207"/>
          <ac:spMkLst>
            <pc:docMk/>
            <pc:sldMk cId="2760109899" sldId="263"/>
            <ac:spMk id="7" creationId="{06083F97-E202-224A-BB61-804AB1B01D89}"/>
          </ac:spMkLst>
        </pc:spChg>
      </pc:sldChg>
      <pc:sldChg chg="add">
        <pc:chgData name="Laura Igual Muñoz" userId="70971670-db8e-4c6f-8475-171e608a376b" providerId="ADAL" clId="{F6B7B4B9-9750-7447-98BB-6D957AB2A741}" dt="2021-02-09T11:16:36.418" v="5551"/>
        <pc:sldMkLst>
          <pc:docMk/>
          <pc:sldMk cId="3589074835" sldId="263"/>
        </pc:sldMkLst>
      </pc:sldChg>
      <pc:sldChg chg="add">
        <pc:chgData name="Laura Igual Muñoz" userId="70971670-db8e-4c6f-8475-171e608a376b" providerId="ADAL" clId="{F6B7B4B9-9750-7447-98BB-6D957AB2A741}" dt="2021-02-09T11:16:36.418" v="5551"/>
        <pc:sldMkLst>
          <pc:docMk/>
          <pc:sldMk cId="196777775" sldId="264"/>
        </pc:sldMkLst>
      </pc:sldChg>
      <pc:sldChg chg="del ord modNotesTx">
        <pc:chgData name="Laura Igual Muñoz" userId="70971670-db8e-4c6f-8475-171e608a376b" providerId="ADAL" clId="{F6B7B4B9-9750-7447-98BB-6D957AB2A741}" dt="2021-02-09T11:16:34.612" v="5550" actId="2696"/>
        <pc:sldMkLst>
          <pc:docMk/>
          <pc:sldMk cId="3366397044" sldId="264"/>
        </pc:sldMkLst>
      </pc:sldChg>
      <pc:sldChg chg="modSp del mod">
        <pc:chgData name="Laura Igual Muñoz" userId="70971670-db8e-4c6f-8475-171e608a376b" providerId="ADAL" clId="{F6B7B4B9-9750-7447-98BB-6D957AB2A741}" dt="2021-02-09T11:16:34.612" v="5550" actId="2696"/>
        <pc:sldMkLst>
          <pc:docMk/>
          <pc:sldMk cId="360372832" sldId="265"/>
        </pc:sldMkLst>
        <pc:spChg chg="mod">
          <ac:chgData name="Laura Igual Muñoz" userId="70971670-db8e-4c6f-8475-171e608a376b" providerId="ADAL" clId="{F6B7B4B9-9750-7447-98BB-6D957AB2A741}" dt="2021-02-03T15:41:26.919" v="1822" actId="20577"/>
          <ac:spMkLst>
            <pc:docMk/>
            <pc:sldMk cId="360372832" sldId="265"/>
            <ac:spMk id="3" creationId="{A70C9C19-DC42-CE41-B284-3F816BBA42BE}"/>
          </ac:spMkLst>
        </pc:spChg>
      </pc:sldChg>
      <pc:sldChg chg="add">
        <pc:chgData name="Laura Igual Muñoz" userId="70971670-db8e-4c6f-8475-171e608a376b" providerId="ADAL" clId="{F6B7B4B9-9750-7447-98BB-6D957AB2A741}" dt="2021-02-09T11:16:36.418" v="5551"/>
        <pc:sldMkLst>
          <pc:docMk/>
          <pc:sldMk cId="3603191774" sldId="265"/>
        </pc:sldMkLst>
      </pc:sldChg>
      <pc:sldChg chg="add del">
        <pc:chgData name="Laura Igual Muñoz" userId="70971670-db8e-4c6f-8475-171e608a376b" providerId="ADAL" clId="{F6B7B4B9-9750-7447-98BB-6D957AB2A741}" dt="2021-02-09T11:16:34.612" v="5550" actId="2696"/>
        <pc:sldMkLst>
          <pc:docMk/>
          <pc:sldMk cId="977830849" sldId="268"/>
        </pc:sldMkLst>
      </pc:sldChg>
      <pc:sldChg chg="modSp del mod">
        <pc:chgData name="Laura Igual Muñoz" userId="70971670-db8e-4c6f-8475-171e608a376b" providerId="ADAL" clId="{F6B7B4B9-9750-7447-98BB-6D957AB2A741}" dt="2021-02-02T15:36:40.158" v="1461" actId="2696"/>
        <pc:sldMkLst>
          <pc:docMk/>
          <pc:sldMk cId="2690038997" sldId="268"/>
        </pc:sldMkLst>
        <pc:spChg chg="mod">
          <ac:chgData name="Laura Igual Muñoz" userId="70971670-db8e-4c6f-8475-171e608a376b" providerId="ADAL" clId="{F6B7B4B9-9750-7447-98BB-6D957AB2A741}" dt="2021-02-02T15:06:43.666" v="1403" actId="108"/>
          <ac:spMkLst>
            <pc:docMk/>
            <pc:sldMk cId="2690038997" sldId="268"/>
            <ac:spMk id="3" creationId="{69ABED5A-135A-944D-B5CB-269DD5FF97A0}"/>
          </ac:spMkLst>
        </pc:spChg>
      </pc:sldChg>
      <pc:sldChg chg="add">
        <pc:chgData name="Laura Igual Muñoz" userId="70971670-db8e-4c6f-8475-171e608a376b" providerId="ADAL" clId="{F6B7B4B9-9750-7447-98BB-6D957AB2A741}" dt="2021-02-09T11:16:36.418" v="5551"/>
        <pc:sldMkLst>
          <pc:docMk/>
          <pc:sldMk cId="2754710891" sldId="268"/>
        </pc:sldMkLst>
      </pc:sldChg>
      <pc:sldChg chg="modSp del mod">
        <pc:chgData name="Laura Igual Muñoz" userId="70971670-db8e-4c6f-8475-171e608a376b" providerId="ADAL" clId="{F6B7B4B9-9750-7447-98BB-6D957AB2A741}" dt="2021-02-02T15:36:40.158" v="1461" actId="2696"/>
        <pc:sldMkLst>
          <pc:docMk/>
          <pc:sldMk cId="492622854" sldId="269"/>
        </pc:sldMkLst>
        <pc:spChg chg="mod">
          <ac:chgData name="Laura Igual Muñoz" userId="70971670-db8e-4c6f-8475-171e608a376b" providerId="ADAL" clId="{F6B7B4B9-9750-7447-98BB-6D957AB2A741}" dt="2021-02-02T15:36:20.740" v="1460" actId="20577"/>
          <ac:spMkLst>
            <pc:docMk/>
            <pc:sldMk cId="492622854" sldId="269"/>
            <ac:spMk id="3" creationId="{F0F35D84-1B43-5E4B-A05B-5FE21C1F050C}"/>
          </ac:spMkLst>
        </pc:spChg>
      </pc:sldChg>
      <pc:sldChg chg="modSp add del mod">
        <pc:chgData name="Laura Igual Muñoz" userId="70971670-db8e-4c6f-8475-171e608a376b" providerId="ADAL" clId="{F6B7B4B9-9750-7447-98BB-6D957AB2A741}" dt="2021-02-09T11:16:34.612" v="5550" actId="2696"/>
        <pc:sldMkLst>
          <pc:docMk/>
          <pc:sldMk cId="2358719631" sldId="269"/>
        </pc:sldMkLst>
        <pc:spChg chg="mod">
          <ac:chgData name="Laura Igual Muñoz" userId="70971670-db8e-4c6f-8475-171e608a376b" providerId="ADAL" clId="{F6B7B4B9-9750-7447-98BB-6D957AB2A741}" dt="2021-02-09T09:32:23.716" v="5099" actId="20577"/>
          <ac:spMkLst>
            <pc:docMk/>
            <pc:sldMk cId="2358719631" sldId="269"/>
            <ac:spMk id="3" creationId="{F0F35D84-1B43-5E4B-A05B-5FE21C1F050C}"/>
          </ac:spMkLst>
        </pc:spChg>
      </pc:sldChg>
      <pc:sldChg chg="add">
        <pc:chgData name="Laura Igual Muñoz" userId="70971670-db8e-4c6f-8475-171e608a376b" providerId="ADAL" clId="{F6B7B4B9-9750-7447-98BB-6D957AB2A741}" dt="2021-02-09T11:16:36.418" v="5551"/>
        <pc:sldMkLst>
          <pc:docMk/>
          <pc:sldMk cId="4136023763" sldId="269"/>
        </pc:sldMkLst>
      </pc:sldChg>
      <pc:sldChg chg="modSp del mod">
        <pc:chgData name="Laura Igual Muñoz" userId="70971670-db8e-4c6f-8475-171e608a376b" providerId="ADAL" clId="{F6B7B4B9-9750-7447-98BB-6D957AB2A741}" dt="2021-02-05T11:11:28.509" v="3752" actId="2696"/>
        <pc:sldMkLst>
          <pc:docMk/>
          <pc:sldMk cId="3429514408" sldId="272"/>
        </pc:sldMkLst>
        <pc:spChg chg="mod">
          <ac:chgData name="Laura Igual Muñoz" userId="70971670-db8e-4c6f-8475-171e608a376b" providerId="ADAL" clId="{F6B7B4B9-9750-7447-98BB-6D957AB2A741}" dt="2021-02-03T15:50:36.853" v="2002" actId="20577"/>
          <ac:spMkLst>
            <pc:docMk/>
            <pc:sldMk cId="3429514408" sldId="272"/>
            <ac:spMk id="3" creationId="{1010A58B-2D64-924D-B0A7-3004759E0D94}"/>
          </ac:spMkLst>
        </pc:spChg>
      </pc:sldChg>
      <pc:sldChg chg="del">
        <pc:chgData name="Laura Igual Muñoz" userId="70971670-db8e-4c6f-8475-171e608a376b" providerId="ADAL" clId="{F6B7B4B9-9750-7447-98BB-6D957AB2A741}" dt="2021-02-09T11:16:34.612" v="5550" actId="2696"/>
        <pc:sldMkLst>
          <pc:docMk/>
          <pc:sldMk cId="1455148770" sldId="273"/>
        </pc:sldMkLst>
      </pc:sldChg>
      <pc:sldChg chg="modSp del mod">
        <pc:chgData name="Laura Igual Muñoz" userId="70971670-db8e-4c6f-8475-171e608a376b" providerId="ADAL" clId="{F6B7B4B9-9750-7447-98BB-6D957AB2A741}" dt="2021-02-09T11:16:34.612" v="5550" actId="2696"/>
        <pc:sldMkLst>
          <pc:docMk/>
          <pc:sldMk cId="2978706223" sldId="274"/>
        </pc:sldMkLst>
        <pc:spChg chg="mod">
          <ac:chgData name="Laura Igual Muñoz" userId="70971670-db8e-4c6f-8475-171e608a376b" providerId="ADAL" clId="{F6B7B4B9-9750-7447-98BB-6D957AB2A741}" dt="2021-01-22T08:02:03.851" v="58" actId="123"/>
          <ac:spMkLst>
            <pc:docMk/>
            <pc:sldMk cId="2978706223" sldId="274"/>
            <ac:spMk id="3" creationId="{58FD43C2-7BC6-5642-B235-DF94DDC65919}"/>
          </ac:spMkLst>
        </pc:spChg>
      </pc:sldChg>
      <pc:sldChg chg="modSp del mod">
        <pc:chgData name="Laura Igual Muñoz" userId="70971670-db8e-4c6f-8475-171e608a376b" providerId="ADAL" clId="{F6B7B4B9-9750-7447-98BB-6D957AB2A741}" dt="2021-02-05T11:13:01.310" v="3772" actId="2696"/>
        <pc:sldMkLst>
          <pc:docMk/>
          <pc:sldMk cId="4001548905" sldId="275"/>
        </pc:sldMkLst>
        <pc:spChg chg="mod">
          <ac:chgData name="Laura Igual Muñoz" userId="70971670-db8e-4c6f-8475-171e608a376b" providerId="ADAL" clId="{F6B7B4B9-9750-7447-98BB-6D957AB2A741}" dt="2021-02-03T15:44:19.378" v="1858" actId="20577"/>
          <ac:spMkLst>
            <pc:docMk/>
            <pc:sldMk cId="4001548905" sldId="275"/>
            <ac:spMk id="3" creationId="{94C8F303-3336-9E4A-BFDC-9FE089310E14}"/>
          </ac:spMkLst>
        </pc:spChg>
      </pc:sldChg>
      <pc:sldChg chg="modSp del mod">
        <pc:chgData name="Laura Igual Muñoz" userId="70971670-db8e-4c6f-8475-171e608a376b" providerId="ADAL" clId="{F6B7B4B9-9750-7447-98BB-6D957AB2A741}" dt="2021-02-09T11:16:34.612" v="5550" actId="2696"/>
        <pc:sldMkLst>
          <pc:docMk/>
          <pc:sldMk cId="2412992593" sldId="276"/>
        </pc:sldMkLst>
        <pc:spChg chg="mod">
          <ac:chgData name="Laura Igual Muñoz" userId="70971670-db8e-4c6f-8475-171e608a376b" providerId="ADAL" clId="{F6B7B4B9-9750-7447-98BB-6D957AB2A741}" dt="2021-01-22T08:07:45.791" v="60" actId="20577"/>
          <ac:spMkLst>
            <pc:docMk/>
            <pc:sldMk cId="2412992593" sldId="276"/>
            <ac:spMk id="8" creationId="{B6153A11-ED8E-A342-BF96-FF771BBD0A02}"/>
          </ac:spMkLst>
        </pc:spChg>
      </pc:sldChg>
      <pc:sldChg chg="del modNotesTx">
        <pc:chgData name="Laura Igual Muñoz" userId="70971670-db8e-4c6f-8475-171e608a376b" providerId="ADAL" clId="{F6B7B4B9-9750-7447-98BB-6D957AB2A741}" dt="2021-02-09T11:16:34.612" v="5550" actId="2696"/>
        <pc:sldMkLst>
          <pc:docMk/>
          <pc:sldMk cId="369866984" sldId="277"/>
        </pc:sldMkLst>
      </pc:sldChg>
      <pc:sldChg chg="del">
        <pc:chgData name="Laura Igual Muñoz" userId="70971670-db8e-4c6f-8475-171e608a376b" providerId="ADAL" clId="{F6B7B4B9-9750-7447-98BB-6D957AB2A741}" dt="2021-02-09T11:16:34.612" v="5550" actId="2696"/>
        <pc:sldMkLst>
          <pc:docMk/>
          <pc:sldMk cId="3757172284" sldId="278"/>
        </pc:sldMkLst>
      </pc:sldChg>
      <pc:sldChg chg="del">
        <pc:chgData name="Laura Igual Muñoz" userId="70971670-db8e-4c6f-8475-171e608a376b" providerId="ADAL" clId="{F6B7B4B9-9750-7447-98BB-6D957AB2A741}" dt="2021-02-09T11:16:34.612" v="5550" actId="2696"/>
        <pc:sldMkLst>
          <pc:docMk/>
          <pc:sldMk cId="2481444497" sldId="279"/>
        </pc:sldMkLst>
      </pc:sldChg>
      <pc:sldChg chg="del">
        <pc:chgData name="Laura Igual Muñoz" userId="70971670-db8e-4c6f-8475-171e608a376b" providerId="ADAL" clId="{F6B7B4B9-9750-7447-98BB-6D957AB2A741}" dt="2021-02-09T11:16:34.612" v="5550" actId="2696"/>
        <pc:sldMkLst>
          <pc:docMk/>
          <pc:sldMk cId="2860958432" sldId="280"/>
        </pc:sldMkLst>
      </pc:sldChg>
      <pc:sldChg chg="del">
        <pc:chgData name="Laura Igual Muñoz" userId="70971670-db8e-4c6f-8475-171e608a376b" providerId="ADAL" clId="{F6B7B4B9-9750-7447-98BB-6D957AB2A741}" dt="2021-02-09T11:16:34.612" v="5550" actId="2696"/>
        <pc:sldMkLst>
          <pc:docMk/>
          <pc:sldMk cId="938743367" sldId="281"/>
        </pc:sldMkLst>
      </pc:sldChg>
      <pc:sldChg chg="del">
        <pc:chgData name="Laura Igual Muñoz" userId="70971670-db8e-4c6f-8475-171e608a376b" providerId="ADAL" clId="{F6B7B4B9-9750-7447-98BB-6D957AB2A741}" dt="2021-02-09T11:16:34.612" v="5550" actId="2696"/>
        <pc:sldMkLst>
          <pc:docMk/>
          <pc:sldMk cId="4247261846" sldId="282"/>
        </pc:sldMkLst>
      </pc:sldChg>
      <pc:sldChg chg="del">
        <pc:chgData name="Laura Igual Muñoz" userId="70971670-db8e-4c6f-8475-171e608a376b" providerId="ADAL" clId="{F6B7B4B9-9750-7447-98BB-6D957AB2A741}" dt="2021-02-09T09:22:04.713" v="4942" actId="2696"/>
        <pc:sldMkLst>
          <pc:docMk/>
          <pc:sldMk cId="136731060" sldId="283"/>
        </pc:sldMkLst>
      </pc:sldChg>
      <pc:sldChg chg="del">
        <pc:chgData name="Laura Igual Muñoz" userId="70971670-db8e-4c6f-8475-171e608a376b" providerId="ADAL" clId="{F6B7B4B9-9750-7447-98BB-6D957AB2A741}" dt="2021-02-09T09:22:05.529" v="4943" actId="2696"/>
        <pc:sldMkLst>
          <pc:docMk/>
          <pc:sldMk cId="2579348662" sldId="284"/>
        </pc:sldMkLst>
      </pc:sldChg>
      <pc:sldChg chg="del">
        <pc:chgData name="Laura Igual Muñoz" userId="70971670-db8e-4c6f-8475-171e608a376b" providerId="ADAL" clId="{F6B7B4B9-9750-7447-98BB-6D957AB2A741}" dt="2021-02-09T09:22:06.314" v="4944" actId="2696"/>
        <pc:sldMkLst>
          <pc:docMk/>
          <pc:sldMk cId="1667994974" sldId="353"/>
        </pc:sldMkLst>
      </pc:sldChg>
      <pc:sldChg chg="modSp del mod">
        <pc:chgData name="Laura Igual Muñoz" userId="70971670-db8e-4c6f-8475-171e608a376b" providerId="ADAL" clId="{F6B7B4B9-9750-7447-98BB-6D957AB2A741}" dt="2021-02-09T11:16:34.612" v="5550" actId="2696"/>
        <pc:sldMkLst>
          <pc:docMk/>
          <pc:sldMk cId="1144577108" sldId="354"/>
        </pc:sldMkLst>
        <pc:spChg chg="mod">
          <ac:chgData name="Laura Igual Muñoz" userId="70971670-db8e-4c6f-8475-171e608a376b" providerId="ADAL" clId="{F6B7B4B9-9750-7447-98BB-6D957AB2A741}" dt="2021-01-26T12:31:42.483" v="492" actId="20577"/>
          <ac:spMkLst>
            <pc:docMk/>
            <pc:sldMk cId="1144577108" sldId="354"/>
            <ac:spMk id="3" creationId="{F0DB0AAF-DCF5-614C-9E0F-EE068211514C}"/>
          </ac:spMkLst>
        </pc:spChg>
      </pc:sldChg>
      <pc:sldChg chg="del modNotesTx">
        <pc:chgData name="Laura Igual Muñoz" userId="70971670-db8e-4c6f-8475-171e608a376b" providerId="ADAL" clId="{F6B7B4B9-9750-7447-98BB-6D957AB2A741}" dt="2021-02-09T11:16:34.612" v="5550" actId="2696"/>
        <pc:sldMkLst>
          <pc:docMk/>
          <pc:sldMk cId="2784364601" sldId="355"/>
        </pc:sldMkLst>
      </pc:sldChg>
      <pc:sldChg chg="modSp del mod ord">
        <pc:chgData name="Laura Igual Muñoz" userId="70971670-db8e-4c6f-8475-171e608a376b" providerId="ADAL" clId="{F6B7B4B9-9750-7447-98BB-6D957AB2A741}" dt="2021-02-09T11:16:34.612" v="5550" actId="2696"/>
        <pc:sldMkLst>
          <pc:docMk/>
          <pc:sldMk cId="2939953969" sldId="356"/>
        </pc:sldMkLst>
        <pc:spChg chg="mod">
          <ac:chgData name="Laura Igual Muñoz" userId="70971670-db8e-4c6f-8475-171e608a376b" providerId="ADAL" clId="{F6B7B4B9-9750-7447-98BB-6D957AB2A741}" dt="2021-01-26T10:21:19.262" v="178" actId="20577"/>
          <ac:spMkLst>
            <pc:docMk/>
            <pc:sldMk cId="2939953969" sldId="356"/>
            <ac:spMk id="2" creationId="{C11A9833-6B8E-EE43-B471-1C0EA8533ABA}"/>
          </ac:spMkLst>
        </pc:spChg>
      </pc:sldChg>
      <pc:sldChg chg="del">
        <pc:chgData name="Laura Igual Muñoz" userId="70971670-db8e-4c6f-8475-171e608a376b" providerId="ADAL" clId="{F6B7B4B9-9750-7447-98BB-6D957AB2A741}" dt="2021-01-21T15:18:18.405" v="1" actId="2696"/>
        <pc:sldMkLst>
          <pc:docMk/>
          <pc:sldMk cId="2149788171" sldId="357"/>
        </pc:sldMkLst>
      </pc:sldChg>
      <pc:sldChg chg="modSp del mod">
        <pc:chgData name="Laura Igual Muñoz" userId="70971670-db8e-4c6f-8475-171e608a376b" providerId="ADAL" clId="{F6B7B4B9-9750-7447-98BB-6D957AB2A741}" dt="2021-02-09T11:16:34.612" v="5550" actId="2696"/>
        <pc:sldMkLst>
          <pc:docMk/>
          <pc:sldMk cId="3505007531" sldId="358"/>
        </pc:sldMkLst>
        <pc:spChg chg="mod">
          <ac:chgData name="Laura Igual Muñoz" userId="70971670-db8e-4c6f-8475-171e608a376b" providerId="ADAL" clId="{F6B7B4B9-9750-7447-98BB-6D957AB2A741}" dt="2021-01-22T08:17:39.007" v="129" actId="20577"/>
          <ac:spMkLst>
            <pc:docMk/>
            <pc:sldMk cId="3505007531" sldId="358"/>
            <ac:spMk id="2" creationId="{1368622B-E835-6540-A326-7CC14CE394CF}"/>
          </ac:spMkLst>
        </pc:spChg>
        <pc:spChg chg="mod">
          <ac:chgData name="Laura Igual Muñoz" userId="70971670-db8e-4c6f-8475-171e608a376b" providerId="ADAL" clId="{F6B7B4B9-9750-7447-98BB-6D957AB2A741}" dt="2021-01-22T08:17:53.981" v="157" actId="20577"/>
          <ac:spMkLst>
            <pc:docMk/>
            <pc:sldMk cId="3505007531" sldId="358"/>
            <ac:spMk id="3" creationId="{42FEF352-9C42-8E49-95C1-7222A4F2E411}"/>
          </ac:spMkLst>
        </pc:spChg>
      </pc:sldChg>
      <pc:sldChg chg="del">
        <pc:chgData name="Laura Igual Muñoz" userId="70971670-db8e-4c6f-8475-171e608a376b" providerId="ADAL" clId="{F6B7B4B9-9750-7447-98BB-6D957AB2A741}" dt="2021-01-21T15:18:17.952" v="0" actId="2696"/>
        <pc:sldMkLst>
          <pc:docMk/>
          <pc:sldMk cId="2089481051" sldId="359"/>
        </pc:sldMkLst>
      </pc:sldChg>
      <pc:sldChg chg="modSp new del mod ord">
        <pc:chgData name="Laura Igual Muñoz" userId="70971670-db8e-4c6f-8475-171e608a376b" providerId="ADAL" clId="{F6B7B4B9-9750-7447-98BB-6D957AB2A741}" dt="2021-01-26T12:42:52.758" v="521" actId="2696"/>
        <pc:sldMkLst>
          <pc:docMk/>
          <pc:sldMk cId="2639806192" sldId="359"/>
        </pc:sldMkLst>
        <pc:spChg chg="mod">
          <ac:chgData name="Laura Igual Muñoz" userId="70971670-db8e-4c6f-8475-171e608a376b" providerId="ADAL" clId="{F6B7B4B9-9750-7447-98BB-6D957AB2A741}" dt="2021-01-26T11:22:23.022" v="441" actId="20577"/>
          <ac:spMkLst>
            <pc:docMk/>
            <pc:sldMk cId="2639806192" sldId="359"/>
            <ac:spMk id="2" creationId="{150BD60F-9042-C449-96F3-9AB23F7DED36}"/>
          </ac:spMkLst>
        </pc:spChg>
      </pc:sldChg>
      <pc:sldChg chg="addSp delSp modSp new del mod ord modNotesTx">
        <pc:chgData name="Laura Igual Muñoz" userId="70971670-db8e-4c6f-8475-171e608a376b" providerId="ADAL" clId="{F6B7B4B9-9750-7447-98BB-6D957AB2A741}" dt="2021-02-09T11:16:34.612" v="5550" actId="2696"/>
        <pc:sldMkLst>
          <pc:docMk/>
          <pc:sldMk cId="1292173222" sldId="360"/>
        </pc:sldMkLst>
        <pc:spChg chg="mod">
          <ac:chgData name="Laura Igual Muñoz" userId="70971670-db8e-4c6f-8475-171e608a376b" providerId="ADAL" clId="{F6B7B4B9-9750-7447-98BB-6D957AB2A741}" dt="2021-01-26T11:47:25.201" v="472" actId="20577"/>
          <ac:spMkLst>
            <pc:docMk/>
            <pc:sldMk cId="1292173222" sldId="360"/>
            <ac:spMk id="2" creationId="{1DDBF937-737B-CA44-9F98-DA35DD8860C4}"/>
          </ac:spMkLst>
        </pc:spChg>
        <pc:spChg chg="mod">
          <ac:chgData name="Laura Igual Muñoz" userId="70971670-db8e-4c6f-8475-171e608a376b" providerId="ADAL" clId="{F6B7B4B9-9750-7447-98BB-6D957AB2A741}" dt="2021-02-02T11:53:42.445" v="1180" actId="20577"/>
          <ac:spMkLst>
            <pc:docMk/>
            <pc:sldMk cId="1292173222" sldId="360"/>
            <ac:spMk id="3" creationId="{9E05F8CF-8093-CD4B-B3BB-5F4287F08178}"/>
          </ac:spMkLst>
        </pc:spChg>
        <pc:spChg chg="add del mod">
          <ac:chgData name="Laura Igual Muñoz" userId="70971670-db8e-4c6f-8475-171e608a376b" providerId="ADAL" clId="{F6B7B4B9-9750-7447-98BB-6D957AB2A741}" dt="2021-02-02T14:47:57.558" v="1182"/>
          <ac:spMkLst>
            <pc:docMk/>
            <pc:sldMk cId="1292173222" sldId="360"/>
            <ac:spMk id="4" creationId="{3752C4E0-E153-AC4A-AC91-2ED82260878E}"/>
          </ac:spMkLst>
        </pc:spChg>
      </pc:sldChg>
      <pc:sldChg chg="addSp delSp modSp new del mod">
        <pc:chgData name="Laura Igual Muñoz" userId="70971670-db8e-4c6f-8475-171e608a376b" providerId="ADAL" clId="{F6B7B4B9-9750-7447-98BB-6D957AB2A741}" dt="2021-02-09T11:16:34.612" v="5550" actId="2696"/>
        <pc:sldMkLst>
          <pc:docMk/>
          <pc:sldMk cId="4264341723" sldId="361"/>
        </pc:sldMkLst>
        <pc:spChg chg="del">
          <ac:chgData name="Laura Igual Muñoz" userId="70971670-db8e-4c6f-8475-171e608a376b" providerId="ADAL" clId="{F6B7B4B9-9750-7447-98BB-6D957AB2A741}" dt="2021-01-26T12:36:17.790" v="498" actId="478"/>
          <ac:spMkLst>
            <pc:docMk/>
            <pc:sldMk cId="4264341723" sldId="361"/>
            <ac:spMk id="2" creationId="{7D55FAD7-60DF-E941-9197-F78BAD454618}"/>
          </ac:spMkLst>
        </pc:spChg>
        <pc:spChg chg="del">
          <ac:chgData name="Laura Igual Muñoz" userId="70971670-db8e-4c6f-8475-171e608a376b" providerId="ADAL" clId="{F6B7B4B9-9750-7447-98BB-6D957AB2A741}" dt="2021-01-26T12:36:12.163" v="497"/>
          <ac:spMkLst>
            <pc:docMk/>
            <pc:sldMk cId="4264341723" sldId="361"/>
            <ac:spMk id="3" creationId="{88871BFB-783E-7345-8C0C-04991EE4763C}"/>
          </ac:spMkLst>
        </pc:spChg>
        <pc:spChg chg="add mod">
          <ac:chgData name="Laura Igual Muñoz" userId="70971670-db8e-4c6f-8475-171e608a376b" providerId="ADAL" clId="{F6B7B4B9-9750-7447-98BB-6D957AB2A741}" dt="2021-01-26T12:36:24.922" v="520" actId="1038"/>
          <ac:spMkLst>
            <pc:docMk/>
            <pc:sldMk cId="4264341723" sldId="361"/>
            <ac:spMk id="4" creationId="{1AC47DBD-314C-C944-BA30-EBFB4A5375E4}"/>
          </ac:spMkLst>
        </pc:spChg>
        <pc:picChg chg="add mod">
          <ac:chgData name="Laura Igual Muñoz" userId="70971670-db8e-4c6f-8475-171e608a376b" providerId="ADAL" clId="{F6B7B4B9-9750-7447-98BB-6D957AB2A741}" dt="2021-01-26T12:36:24.922" v="520" actId="1038"/>
          <ac:picMkLst>
            <pc:docMk/>
            <pc:sldMk cId="4264341723" sldId="361"/>
            <ac:picMk id="6" creationId="{53D55B9C-D84E-C141-9DB5-F1002C64458C}"/>
          </ac:picMkLst>
        </pc:picChg>
      </pc:sldChg>
      <pc:sldChg chg="new del">
        <pc:chgData name="Laura Igual Muñoz" userId="70971670-db8e-4c6f-8475-171e608a376b" providerId="ADAL" clId="{F6B7B4B9-9750-7447-98BB-6D957AB2A741}" dt="2021-01-27T09:58:52.295" v="564" actId="680"/>
        <pc:sldMkLst>
          <pc:docMk/>
          <pc:sldMk cId="729812160" sldId="362"/>
        </pc:sldMkLst>
      </pc:sldChg>
      <pc:sldChg chg="new del">
        <pc:chgData name="Laura Igual Muñoz" userId="70971670-db8e-4c6f-8475-171e608a376b" providerId="ADAL" clId="{F6B7B4B9-9750-7447-98BB-6D957AB2A741}" dt="2021-01-27T09:58:46.911" v="562" actId="2696"/>
        <pc:sldMkLst>
          <pc:docMk/>
          <pc:sldMk cId="872482694" sldId="362"/>
        </pc:sldMkLst>
      </pc:sldChg>
      <pc:sldChg chg="add">
        <pc:chgData name="Laura Igual Muñoz" userId="70971670-db8e-4c6f-8475-171e608a376b" providerId="ADAL" clId="{F6B7B4B9-9750-7447-98BB-6D957AB2A741}" dt="2021-02-09T11:16:36.418" v="5551"/>
        <pc:sldMkLst>
          <pc:docMk/>
          <pc:sldMk cId="878115685" sldId="362"/>
        </pc:sldMkLst>
      </pc:sldChg>
      <pc:sldChg chg="modSp new del mod">
        <pc:chgData name="Laura Igual Muñoz" userId="70971670-db8e-4c6f-8475-171e608a376b" providerId="ADAL" clId="{F6B7B4B9-9750-7447-98BB-6D957AB2A741}" dt="2021-02-09T11:16:34.612" v="5550" actId="2696"/>
        <pc:sldMkLst>
          <pc:docMk/>
          <pc:sldMk cId="3722956852" sldId="362"/>
        </pc:sldMkLst>
        <pc:spChg chg="mod">
          <ac:chgData name="Laura Igual Muñoz" userId="70971670-db8e-4c6f-8475-171e608a376b" providerId="ADAL" clId="{F6B7B4B9-9750-7447-98BB-6D957AB2A741}" dt="2021-01-27T10:05:24.347" v="709" actId="20577"/>
          <ac:spMkLst>
            <pc:docMk/>
            <pc:sldMk cId="3722956852" sldId="362"/>
            <ac:spMk id="2" creationId="{CC75A0E8-51D9-EE48-BD56-959D5DC66B54}"/>
          </ac:spMkLst>
        </pc:spChg>
        <pc:spChg chg="mod">
          <ac:chgData name="Laura Igual Muñoz" userId="70971670-db8e-4c6f-8475-171e608a376b" providerId="ADAL" clId="{F6B7B4B9-9750-7447-98BB-6D957AB2A741}" dt="2021-02-02T15:37:57.423" v="1527" actId="20577"/>
          <ac:spMkLst>
            <pc:docMk/>
            <pc:sldMk cId="3722956852" sldId="362"/>
            <ac:spMk id="3" creationId="{769D1178-E00D-5042-A608-68166ADD13B8}"/>
          </ac:spMkLst>
        </pc:spChg>
      </pc:sldChg>
      <pc:sldChg chg="modSp new del mod modNotesTx">
        <pc:chgData name="Laura Igual Muñoz" userId="70971670-db8e-4c6f-8475-171e608a376b" providerId="ADAL" clId="{F6B7B4B9-9750-7447-98BB-6D957AB2A741}" dt="2021-02-05T11:14:18.845" v="3798" actId="2696"/>
        <pc:sldMkLst>
          <pc:docMk/>
          <pc:sldMk cId="1079758797" sldId="363"/>
        </pc:sldMkLst>
        <pc:spChg chg="mod">
          <ac:chgData name="Laura Igual Muñoz" userId="70971670-db8e-4c6f-8475-171e608a376b" providerId="ADAL" clId="{F6B7B4B9-9750-7447-98BB-6D957AB2A741}" dt="2021-01-28T16:32:18.080" v="827" actId="20577"/>
          <ac:spMkLst>
            <pc:docMk/>
            <pc:sldMk cId="1079758797" sldId="363"/>
            <ac:spMk id="3" creationId="{3FA30B55-4CD5-1F4F-844E-08B1CE349D06}"/>
          </ac:spMkLst>
        </pc:spChg>
      </pc:sldChg>
      <pc:sldChg chg="addSp delSp modSp new del mod modNotesTx">
        <pc:chgData name="Laura Igual Muñoz" userId="70971670-db8e-4c6f-8475-171e608a376b" providerId="ADAL" clId="{F6B7B4B9-9750-7447-98BB-6D957AB2A741}" dt="2021-02-05T11:14:27.404" v="3799" actId="2696"/>
        <pc:sldMkLst>
          <pc:docMk/>
          <pc:sldMk cId="271340195" sldId="364"/>
        </pc:sldMkLst>
        <pc:spChg chg="mod">
          <ac:chgData name="Laura Igual Muñoz" userId="70971670-db8e-4c6f-8475-171e608a376b" providerId="ADAL" clId="{F6B7B4B9-9750-7447-98BB-6D957AB2A741}" dt="2021-02-01T11:06:07.438" v="883" actId="20577"/>
          <ac:spMkLst>
            <pc:docMk/>
            <pc:sldMk cId="271340195" sldId="364"/>
            <ac:spMk id="2" creationId="{0FC2C743-A75A-CF49-9590-8E80F1119AFC}"/>
          </ac:spMkLst>
        </pc:spChg>
        <pc:spChg chg="del">
          <ac:chgData name="Laura Igual Muñoz" userId="70971670-db8e-4c6f-8475-171e608a376b" providerId="ADAL" clId="{F6B7B4B9-9750-7447-98BB-6D957AB2A741}" dt="2021-02-01T11:05:49.345" v="868"/>
          <ac:spMkLst>
            <pc:docMk/>
            <pc:sldMk cId="271340195" sldId="364"/>
            <ac:spMk id="3" creationId="{8EE9E3D8-F76C-1A43-887C-614D383E5176}"/>
          </ac:spMkLst>
        </pc:spChg>
        <pc:picChg chg="add mod">
          <ac:chgData name="Laura Igual Muñoz" userId="70971670-db8e-4c6f-8475-171e608a376b" providerId="ADAL" clId="{F6B7B4B9-9750-7447-98BB-6D957AB2A741}" dt="2021-02-01T11:05:54.502" v="870" actId="962"/>
          <ac:picMkLst>
            <pc:docMk/>
            <pc:sldMk cId="271340195" sldId="364"/>
            <ac:picMk id="5" creationId="{D2DA0C26-213F-3445-908F-43ACD0D83844}"/>
          </ac:picMkLst>
        </pc:picChg>
      </pc:sldChg>
      <pc:sldChg chg="modSp new del mod">
        <pc:chgData name="Laura Igual Muñoz" userId="70971670-db8e-4c6f-8475-171e608a376b" providerId="ADAL" clId="{F6B7B4B9-9750-7447-98BB-6D957AB2A741}" dt="2021-01-28T21:02:56.567" v="865" actId="2696"/>
        <pc:sldMkLst>
          <pc:docMk/>
          <pc:sldMk cId="630857734" sldId="364"/>
        </pc:sldMkLst>
        <pc:spChg chg="mod">
          <ac:chgData name="Laura Igual Muñoz" userId="70971670-db8e-4c6f-8475-171e608a376b" providerId="ADAL" clId="{F6B7B4B9-9750-7447-98BB-6D957AB2A741}" dt="2021-01-28T17:03:24.998" v="864" actId="20577"/>
          <ac:spMkLst>
            <pc:docMk/>
            <pc:sldMk cId="630857734" sldId="364"/>
            <ac:spMk id="3" creationId="{1251AD31-2E49-224E-B18C-081E695191CB}"/>
          </ac:spMkLst>
        </pc:spChg>
      </pc:sldChg>
      <pc:sldChg chg="add">
        <pc:chgData name="Laura Igual Muñoz" userId="70971670-db8e-4c6f-8475-171e608a376b" providerId="ADAL" clId="{F6B7B4B9-9750-7447-98BB-6D957AB2A741}" dt="2021-02-09T11:16:36.418" v="5551"/>
        <pc:sldMkLst>
          <pc:docMk/>
          <pc:sldMk cId="932372633" sldId="365"/>
        </pc:sldMkLst>
      </pc:sldChg>
      <pc:sldChg chg="add del">
        <pc:chgData name="Laura Igual Muñoz" userId="70971670-db8e-4c6f-8475-171e608a376b" providerId="ADAL" clId="{F6B7B4B9-9750-7447-98BB-6D957AB2A741}" dt="2021-02-09T11:16:34.612" v="5550" actId="2696"/>
        <pc:sldMkLst>
          <pc:docMk/>
          <pc:sldMk cId="1147459523" sldId="365"/>
        </pc:sldMkLst>
      </pc:sldChg>
      <pc:sldChg chg="modSp new del mod modNotesTx">
        <pc:chgData name="Laura Igual Muñoz" userId="70971670-db8e-4c6f-8475-171e608a376b" providerId="ADAL" clId="{F6B7B4B9-9750-7447-98BB-6D957AB2A741}" dt="2021-02-09T10:05:43.842" v="5191" actId="2696"/>
        <pc:sldMkLst>
          <pc:docMk/>
          <pc:sldMk cId="1148461833" sldId="365"/>
        </pc:sldMkLst>
        <pc:spChg chg="mod">
          <ac:chgData name="Laura Igual Muñoz" userId="70971670-db8e-4c6f-8475-171e608a376b" providerId="ADAL" clId="{F6B7B4B9-9750-7447-98BB-6D957AB2A741}" dt="2021-02-03T15:31:14.601" v="1700" actId="20577"/>
          <ac:spMkLst>
            <pc:docMk/>
            <pc:sldMk cId="1148461833" sldId="365"/>
            <ac:spMk id="2" creationId="{72AE7C21-179D-534D-82B2-A6971DE07E3E}"/>
          </ac:spMkLst>
        </pc:spChg>
        <pc:spChg chg="mod">
          <ac:chgData name="Laura Igual Muñoz" userId="70971670-db8e-4c6f-8475-171e608a376b" providerId="ADAL" clId="{F6B7B4B9-9750-7447-98BB-6D957AB2A741}" dt="2021-02-03T15:31:19.879" v="1716" actId="20577"/>
          <ac:spMkLst>
            <pc:docMk/>
            <pc:sldMk cId="1148461833" sldId="365"/>
            <ac:spMk id="3" creationId="{609DF188-02A7-EB46-9297-6DDEDA8E7B36}"/>
          </ac:spMkLst>
        </pc:spChg>
      </pc:sldChg>
      <pc:sldChg chg="addSp delSp modSp new del mod modClrScheme chgLayout">
        <pc:chgData name="Laura Igual Muñoz" userId="70971670-db8e-4c6f-8475-171e608a376b" providerId="ADAL" clId="{F6B7B4B9-9750-7447-98BB-6D957AB2A741}" dt="2021-02-09T11:16:34.612" v="5550" actId="2696"/>
        <pc:sldMkLst>
          <pc:docMk/>
          <pc:sldMk cId="1404008896" sldId="366"/>
        </pc:sldMkLst>
        <pc:spChg chg="del mod ord">
          <ac:chgData name="Laura Igual Muñoz" userId="70971670-db8e-4c6f-8475-171e608a376b" providerId="ADAL" clId="{F6B7B4B9-9750-7447-98BB-6D957AB2A741}" dt="2021-02-01T21:15:33.345" v="998" actId="700"/>
          <ac:spMkLst>
            <pc:docMk/>
            <pc:sldMk cId="1404008896" sldId="366"/>
            <ac:spMk id="2" creationId="{F0714C0B-6F27-6447-9171-A8D596577B61}"/>
          </ac:spMkLst>
        </pc:spChg>
        <pc:spChg chg="del mod ord">
          <ac:chgData name="Laura Igual Muñoz" userId="70971670-db8e-4c6f-8475-171e608a376b" providerId="ADAL" clId="{F6B7B4B9-9750-7447-98BB-6D957AB2A741}" dt="2021-02-01T21:15:33.345" v="998" actId="700"/>
          <ac:spMkLst>
            <pc:docMk/>
            <pc:sldMk cId="1404008896" sldId="366"/>
            <ac:spMk id="3" creationId="{9EA621FB-2295-B44B-9498-E15BED342742}"/>
          </ac:spMkLst>
        </pc:spChg>
        <pc:spChg chg="add mod ord">
          <ac:chgData name="Laura Igual Muñoz" userId="70971670-db8e-4c6f-8475-171e608a376b" providerId="ADAL" clId="{F6B7B4B9-9750-7447-98BB-6D957AB2A741}" dt="2021-02-01T21:15:41.220" v="999"/>
          <ac:spMkLst>
            <pc:docMk/>
            <pc:sldMk cId="1404008896" sldId="366"/>
            <ac:spMk id="4" creationId="{7AE06A2A-E522-5441-A07C-3F5DAD6496FF}"/>
          </ac:spMkLst>
        </pc:spChg>
        <pc:spChg chg="add mod ord">
          <ac:chgData name="Laura Igual Muñoz" userId="70971670-db8e-4c6f-8475-171e608a376b" providerId="ADAL" clId="{F6B7B4B9-9750-7447-98BB-6D957AB2A741}" dt="2021-02-01T21:15:33.345" v="998" actId="700"/>
          <ac:spMkLst>
            <pc:docMk/>
            <pc:sldMk cId="1404008896" sldId="366"/>
            <ac:spMk id="5" creationId="{4FF3CEA0-CB46-194B-B03B-39A6ACE9287D}"/>
          </ac:spMkLst>
        </pc:spChg>
      </pc:sldChg>
      <pc:sldChg chg="modSp add del mod">
        <pc:chgData name="Laura Igual Muñoz" userId="70971670-db8e-4c6f-8475-171e608a376b" providerId="ADAL" clId="{F6B7B4B9-9750-7447-98BB-6D957AB2A741}" dt="2021-02-09T11:16:34.612" v="5550" actId="2696"/>
        <pc:sldMkLst>
          <pc:docMk/>
          <pc:sldMk cId="61896305" sldId="367"/>
        </pc:sldMkLst>
        <pc:spChg chg="mod">
          <ac:chgData name="Laura Igual Muñoz" userId="70971670-db8e-4c6f-8475-171e608a376b" providerId="ADAL" clId="{F6B7B4B9-9750-7447-98BB-6D957AB2A741}" dt="2021-02-01T21:16:07.951" v="1009" actId="20577"/>
          <ac:spMkLst>
            <pc:docMk/>
            <pc:sldMk cId="61896305" sldId="367"/>
            <ac:spMk id="4" creationId="{7AE06A2A-E522-5441-A07C-3F5DAD6496FF}"/>
          </ac:spMkLst>
        </pc:spChg>
      </pc:sldChg>
      <pc:sldChg chg="add">
        <pc:chgData name="Laura Igual Muñoz" userId="70971670-db8e-4c6f-8475-171e608a376b" providerId="ADAL" clId="{F6B7B4B9-9750-7447-98BB-6D957AB2A741}" dt="2021-02-09T11:16:36.418" v="5551"/>
        <pc:sldMkLst>
          <pc:docMk/>
          <pc:sldMk cId="95180599" sldId="368"/>
        </pc:sldMkLst>
      </pc:sldChg>
      <pc:sldChg chg="modSp add del mod">
        <pc:chgData name="Laura Igual Muñoz" userId="70971670-db8e-4c6f-8475-171e608a376b" providerId="ADAL" clId="{F6B7B4B9-9750-7447-98BB-6D957AB2A741}" dt="2021-02-09T11:16:34.612" v="5550" actId="2696"/>
        <pc:sldMkLst>
          <pc:docMk/>
          <pc:sldMk cId="523330512" sldId="368"/>
        </pc:sldMkLst>
        <pc:spChg chg="mod">
          <ac:chgData name="Laura Igual Muñoz" userId="70971670-db8e-4c6f-8475-171e608a376b" providerId="ADAL" clId="{F6B7B4B9-9750-7447-98BB-6D957AB2A741}" dt="2021-02-09T10:20:33.701" v="5321" actId="20577"/>
          <ac:spMkLst>
            <pc:docMk/>
            <pc:sldMk cId="523330512" sldId="368"/>
            <ac:spMk id="4" creationId="{7AE06A2A-E522-5441-A07C-3F5DAD6496FF}"/>
          </ac:spMkLst>
        </pc:spChg>
      </pc:sldChg>
      <pc:sldChg chg="add">
        <pc:chgData name="Laura Igual Muñoz" userId="70971670-db8e-4c6f-8475-171e608a376b" providerId="ADAL" clId="{F6B7B4B9-9750-7447-98BB-6D957AB2A741}" dt="2021-02-09T11:16:36.418" v="5551"/>
        <pc:sldMkLst>
          <pc:docMk/>
          <pc:sldMk cId="715256259" sldId="369"/>
        </pc:sldMkLst>
      </pc:sldChg>
      <pc:sldChg chg="modSp new del mod">
        <pc:chgData name="Laura Igual Muñoz" userId="70971670-db8e-4c6f-8475-171e608a376b" providerId="ADAL" clId="{F6B7B4B9-9750-7447-98BB-6D957AB2A741}" dt="2021-02-09T11:16:34.612" v="5550" actId="2696"/>
        <pc:sldMkLst>
          <pc:docMk/>
          <pc:sldMk cId="907094102" sldId="369"/>
        </pc:sldMkLst>
        <pc:spChg chg="mod">
          <ac:chgData name="Laura Igual Muñoz" userId="70971670-db8e-4c6f-8475-171e608a376b" providerId="ADAL" clId="{F6B7B4B9-9750-7447-98BB-6D957AB2A741}" dt="2021-02-09T09:31:46.897" v="5068" actId="20577"/>
          <ac:spMkLst>
            <pc:docMk/>
            <pc:sldMk cId="907094102" sldId="369"/>
            <ac:spMk id="2" creationId="{3391EB18-22AB-E243-A917-4B8FBF01B418}"/>
          </ac:spMkLst>
        </pc:spChg>
      </pc:sldChg>
      <pc:sldChg chg="modSp new del mod modNotesTx">
        <pc:chgData name="Laura Igual Muñoz" userId="70971670-db8e-4c6f-8475-171e608a376b" providerId="ADAL" clId="{F6B7B4B9-9750-7447-98BB-6D957AB2A741}" dt="2021-02-05T11:13:02.792" v="3773" actId="2696"/>
        <pc:sldMkLst>
          <pc:docMk/>
          <pc:sldMk cId="64698636" sldId="370"/>
        </pc:sldMkLst>
        <pc:spChg chg="mod">
          <ac:chgData name="Laura Igual Muñoz" userId="70971670-db8e-4c6f-8475-171e608a376b" providerId="ADAL" clId="{F6B7B4B9-9750-7447-98BB-6D957AB2A741}" dt="2021-02-03T12:54:26.177" v="1620" actId="20577"/>
          <ac:spMkLst>
            <pc:docMk/>
            <pc:sldMk cId="64698636" sldId="370"/>
            <ac:spMk id="2" creationId="{1359B7E3-5FB1-704C-97F6-FE2A36745E6A}"/>
          </ac:spMkLst>
        </pc:spChg>
      </pc:sldChg>
      <pc:sldChg chg="add">
        <pc:chgData name="Laura Igual Muñoz" userId="70971670-db8e-4c6f-8475-171e608a376b" providerId="ADAL" clId="{F6B7B4B9-9750-7447-98BB-6D957AB2A741}" dt="2021-02-09T11:16:36.418" v="5551"/>
        <pc:sldMkLst>
          <pc:docMk/>
          <pc:sldMk cId="1700415778" sldId="371"/>
        </pc:sldMkLst>
      </pc:sldChg>
      <pc:sldChg chg="add del">
        <pc:chgData name="Laura Igual Muñoz" userId="70971670-db8e-4c6f-8475-171e608a376b" providerId="ADAL" clId="{F6B7B4B9-9750-7447-98BB-6D957AB2A741}" dt="2021-02-09T11:16:34.612" v="5550" actId="2696"/>
        <pc:sldMkLst>
          <pc:docMk/>
          <pc:sldMk cId="3761697508" sldId="371"/>
        </pc:sldMkLst>
      </pc:sldChg>
      <pc:sldChg chg="modSp add del mod">
        <pc:chgData name="Laura Igual Muñoz" userId="70971670-db8e-4c6f-8475-171e608a376b" providerId="ADAL" clId="{F6B7B4B9-9750-7447-98BB-6D957AB2A741}" dt="2021-02-02T15:36:40.158" v="1461" actId="2696"/>
        <pc:sldMkLst>
          <pc:docMk/>
          <pc:sldMk cId="4116873688" sldId="371"/>
        </pc:sldMkLst>
        <pc:spChg chg="mod">
          <ac:chgData name="Laura Igual Muñoz" userId="70971670-db8e-4c6f-8475-171e608a376b" providerId="ADAL" clId="{F6B7B4B9-9750-7447-98BB-6D957AB2A741}" dt="2021-02-02T15:08:35.646" v="1446" actId="20577"/>
          <ac:spMkLst>
            <pc:docMk/>
            <pc:sldMk cId="4116873688" sldId="371"/>
            <ac:spMk id="3" creationId="{69ABED5A-135A-944D-B5CB-269DD5FF97A0}"/>
          </ac:spMkLst>
        </pc:spChg>
      </pc:sldChg>
      <pc:sldChg chg="modSp new del mod ord">
        <pc:chgData name="Laura Igual Muñoz" userId="70971670-db8e-4c6f-8475-171e608a376b" providerId="ADAL" clId="{F6B7B4B9-9750-7447-98BB-6D957AB2A741}" dt="2021-02-05T11:13:12.297" v="3774" actId="2696"/>
        <pc:sldMkLst>
          <pc:docMk/>
          <pc:sldMk cId="2411205879" sldId="372"/>
        </pc:sldMkLst>
        <pc:spChg chg="mod">
          <ac:chgData name="Laura Igual Muñoz" userId="70971670-db8e-4c6f-8475-171e608a376b" providerId="ADAL" clId="{F6B7B4B9-9750-7447-98BB-6D957AB2A741}" dt="2021-02-03T11:53:53.557" v="1590" actId="20577"/>
          <ac:spMkLst>
            <pc:docMk/>
            <pc:sldMk cId="2411205879" sldId="372"/>
            <ac:spMk id="3" creationId="{C7CBA291-9643-2D45-9FF6-B54ED7433267}"/>
          </ac:spMkLst>
        </pc:spChg>
      </pc:sldChg>
      <pc:sldChg chg="addSp delSp modSp add del mod ord modNotesTx">
        <pc:chgData name="Laura Igual Muñoz" userId="70971670-db8e-4c6f-8475-171e608a376b" providerId="ADAL" clId="{F6B7B4B9-9750-7447-98BB-6D957AB2A741}" dt="2021-02-09T11:16:34.612" v="5550" actId="2696"/>
        <pc:sldMkLst>
          <pc:docMk/>
          <pc:sldMk cId="735990098" sldId="373"/>
        </pc:sldMkLst>
        <pc:spChg chg="mod">
          <ac:chgData name="Laura Igual Muñoz" userId="70971670-db8e-4c6f-8475-171e608a376b" providerId="ADAL" clId="{F6B7B4B9-9750-7447-98BB-6D957AB2A741}" dt="2021-02-09T10:03:46.039" v="5176" actId="20577"/>
          <ac:spMkLst>
            <pc:docMk/>
            <pc:sldMk cId="735990098" sldId="373"/>
            <ac:spMk id="2" creationId="{558DA5A7-5859-E449-B3F6-43A365ECEF46}"/>
          </ac:spMkLst>
        </pc:spChg>
        <pc:spChg chg="mod">
          <ac:chgData name="Laura Igual Muñoz" userId="70971670-db8e-4c6f-8475-171e608a376b" providerId="ADAL" clId="{F6B7B4B9-9750-7447-98BB-6D957AB2A741}" dt="2021-02-09T10:04:00.816" v="5188" actId="5793"/>
          <ac:spMkLst>
            <pc:docMk/>
            <pc:sldMk cId="735990098" sldId="373"/>
            <ac:spMk id="3" creationId="{1010A58B-2D64-924D-B0A7-3004759E0D94}"/>
          </ac:spMkLst>
        </pc:spChg>
        <pc:spChg chg="add del mod">
          <ac:chgData name="Laura Igual Muñoz" userId="70971670-db8e-4c6f-8475-171e608a376b" providerId="ADAL" clId="{F6B7B4B9-9750-7447-98BB-6D957AB2A741}" dt="2021-02-09T10:03:54.138" v="5180" actId="478"/>
          <ac:spMkLst>
            <pc:docMk/>
            <pc:sldMk cId="735990098" sldId="373"/>
            <ac:spMk id="9" creationId="{5E8124EF-B5F8-C947-9094-1581C8839DFE}"/>
          </ac:spMkLst>
        </pc:spChg>
        <pc:picChg chg="add del mod">
          <ac:chgData name="Laura Igual Muñoz" userId="70971670-db8e-4c6f-8475-171e608a376b" providerId="ADAL" clId="{F6B7B4B9-9750-7447-98BB-6D957AB2A741}" dt="2021-02-09T10:03:49.346" v="5177" actId="478"/>
          <ac:picMkLst>
            <pc:docMk/>
            <pc:sldMk cId="735990098" sldId="373"/>
            <ac:picMk id="4" creationId="{E6925F23-2FA3-8C44-93E3-E50A5909ACE2}"/>
          </ac:picMkLst>
        </pc:picChg>
        <pc:picChg chg="add del mod">
          <ac:chgData name="Laura Igual Muñoz" userId="70971670-db8e-4c6f-8475-171e608a376b" providerId="ADAL" clId="{F6B7B4B9-9750-7447-98BB-6D957AB2A741}" dt="2021-02-09T10:03:50.164" v="5178" actId="478"/>
          <ac:picMkLst>
            <pc:docMk/>
            <pc:sldMk cId="735990098" sldId="373"/>
            <ac:picMk id="5" creationId="{E7E0B3E3-D304-344C-BF8F-0F7E19EE2578}"/>
          </ac:picMkLst>
        </pc:picChg>
        <pc:picChg chg="add del mod">
          <ac:chgData name="Laura Igual Muñoz" userId="70971670-db8e-4c6f-8475-171e608a376b" providerId="ADAL" clId="{F6B7B4B9-9750-7447-98BB-6D957AB2A741}" dt="2021-02-09T08:58:11.357" v="4773" actId="478"/>
          <ac:picMkLst>
            <pc:docMk/>
            <pc:sldMk cId="735990098" sldId="373"/>
            <ac:picMk id="6" creationId="{97580CE7-2408-D345-8295-A9028145B01A}"/>
          </ac:picMkLst>
        </pc:picChg>
        <pc:picChg chg="add del mod">
          <ac:chgData name="Laura Igual Muñoz" userId="70971670-db8e-4c6f-8475-171e608a376b" providerId="ADAL" clId="{F6B7B4B9-9750-7447-98BB-6D957AB2A741}" dt="2021-02-09T10:03:50.916" v="5179" actId="478"/>
          <ac:picMkLst>
            <pc:docMk/>
            <pc:sldMk cId="735990098" sldId="373"/>
            <ac:picMk id="8" creationId="{2340897E-5482-214B-88A2-CDB8CFADC6F3}"/>
          </ac:picMkLst>
        </pc:picChg>
      </pc:sldChg>
      <pc:sldChg chg="add">
        <pc:chgData name="Laura Igual Muñoz" userId="70971670-db8e-4c6f-8475-171e608a376b" providerId="ADAL" clId="{F6B7B4B9-9750-7447-98BB-6D957AB2A741}" dt="2021-02-09T11:16:36.418" v="5551"/>
        <pc:sldMkLst>
          <pc:docMk/>
          <pc:sldMk cId="2318574081" sldId="373"/>
        </pc:sldMkLst>
      </pc:sldChg>
      <pc:sldChg chg="addSp modSp new add del mod modNotesTx">
        <pc:chgData name="Laura Igual Muñoz" userId="70971670-db8e-4c6f-8475-171e608a376b" providerId="ADAL" clId="{F6B7B4B9-9750-7447-98BB-6D957AB2A741}" dt="2021-02-05T11:07:09.958" v="3724" actId="2696"/>
        <pc:sldMkLst>
          <pc:docMk/>
          <pc:sldMk cId="2034802120" sldId="374"/>
        </pc:sldMkLst>
        <pc:spChg chg="mod">
          <ac:chgData name="Laura Igual Muñoz" userId="70971670-db8e-4c6f-8475-171e608a376b" providerId="ADAL" clId="{F6B7B4B9-9750-7447-98BB-6D957AB2A741}" dt="2021-02-03T17:02:16.762" v="2118" actId="20577"/>
          <ac:spMkLst>
            <pc:docMk/>
            <pc:sldMk cId="2034802120" sldId="374"/>
            <ac:spMk id="2" creationId="{63284A9B-316E-954A-8844-413BCEE43587}"/>
          </ac:spMkLst>
        </pc:spChg>
        <pc:spChg chg="mod">
          <ac:chgData name="Laura Igual Muñoz" userId="70971670-db8e-4c6f-8475-171e608a376b" providerId="ADAL" clId="{F6B7B4B9-9750-7447-98BB-6D957AB2A741}" dt="2021-02-03T16:47:52.985" v="2061" actId="20577"/>
          <ac:spMkLst>
            <pc:docMk/>
            <pc:sldMk cId="2034802120" sldId="374"/>
            <ac:spMk id="3" creationId="{E041EECC-B347-1043-819D-77268876C006}"/>
          </ac:spMkLst>
        </pc:spChg>
        <pc:spChg chg="add mod">
          <ac:chgData name="Laura Igual Muñoz" userId="70971670-db8e-4c6f-8475-171e608a376b" providerId="ADAL" clId="{F6B7B4B9-9750-7447-98BB-6D957AB2A741}" dt="2021-02-03T16:48:07.808" v="2085" actId="20577"/>
          <ac:spMkLst>
            <pc:docMk/>
            <pc:sldMk cId="2034802120" sldId="374"/>
            <ac:spMk id="4" creationId="{A3EE4D98-725F-EF41-83B3-6DDCB03A95B0}"/>
          </ac:spMkLst>
        </pc:spChg>
        <pc:spChg chg="add mod">
          <ac:chgData name="Laura Igual Muñoz" userId="70971670-db8e-4c6f-8475-171e608a376b" providerId="ADAL" clId="{F6B7B4B9-9750-7447-98BB-6D957AB2A741}" dt="2021-02-03T16:48:18.612" v="2103" actId="20577"/>
          <ac:spMkLst>
            <pc:docMk/>
            <pc:sldMk cId="2034802120" sldId="374"/>
            <ac:spMk id="5" creationId="{99DD5EF6-7423-F54A-9CAB-EFB0DF3C538A}"/>
          </ac:spMkLst>
        </pc:spChg>
      </pc:sldChg>
      <pc:sldChg chg="add del">
        <pc:chgData name="Laura Igual Muñoz" userId="70971670-db8e-4c6f-8475-171e608a376b" providerId="ADAL" clId="{F6B7B4B9-9750-7447-98BB-6D957AB2A741}" dt="2021-02-03T15:45:39.283" v="1863" actId="2696"/>
        <pc:sldMkLst>
          <pc:docMk/>
          <pc:sldMk cId="3926104410" sldId="374"/>
        </pc:sldMkLst>
      </pc:sldChg>
      <pc:sldChg chg="new del modNotesTx">
        <pc:chgData name="Laura Igual Muñoz" userId="70971670-db8e-4c6f-8475-171e608a376b" providerId="ADAL" clId="{F6B7B4B9-9750-7447-98BB-6D957AB2A741}" dt="2021-02-05T08:48:56.800" v="2162" actId="2696"/>
        <pc:sldMkLst>
          <pc:docMk/>
          <pc:sldMk cId="1417805192" sldId="375"/>
        </pc:sldMkLst>
      </pc:sldChg>
      <pc:sldChg chg="add">
        <pc:chgData name="Laura Igual Muñoz" userId="70971670-db8e-4c6f-8475-171e608a376b" providerId="ADAL" clId="{F6B7B4B9-9750-7447-98BB-6D957AB2A741}" dt="2021-02-09T11:16:36.418" v="5551"/>
        <pc:sldMkLst>
          <pc:docMk/>
          <pc:sldMk cId="3236735965" sldId="375"/>
        </pc:sldMkLst>
      </pc:sldChg>
      <pc:sldChg chg="modSp new del mod modNotesTx">
        <pc:chgData name="Laura Igual Muñoz" userId="70971670-db8e-4c6f-8475-171e608a376b" providerId="ADAL" clId="{F6B7B4B9-9750-7447-98BB-6D957AB2A741}" dt="2021-02-09T11:16:34.612" v="5550" actId="2696"/>
        <pc:sldMkLst>
          <pc:docMk/>
          <pc:sldMk cId="3911453199" sldId="375"/>
        </pc:sldMkLst>
        <pc:spChg chg="mod">
          <ac:chgData name="Laura Igual Muñoz" userId="70971670-db8e-4c6f-8475-171e608a376b" providerId="ADAL" clId="{F6B7B4B9-9750-7447-98BB-6D957AB2A741}" dt="2021-02-09T11:03:01.716" v="5522" actId="20577"/>
          <ac:spMkLst>
            <pc:docMk/>
            <pc:sldMk cId="3911453199" sldId="375"/>
            <ac:spMk id="2" creationId="{1FF80F8E-E8B3-164D-8BDD-B549033D45FE}"/>
          </ac:spMkLst>
        </pc:spChg>
        <pc:spChg chg="mod">
          <ac:chgData name="Laura Igual Muñoz" userId="70971670-db8e-4c6f-8475-171e608a376b" providerId="ADAL" clId="{F6B7B4B9-9750-7447-98BB-6D957AB2A741}" dt="2021-02-09T11:03:58.856" v="5538" actId="20577"/>
          <ac:spMkLst>
            <pc:docMk/>
            <pc:sldMk cId="3911453199" sldId="375"/>
            <ac:spMk id="3" creationId="{4C89914E-3112-F048-A1F9-A7F270248E0E}"/>
          </ac:spMkLst>
        </pc:spChg>
      </pc:sldChg>
      <pc:sldChg chg="modSp new del mod modNotesTx">
        <pc:chgData name="Laura Igual Muñoz" userId="70971670-db8e-4c6f-8475-171e608a376b" providerId="ADAL" clId="{F6B7B4B9-9750-7447-98BB-6D957AB2A741}" dt="2021-02-09T11:16:34.612" v="5550" actId="2696"/>
        <pc:sldMkLst>
          <pc:docMk/>
          <pc:sldMk cId="2319713514" sldId="376"/>
        </pc:sldMkLst>
        <pc:spChg chg="mod">
          <ac:chgData name="Laura Igual Muñoz" userId="70971670-db8e-4c6f-8475-171e608a376b" providerId="ADAL" clId="{F6B7B4B9-9750-7447-98BB-6D957AB2A741}" dt="2021-02-05T09:47:21.160" v="2585" actId="20577"/>
          <ac:spMkLst>
            <pc:docMk/>
            <pc:sldMk cId="2319713514" sldId="376"/>
            <ac:spMk id="2" creationId="{A3593A82-054F-0D45-9E24-7FC41DEBCC11}"/>
          </ac:spMkLst>
        </pc:spChg>
        <pc:spChg chg="mod">
          <ac:chgData name="Laura Igual Muñoz" userId="70971670-db8e-4c6f-8475-171e608a376b" providerId="ADAL" clId="{F6B7B4B9-9750-7447-98BB-6D957AB2A741}" dt="2021-02-05T09:55:23.905" v="2657" actId="12"/>
          <ac:spMkLst>
            <pc:docMk/>
            <pc:sldMk cId="2319713514" sldId="376"/>
            <ac:spMk id="3" creationId="{5B54917B-2443-A64F-BF47-0C0BF56A70E1}"/>
          </ac:spMkLst>
        </pc:spChg>
      </pc:sldChg>
      <pc:sldChg chg="add">
        <pc:chgData name="Laura Igual Muñoz" userId="70971670-db8e-4c6f-8475-171e608a376b" providerId="ADAL" clId="{F6B7B4B9-9750-7447-98BB-6D957AB2A741}" dt="2021-02-09T11:16:36.418" v="5551"/>
        <pc:sldMkLst>
          <pc:docMk/>
          <pc:sldMk cId="2601353481" sldId="376"/>
        </pc:sldMkLst>
      </pc:sldChg>
      <pc:sldChg chg="modSp new del mod modNotesTx">
        <pc:chgData name="Laura Igual Muñoz" userId="70971670-db8e-4c6f-8475-171e608a376b" providerId="ADAL" clId="{F6B7B4B9-9750-7447-98BB-6D957AB2A741}" dt="2021-02-09T11:16:34.612" v="5550" actId="2696"/>
        <pc:sldMkLst>
          <pc:docMk/>
          <pc:sldMk cId="1640188620" sldId="377"/>
        </pc:sldMkLst>
        <pc:spChg chg="mod">
          <ac:chgData name="Laura Igual Muñoz" userId="70971670-db8e-4c6f-8475-171e608a376b" providerId="ADAL" clId="{F6B7B4B9-9750-7447-98BB-6D957AB2A741}" dt="2021-02-05T10:01:33.236" v="2732" actId="790"/>
          <ac:spMkLst>
            <pc:docMk/>
            <pc:sldMk cId="1640188620" sldId="377"/>
            <ac:spMk id="2" creationId="{2579426B-BE1F-A444-8165-DE487EE33CF6}"/>
          </ac:spMkLst>
        </pc:spChg>
        <pc:spChg chg="mod">
          <ac:chgData name="Laura Igual Muñoz" userId="70971670-db8e-4c6f-8475-171e608a376b" providerId="ADAL" clId="{F6B7B4B9-9750-7447-98BB-6D957AB2A741}" dt="2021-02-05T11:10:08.802" v="3751" actId="20577"/>
          <ac:spMkLst>
            <pc:docMk/>
            <pc:sldMk cId="1640188620" sldId="377"/>
            <ac:spMk id="3" creationId="{5B6184C4-2ED2-F04F-AD4F-F0BBF8B606A0}"/>
          </ac:spMkLst>
        </pc:spChg>
      </pc:sldChg>
      <pc:sldChg chg="add">
        <pc:chgData name="Laura Igual Muñoz" userId="70971670-db8e-4c6f-8475-171e608a376b" providerId="ADAL" clId="{F6B7B4B9-9750-7447-98BB-6D957AB2A741}" dt="2021-02-09T11:16:36.418" v="5551"/>
        <pc:sldMkLst>
          <pc:docMk/>
          <pc:sldMk cId="2219693641" sldId="377"/>
        </pc:sldMkLst>
      </pc:sldChg>
      <pc:sldChg chg="add del">
        <pc:chgData name="Laura Igual Muñoz" userId="70971670-db8e-4c6f-8475-171e608a376b" providerId="ADAL" clId="{F6B7B4B9-9750-7447-98BB-6D957AB2A741}" dt="2021-02-09T10:05:13.922" v="5190" actId="2696"/>
        <pc:sldMkLst>
          <pc:docMk/>
          <pc:sldMk cId="977266749" sldId="378"/>
        </pc:sldMkLst>
      </pc:sldChg>
      <pc:sldChg chg="addSp delSp modSp new del mod ord modClrScheme chgLayout">
        <pc:chgData name="Laura Igual Muñoz" userId="70971670-db8e-4c6f-8475-171e608a376b" providerId="ADAL" clId="{F6B7B4B9-9750-7447-98BB-6D957AB2A741}" dt="2021-02-05T10:08:50.684" v="2840" actId="2696"/>
        <pc:sldMkLst>
          <pc:docMk/>
          <pc:sldMk cId="2499047316" sldId="378"/>
        </pc:sldMkLst>
        <pc:spChg chg="del mod ord">
          <ac:chgData name="Laura Igual Muñoz" userId="70971670-db8e-4c6f-8475-171e608a376b" providerId="ADAL" clId="{F6B7B4B9-9750-7447-98BB-6D957AB2A741}" dt="2021-02-05T10:05:01.956" v="2735" actId="700"/>
          <ac:spMkLst>
            <pc:docMk/>
            <pc:sldMk cId="2499047316" sldId="378"/>
            <ac:spMk id="2" creationId="{1BB572D5-CAA1-8E4E-9C1B-ADA757158C8D}"/>
          </ac:spMkLst>
        </pc:spChg>
        <pc:spChg chg="del mod ord">
          <ac:chgData name="Laura Igual Muñoz" userId="70971670-db8e-4c6f-8475-171e608a376b" providerId="ADAL" clId="{F6B7B4B9-9750-7447-98BB-6D957AB2A741}" dt="2021-02-05T10:05:01.956" v="2735" actId="700"/>
          <ac:spMkLst>
            <pc:docMk/>
            <pc:sldMk cId="2499047316" sldId="378"/>
            <ac:spMk id="3" creationId="{F15B0ADD-B3E0-E544-9F9F-ACDE6614D073}"/>
          </ac:spMkLst>
        </pc:spChg>
        <pc:spChg chg="add mod ord">
          <ac:chgData name="Laura Igual Muñoz" userId="70971670-db8e-4c6f-8475-171e608a376b" providerId="ADAL" clId="{F6B7B4B9-9750-7447-98BB-6D957AB2A741}" dt="2021-02-05T10:07:46.670" v="2834" actId="1035"/>
          <ac:spMkLst>
            <pc:docMk/>
            <pc:sldMk cId="2499047316" sldId="378"/>
            <ac:spMk id="4" creationId="{7411A298-C71A-F746-B47D-3965012952FC}"/>
          </ac:spMkLst>
        </pc:spChg>
        <pc:spChg chg="add mod ord">
          <ac:chgData name="Laura Igual Muñoz" userId="70971670-db8e-4c6f-8475-171e608a376b" providerId="ADAL" clId="{F6B7B4B9-9750-7447-98BB-6D957AB2A741}" dt="2021-02-05T10:07:58.556" v="2839" actId="20577"/>
          <ac:spMkLst>
            <pc:docMk/>
            <pc:sldMk cId="2499047316" sldId="378"/>
            <ac:spMk id="5" creationId="{869A3DE2-1FED-EF40-A5DB-F69962D96BB0}"/>
          </ac:spMkLst>
        </pc:spChg>
      </pc:sldChg>
      <pc:sldChg chg="add del">
        <pc:chgData name="Laura Igual Muñoz" userId="70971670-db8e-4c6f-8475-171e608a376b" providerId="ADAL" clId="{F6B7B4B9-9750-7447-98BB-6D957AB2A741}" dt="2021-02-05T14:41:44.718" v="3933" actId="2696"/>
        <pc:sldMkLst>
          <pc:docMk/>
          <pc:sldMk cId="3238325883" sldId="378"/>
        </pc:sldMkLst>
      </pc:sldChg>
      <pc:sldChg chg="add">
        <pc:chgData name="Laura Igual Muñoz" userId="70971670-db8e-4c6f-8475-171e608a376b" providerId="ADAL" clId="{F6B7B4B9-9750-7447-98BB-6D957AB2A741}" dt="2021-02-09T11:16:36.418" v="5551"/>
        <pc:sldMkLst>
          <pc:docMk/>
          <pc:sldMk cId="436546642" sldId="379"/>
        </pc:sldMkLst>
      </pc:sldChg>
      <pc:sldChg chg="addSp delSp modSp add del mod ord">
        <pc:chgData name="Laura Igual Muñoz" userId="70971670-db8e-4c6f-8475-171e608a376b" providerId="ADAL" clId="{F6B7B4B9-9750-7447-98BB-6D957AB2A741}" dt="2021-02-09T11:16:34.612" v="5550" actId="2696"/>
        <pc:sldMkLst>
          <pc:docMk/>
          <pc:sldMk cId="2017356761" sldId="379"/>
        </pc:sldMkLst>
        <pc:spChg chg="add del mod">
          <ac:chgData name="Laura Igual Muñoz" userId="70971670-db8e-4c6f-8475-171e608a376b" providerId="ADAL" clId="{F6B7B4B9-9750-7447-98BB-6D957AB2A741}" dt="2021-02-05T14:42:19.960" v="3974" actId="478"/>
          <ac:spMkLst>
            <pc:docMk/>
            <pc:sldMk cId="2017356761" sldId="379"/>
            <ac:spMk id="3" creationId="{42B92F32-5F9D-6445-B3C4-CF097AD1C64E}"/>
          </ac:spMkLst>
        </pc:spChg>
        <pc:spChg chg="mod">
          <ac:chgData name="Laura Igual Muñoz" userId="70971670-db8e-4c6f-8475-171e608a376b" providerId="ADAL" clId="{F6B7B4B9-9750-7447-98BB-6D957AB2A741}" dt="2021-02-05T14:42:14.520" v="3971" actId="20577"/>
          <ac:spMkLst>
            <pc:docMk/>
            <pc:sldMk cId="2017356761" sldId="379"/>
            <ac:spMk id="4" creationId="{7411A298-C71A-F746-B47D-3965012952FC}"/>
          </ac:spMkLst>
        </pc:spChg>
        <pc:spChg chg="del mod">
          <ac:chgData name="Laura Igual Muñoz" userId="70971670-db8e-4c6f-8475-171e608a376b" providerId="ADAL" clId="{F6B7B4B9-9750-7447-98BB-6D957AB2A741}" dt="2021-02-05T14:42:17.739" v="3972" actId="478"/>
          <ac:spMkLst>
            <pc:docMk/>
            <pc:sldMk cId="2017356761" sldId="379"/>
            <ac:spMk id="5" creationId="{869A3DE2-1FED-EF40-A5DB-F69962D96BB0}"/>
          </ac:spMkLst>
        </pc:spChg>
      </pc:sldChg>
      <pc:sldChg chg="modSp add del mod modNotesTx">
        <pc:chgData name="Laura Igual Muñoz" userId="70971670-db8e-4c6f-8475-171e608a376b" providerId="ADAL" clId="{F6B7B4B9-9750-7447-98BB-6D957AB2A741}" dt="2021-02-05T11:28:23.850" v="3824" actId="2696"/>
        <pc:sldMkLst>
          <pc:docMk/>
          <pc:sldMk cId="3721912764" sldId="379"/>
        </pc:sldMkLst>
        <pc:spChg chg="mod">
          <ac:chgData name="Laura Igual Muñoz" userId="70971670-db8e-4c6f-8475-171e608a376b" providerId="ADAL" clId="{F6B7B4B9-9750-7447-98BB-6D957AB2A741}" dt="2021-02-05T11:26:25.005" v="3820" actId="20577"/>
          <ac:spMkLst>
            <pc:docMk/>
            <pc:sldMk cId="3721912764" sldId="379"/>
            <ac:spMk id="2" creationId="{72AE7C21-179D-534D-82B2-A6971DE07E3E}"/>
          </ac:spMkLst>
        </pc:spChg>
        <pc:spChg chg="mod">
          <ac:chgData name="Laura Igual Muñoz" userId="70971670-db8e-4c6f-8475-171e608a376b" providerId="ADAL" clId="{F6B7B4B9-9750-7447-98BB-6D957AB2A741}" dt="2021-02-05T11:26:26.338" v="3821" actId="20577"/>
          <ac:spMkLst>
            <pc:docMk/>
            <pc:sldMk cId="3721912764" sldId="379"/>
            <ac:spMk id="3" creationId="{609DF188-02A7-EB46-9297-6DDEDA8E7B36}"/>
          </ac:spMkLst>
        </pc:spChg>
      </pc:sldChg>
      <pc:sldChg chg="add del">
        <pc:chgData name="Laura Igual Muñoz" userId="70971670-db8e-4c6f-8475-171e608a376b" providerId="ADAL" clId="{F6B7B4B9-9750-7447-98BB-6D957AB2A741}" dt="2021-02-05T15:35:17.342" v="4325" actId="2696"/>
        <pc:sldMkLst>
          <pc:docMk/>
          <pc:sldMk cId="3989196464" sldId="380"/>
        </pc:sldMkLst>
      </pc:sldChg>
      <pc:sldChg chg="modSp add del mod">
        <pc:chgData name="Laura Igual Muñoz" userId="70971670-db8e-4c6f-8475-171e608a376b" providerId="ADAL" clId="{F6B7B4B9-9750-7447-98BB-6D957AB2A741}" dt="2021-02-09T10:05:10.100" v="5189" actId="2696"/>
        <pc:sldMkLst>
          <pc:docMk/>
          <pc:sldMk cId="2205591614" sldId="381"/>
        </pc:sldMkLst>
        <pc:spChg chg="mod">
          <ac:chgData name="Laura Igual Muñoz" userId="70971670-db8e-4c6f-8475-171e608a376b" providerId="ADAL" clId="{F6B7B4B9-9750-7447-98BB-6D957AB2A741}" dt="2021-02-05T14:42:54.373" v="3986" actId="20577"/>
          <ac:spMkLst>
            <pc:docMk/>
            <pc:sldMk cId="2205591614" sldId="381"/>
            <ac:spMk id="4" creationId="{7411A298-C71A-F746-B47D-3965012952FC}"/>
          </ac:spMkLst>
        </pc:spChg>
        <pc:spChg chg="mod">
          <ac:chgData name="Laura Igual Muñoz" userId="70971670-db8e-4c6f-8475-171e608a376b" providerId="ADAL" clId="{F6B7B4B9-9750-7447-98BB-6D957AB2A741}" dt="2021-02-05T15:35:31.006" v="4338" actId="1035"/>
          <ac:spMkLst>
            <pc:docMk/>
            <pc:sldMk cId="2205591614" sldId="381"/>
            <ac:spMk id="5" creationId="{869A3DE2-1FED-EF40-A5DB-F69962D96BB0}"/>
          </ac:spMkLst>
        </pc:spChg>
      </pc:sldChg>
      <pc:sldChg chg="delSp modSp add del mod">
        <pc:chgData name="Laura Igual Muñoz" userId="70971670-db8e-4c6f-8475-171e608a376b" providerId="ADAL" clId="{F6B7B4B9-9750-7447-98BB-6D957AB2A741}" dt="2021-02-09T11:16:34.612" v="5550" actId="2696"/>
        <pc:sldMkLst>
          <pc:docMk/>
          <pc:sldMk cId="1865831747" sldId="382"/>
        </pc:sldMkLst>
        <pc:spChg chg="mod">
          <ac:chgData name="Laura Igual Muñoz" userId="70971670-db8e-4c6f-8475-171e608a376b" providerId="ADAL" clId="{F6B7B4B9-9750-7447-98BB-6D957AB2A741}" dt="2021-02-05T14:44:00.485" v="4016" actId="20577"/>
          <ac:spMkLst>
            <pc:docMk/>
            <pc:sldMk cId="1865831747" sldId="382"/>
            <ac:spMk id="4" creationId="{7411A298-C71A-F746-B47D-3965012952FC}"/>
          </ac:spMkLst>
        </pc:spChg>
        <pc:spChg chg="del mod">
          <ac:chgData name="Laura Igual Muñoz" userId="70971670-db8e-4c6f-8475-171e608a376b" providerId="ADAL" clId="{F6B7B4B9-9750-7447-98BB-6D957AB2A741}" dt="2021-02-05T14:43:50.037" v="4014" actId="478"/>
          <ac:spMkLst>
            <pc:docMk/>
            <pc:sldMk cId="1865831747" sldId="382"/>
            <ac:spMk id="5" creationId="{869A3DE2-1FED-EF40-A5DB-F69962D96BB0}"/>
          </ac:spMkLst>
        </pc:spChg>
      </pc:sldChg>
      <pc:sldChg chg="add">
        <pc:chgData name="Laura Igual Muñoz" userId="70971670-db8e-4c6f-8475-171e608a376b" providerId="ADAL" clId="{F6B7B4B9-9750-7447-98BB-6D957AB2A741}" dt="2021-02-09T11:16:36.418" v="5551"/>
        <pc:sldMkLst>
          <pc:docMk/>
          <pc:sldMk cId="3790538819" sldId="382"/>
        </pc:sldMkLst>
      </pc:sldChg>
      <pc:sldChg chg="delSp add del setBg delDesignElem">
        <pc:chgData name="Laura Igual Muñoz" userId="70971670-db8e-4c6f-8475-171e608a376b" providerId="ADAL" clId="{F6B7B4B9-9750-7447-98BB-6D957AB2A741}" dt="2021-02-09T10:37:37.949" v="5328" actId="2696"/>
        <pc:sldMkLst>
          <pc:docMk/>
          <pc:sldMk cId="889390924" sldId="383"/>
        </pc:sldMkLst>
        <pc:spChg chg="del">
          <ac:chgData name="Laura Igual Muñoz" userId="70971670-db8e-4c6f-8475-171e608a376b" providerId="ADAL" clId="{F6B7B4B9-9750-7447-98BB-6D957AB2A741}" dt="2021-02-09T10:37:14.292" v="5323"/>
          <ac:spMkLst>
            <pc:docMk/>
            <pc:sldMk cId="889390924" sldId="383"/>
            <ac:spMk id="23" creationId="{89E7A3B0-8177-473E-B1D0-59D0661DCBA4}"/>
          </ac:spMkLst>
        </pc:spChg>
        <pc:spChg chg="del">
          <ac:chgData name="Laura Igual Muñoz" userId="70971670-db8e-4c6f-8475-171e608a376b" providerId="ADAL" clId="{F6B7B4B9-9750-7447-98BB-6D957AB2A741}" dt="2021-02-09T10:37:14.292" v="5323"/>
          <ac:spMkLst>
            <pc:docMk/>
            <pc:sldMk cId="889390924" sldId="383"/>
            <ac:spMk id="24" creationId="{A29398BB-6F62-472B-88B2-8D942FEBFB20}"/>
          </ac:spMkLst>
        </pc:spChg>
        <pc:spChg chg="del">
          <ac:chgData name="Laura Igual Muñoz" userId="70971670-db8e-4c6f-8475-171e608a376b" providerId="ADAL" clId="{F6B7B4B9-9750-7447-98BB-6D957AB2A741}" dt="2021-02-09T10:37:14.292" v="5323"/>
          <ac:spMkLst>
            <pc:docMk/>
            <pc:sldMk cId="889390924" sldId="383"/>
            <ac:spMk id="25" creationId="{FD367FDA-2141-45CD-BBF9-48670C11DF6E}"/>
          </ac:spMkLst>
        </pc:spChg>
      </pc:sldChg>
      <pc:sldChg chg="delSp add del setBg delDesignElem">
        <pc:chgData name="Laura Igual Muñoz" userId="70971670-db8e-4c6f-8475-171e608a376b" providerId="ADAL" clId="{F6B7B4B9-9750-7447-98BB-6D957AB2A741}" dt="2021-02-09T11:17:20.790" v="5552" actId="2696"/>
        <pc:sldMkLst>
          <pc:docMk/>
          <pc:sldMk cId="1283954134" sldId="383"/>
        </pc:sldMkLst>
        <pc:spChg chg="del">
          <ac:chgData name="Laura Igual Muñoz" userId="70971670-db8e-4c6f-8475-171e608a376b" providerId="ADAL" clId="{F6B7B4B9-9750-7447-98BB-6D957AB2A741}" dt="2021-02-09T11:15:12.474" v="5548"/>
          <ac:spMkLst>
            <pc:docMk/>
            <pc:sldMk cId="1283954134" sldId="383"/>
            <ac:spMk id="23" creationId="{89E7A3B0-8177-473E-B1D0-59D0661DCBA4}"/>
          </ac:spMkLst>
        </pc:spChg>
        <pc:spChg chg="del">
          <ac:chgData name="Laura Igual Muñoz" userId="70971670-db8e-4c6f-8475-171e608a376b" providerId="ADAL" clId="{F6B7B4B9-9750-7447-98BB-6D957AB2A741}" dt="2021-02-09T11:15:12.474" v="5548"/>
          <ac:spMkLst>
            <pc:docMk/>
            <pc:sldMk cId="1283954134" sldId="383"/>
            <ac:spMk id="24" creationId="{A29398BB-6F62-472B-88B2-8D942FEBFB20}"/>
          </ac:spMkLst>
        </pc:spChg>
        <pc:spChg chg="del">
          <ac:chgData name="Laura Igual Muñoz" userId="70971670-db8e-4c6f-8475-171e608a376b" providerId="ADAL" clId="{F6B7B4B9-9750-7447-98BB-6D957AB2A741}" dt="2021-02-09T11:15:12.474" v="5548"/>
          <ac:spMkLst>
            <pc:docMk/>
            <pc:sldMk cId="1283954134" sldId="383"/>
            <ac:spMk id="25" creationId="{FD367FDA-2141-45CD-BBF9-48670C11DF6E}"/>
          </ac:spMkLst>
        </pc:spChg>
      </pc:sldChg>
      <pc:sldChg chg="addSp delSp modSp add del mod setBg">
        <pc:chgData name="Laura Igual Muñoz" userId="70971670-db8e-4c6f-8475-171e608a376b" providerId="ADAL" clId="{F6B7B4B9-9750-7447-98BB-6D957AB2A741}" dt="2021-02-09T10:14:58.531" v="5249" actId="2696"/>
        <pc:sldMkLst>
          <pc:docMk/>
          <pc:sldMk cId="3787075778" sldId="383"/>
        </pc:sldMkLst>
        <pc:spChg chg="mod">
          <ac:chgData name="Laura Igual Muñoz" userId="70971670-db8e-4c6f-8475-171e608a376b" providerId="ADAL" clId="{F6B7B4B9-9750-7447-98BB-6D957AB2A741}" dt="2021-02-05T15:29:24.214" v="4116" actId="26606"/>
          <ac:spMkLst>
            <pc:docMk/>
            <pc:sldMk cId="3787075778" sldId="383"/>
            <ac:spMk id="2" creationId="{56669804-D875-CA48-AC8F-F15D35E7A9C6}"/>
          </ac:spMkLst>
        </pc:spChg>
        <pc:spChg chg="mod">
          <ac:chgData name="Laura Igual Muñoz" userId="70971670-db8e-4c6f-8475-171e608a376b" providerId="ADAL" clId="{F6B7B4B9-9750-7447-98BB-6D957AB2A741}" dt="2021-02-05T15:29:24.214" v="4116" actId="26606"/>
          <ac:spMkLst>
            <pc:docMk/>
            <pc:sldMk cId="3787075778" sldId="383"/>
            <ac:spMk id="3" creationId="{B83CD076-A1B7-D94D-9948-6DA9FB387E1B}"/>
          </ac:spMkLst>
        </pc:spChg>
        <pc:spChg chg="add del">
          <ac:chgData name="Laura Igual Muñoz" userId="70971670-db8e-4c6f-8475-171e608a376b" providerId="ADAL" clId="{F6B7B4B9-9750-7447-98BB-6D957AB2A741}" dt="2021-02-05T15:29:24.214" v="4116" actId="26606"/>
          <ac:spMkLst>
            <pc:docMk/>
            <pc:sldMk cId="3787075778" sldId="383"/>
            <ac:spMk id="12" creationId="{EB270761-CC40-4F3F-A916-7E3BC3989348}"/>
          </ac:spMkLst>
        </pc:spChg>
        <pc:spChg chg="add del">
          <ac:chgData name="Laura Igual Muñoz" userId="70971670-db8e-4c6f-8475-171e608a376b" providerId="ADAL" clId="{F6B7B4B9-9750-7447-98BB-6D957AB2A741}" dt="2021-02-05T15:29:24.214" v="4116" actId="26606"/>
          <ac:spMkLst>
            <pc:docMk/>
            <pc:sldMk cId="3787075778" sldId="383"/>
            <ac:spMk id="14" creationId="{EF5FE77B-EA4C-4573-8509-E577DCA8AF45}"/>
          </ac:spMkLst>
        </pc:spChg>
        <pc:spChg chg="add del">
          <ac:chgData name="Laura Igual Muñoz" userId="70971670-db8e-4c6f-8475-171e608a376b" providerId="ADAL" clId="{F6B7B4B9-9750-7447-98BB-6D957AB2A741}" dt="2021-02-05T15:29:06.663" v="4109" actId="26606"/>
          <ac:spMkLst>
            <pc:docMk/>
            <pc:sldMk cId="3787075778" sldId="383"/>
            <ac:spMk id="19" creationId="{A8CCCB6D-5162-4AAE-A5E3-3AC55410DBCE}"/>
          </ac:spMkLst>
        </pc:spChg>
        <pc:spChg chg="add del">
          <ac:chgData name="Laura Igual Muñoz" userId="70971670-db8e-4c6f-8475-171e608a376b" providerId="ADAL" clId="{F6B7B4B9-9750-7447-98BB-6D957AB2A741}" dt="2021-02-05T15:29:06.663" v="4109" actId="26606"/>
          <ac:spMkLst>
            <pc:docMk/>
            <pc:sldMk cId="3787075778" sldId="383"/>
            <ac:spMk id="21" creationId="{0BCD8C04-CC7B-40EF-82EB-E9821F79BB86}"/>
          </ac:spMkLst>
        </pc:spChg>
        <pc:spChg chg="add del">
          <ac:chgData name="Laura Igual Muñoz" userId="70971670-db8e-4c6f-8475-171e608a376b" providerId="ADAL" clId="{F6B7B4B9-9750-7447-98BB-6D957AB2A741}" dt="2021-02-05T15:29:24.214" v="4116" actId="26606"/>
          <ac:spMkLst>
            <pc:docMk/>
            <pc:sldMk cId="3787075778" sldId="383"/>
            <ac:spMk id="23" creationId="{89E7A3B0-8177-473E-B1D0-59D0661DCBA4}"/>
          </ac:spMkLst>
        </pc:spChg>
        <pc:spChg chg="add del">
          <ac:chgData name="Laura Igual Muñoz" userId="70971670-db8e-4c6f-8475-171e608a376b" providerId="ADAL" clId="{F6B7B4B9-9750-7447-98BB-6D957AB2A741}" dt="2021-02-05T15:29:24.214" v="4116" actId="26606"/>
          <ac:spMkLst>
            <pc:docMk/>
            <pc:sldMk cId="3787075778" sldId="383"/>
            <ac:spMk id="24" creationId="{A29398BB-6F62-472B-88B2-8D942FEBFB20}"/>
          </ac:spMkLst>
        </pc:spChg>
        <pc:spChg chg="add del">
          <ac:chgData name="Laura Igual Muñoz" userId="70971670-db8e-4c6f-8475-171e608a376b" providerId="ADAL" clId="{F6B7B4B9-9750-7447-98BB-6D957AB2A741}" dt="2021-02-05T15:29:24.214" v="4116" actId="26606"/>
          <ac:spMkLst>
            <pc:docMk/>
            <pc:sldMk cId="3787075778" sldId="383"/>
            <ac:spMk id="25" creationId="{FD367FDA-2141-45CD-BBF9-48670C11DF6E}"/>
          </ac:spMkLst>
        </pc:spChg>
        <pc:picChg chg="del mod ord">
          <ac:chgData name="Laura Igual Muñoz" userId="70971670-db8e-4c6f-8475-171e608a376b" providerId="ADAL" clId="{F6B7B4B9-9750-7447-98BB-6D957AB2A741}" dt="2021-02-05T15:29:32.882" v="4119" actId="478"/>
          <ac:picMkLst>
            <pc:docMk/>
            <pc:sldMk cId="3787075778" sldId="383"/>
            <ac:picMk id="5" creationId="{8B129878-590C-5048-B82E-4B2F7256E7B8}"/>
          </ac:picMkLst>
        </pc:picChg>
        <pc:picChg chg="add mod">
          <ac:chgData name="Laura Igual Muñoz" userId="70971670-db8e-4c6f-8475-171e608a376b" providerId="ADAL" clId="{F6B7B4B9-9750-7447-98BB-6D957AB2A741}" dt="2021-02-05T15:29:49.835" v="4124" actId="1076"/>
          <ac:picMkLst>
            <pc:docMk/>
            <pc:sldMk cId="3787075778" sldId="383"/>
            <ac:picMk id="6" creationId="{A9292193-5AA6-0F42-92F4-5FF7F0B2600F}"/>
          </ac:picMkLst>
        </pc:picChg>
        <pc:picChg chg="mod ord">
          <ac:chgData name="Laura Igual Muñoz" userId="70971670-db8e-4c6f-8475-171e608a376b" providerId="ADAL" clId="{F6B7B4B9-9750-7447-98BB-6D957AB2A741}" dt="2021-02-05T15:29:24.214" v="4116" actId="26606"/>
          <ac:picMkLst>
            <pc:docMk/>
            <pc:sldMk cId="3787075778" sldId="383"/>
            <ac:picMk id="7" creationId="{3C98780E-98B5-CD40-B59F-429FB865A475}"/>
          </ac:picMkLst>
        </pc:picChg>
      </pc:sldChg>
      <pc:sldChg chg="add">
        <pc:chgData name="Laura Igual Muñoz" userId="70971670-db8e-4c6f-8475-171e608a376b" providerId="ADAL" clId="{F6B7B4B9-9750-7447-98BB-6D957AB2A741}" dt="2021-02-09T11:16:36.418" v="5551"/>
        <pc:sldMkLst>
          <pc:docMk/>
          <pc:sldMk cId="875882299" sldId="384"/>
        </pc:sldMkLst>
      </pc:sldChg>
      <pc:sldChg chg="new del">
        <pc:chgData name="Laura Igual Muñoz" userId="70971670-db8e-4c6f-8475-171e608a376b" providerId="ADAL" clId="{F6B7B4B9-9750-7447-98BB-6D957AB2A741}" dt="2021-02-05T15:40:04.471" v="4484" actId="2696"/>
        <pc:sldMkLst>
          <pc:docMk/>
          <pc:sldMk cId="1552434187" sldId="384"/>
        </pc:sldMkLst>
      </pc:sldChg>
      <pc:sldChg chg="addSp delSp modSp new del mod">
        <pc:chgData name="Laura Igual Muñoz" userId="70971670-db8e-4c6f-8475-171e608a376b" providerId="ADAL" clId="{F6B7B4B9-9750-7447-98BB-6D957AB2A741}" dt="2021-02-09T11:16:34.612" v="5550" actId="2696"/>
        <pc:sldMkLst>
          <pc:docMk/>
          <pc:sldMk cId="2502413532" sldId="384"/>
        </pc:sldMkLst>
        <pc:spChg chg="mod">
          <ac:chgData name="Laura Igual Muñoz" userId="70971670-db8e-4c6f-8475-171e608a376b" providerId="ADAL" clId="{F6B7B4B9-9750-7447-98BB-6D957AB2A741}" dt="2021-02-08T15:15:58.409" v="4743" actId="14100"/>
          <ac:spMkLst>
            <pc:docMk/>
            <pc:sldMk cId="2502413532" sldId="384"/>
            <ac:spMk id="2" creationId="{690030F3-9AE4-0148-A53C-69113792F6EE}"/>
          </ac:spMkLst>
        </pc:spChg>
        <pc:spChg chg="add del mod">
          <ac:chgData name="Laura Igual Muñoz" userId="70971670-db8e-4c6f-8475-171e608a376b" providerId="ADAL" clId="{F6B7B4B9-9750-7447-98BB-6D957AB2A741}" dt="2021-02-08T15:15:44.798" v="4737" actId="478"/>
          <ac:spMkLst>
            <pc:docMk/>
            <pc:sldMk cId="2502413532" sldId="384"/>
            <ac:spMk id="3" creationId="{B120BABC-29F3-9946-9327-776B35AB4ADE}"/>
          </ac:spMkLst>
        </pc:spChg>
        <pc:spChg chg="add mod">
          <ac:chgData name="Laura Igual Muñoz" userId="70971670-db8e-4c6f-8475-171e608a376b" providerId="ADAL" clId="{F6B7B4B9-9750-7447-98BB-6D957AB2A741}" dt="2021-02-08T15:15:10.212" v="4722" actId="1076"/>
          <ac:spMkLst>
            <pc:docMk/>
            <pc:sldMk cId="2502413532" sldId="384"/>
            <ac:spMk id="5" creationId="{CF48B54F-2FE8-3E4E-B4FD-C91190A54E40}"/>
          </ac:spMkLst>
        </pc:spChg>
        <pc:spChg chg="add del mod">
          <ac:chgData name="Laura Igual Muñoz" userId="70971670-db8e-4c6f-8475-171e608a376b" providerId="ADAL" clId="{F6B7B4B9-9750-7447-98BB-6D957AB2A741}" dt="2021-02-08T15:15:42.159" v="4736" actId="478"/>
          <ac:spMkLst>
            <pc:docMk/>
            <pc:sldMk cId="2502413532" sldId="384"/>
            <ac:spMk id="7" creationId="{B28925F8-E803-DA47-9F39-4BA30E0A47FD}"/>
          </ac:spMkLst>
        </pc:spChg>
        <pc:spChg chg="add del mod">
          <ac:chgData name="Laura Igual Muñoz" userId="70971670-db8e-4c6f-8475-171e608a376b" providerId="ADAL" clId="{F6B7B4B9-9750-7447-98BB-6D957AB2A741}" dt="2021-02-08T15:15:47.741" v="4739" actId="478"/>
          <ac:spMkLst>
            <pc:docMk/>
            <pc:sldMk cId="2502413532" sldId="384"/>
            <ac:spMk id="9" creationId="{F0BEAD15-80CB-254D-80B9-78DEA92AFDCB}"/>
          </ac:spMkLst>
        </pc:spChg>
        <pc:picChg chg="add mod">
          <ac:chgData name="Laura Igual Muñoz" userId="70971670-db8e-4c6f-8475-171e608a376b" providerId="ADAL" clId="{F6B7B4B9-9750-7447-98BB-6D957AB2A741}" dt="2021-02-08T15:16:02.407" v="4744" actId="1076"/>
          <ac:picMkLst>
            <pc:docMk/>
            <pc:sldMk cId="2502413532" sldId="384"/>
            <ac:picMk id="4" creationId="{37A7BD09-E1E9-C54A-A367-5EA6FB97ADD3}"/>
          </ac:picMkLst>
        </pc:picChg>
      </pc:sldChg>
      <pc:sldChg chg="modSp add del mod">
        <pc:chgData name="Laura Igual Muñoz" userId="70971670-db8e-4c6f-8475-171e608a376b" providerId="ADAL" clId="{F6B7B4B9-9750-7447-98BB-6D957AB2A741}" dt="2021-02-09T08:57:13.743" v="4760" actId="2696"/>
        <pc:sldMkLst>
          <pc:docMk/>
          <pc:sldMk cId="2647383514" sldId="385"/>
        </pc:sldMkLst>
        <pc:spChg chg="mod">
          <ac:chgData name="Laura Igual Muñoz" userId="70971670-db8e-4c6f-8475-171e608a376b" providerId="ADAL" clId="{F6B7B4B9-9750-7447-98BB-6D957AB2A741}" dt="2021-02-09T08:56:59.467" v="4748" actId="20577"/>
          <ac:spMkLst>
            <pc:docMk/>
            <pc:sldMk cId="2647383514" sldId="385"/>
            <ac:spMk id="4" creationId="{7411A298-C71A-F746-B47D-3965012952FC}"/>
          </ac:spMkLst>
        </pc:spChg>
      </pc:sldChg>
      <pc:sldChg chg="add">
        <pc:chgData name="Laura Igual Muñoz" userId="70971670-db8e-4c6f-8475-171e608a376b" providerId="ADAL" clId="{F6B7B4B9-9750-7447-98BB-6D957AB2A741}" dt="2021-02-09T11:16:36.418" v="5551"/>
        <pc:sldMkLst>
          <pc:docMk/>
          <pc:sldMk cId="857017973" sldId="386"/>
        </pc:sldMkLst>
      </pc:sldChg>
      <pc:sldChg chg="modSp add del mod">
        <pc:chgData name="Laura Igual Muñoz" userId="70971670-db8e-4c6f-8475-171e608a376b" providerId="ADAL" clId="{F6B7B4B9-9750-7447-98BB-6D957AB2A741}" dt="2021-02-09T11:16:34.612" v="5550" actId="2696"/>
        <pc:sldMkLst>
          <pc:docMk/>
          <pc:sldMk cId="1191482208" sldId="386"/>
        </pc:sldMkLst>
        <pc:spChg chg="mod">
          <ac:chgData name="Laura Igual Muñoz" userId="70971670-db8e-4c6f-8475-171e608a376b" providerId="ADAL" clId="{F6B7B4B9-9750-7447-98BB-6D957AB2A741}" dt="2021-02-09T08:57:11.095" v="4759" actId="20577"/>
          <ac:spMkLst>
            <pc:docMk/>
            <pc:sldMk cId="1191482208" sldId="386"/>
            <ac:spMk id="4" creationId="{7411A298-C71A-F746-B47D-3965012952FC}"/>
          </ac:spMkLst>
        </pc:spChg>
      </pc:sldChg>
      <pc:sldChg chg="add">
        <pc:chgData name="Laura Igual Muñoz" userId="70971670-db8e-4c6f-8475-171e608a376b" providerId="ADAL" clId="{F6B7B4B9-9750-7447-98BB-6D957AB2A741}" dt="2021-02-09T11:16:36.418" v="5551"/>
        <pc:sldMkLst>
          <pc:docMk/>
          <pc:sldMk cId="333756929" sldId="387"/>
        </pc:sldMkLst>
      </pc:sldChg>
      <pc:sldChg chg="add del">
        <pc:chgData name="Laura Igual Muñoz" userId="70971670-db8e-4c6f-8475-171e608a376b" providerId="ADAL" clId="{F6B7B4B9-9750-7447-98BB-6D957AB2A741}" dt="2021-02-09T11:16:34.612" v="5550" actId="2696"/>
        <pc:sldMkLst>
          <pc:docMk/>
          <pc:sldMk cId="965297567" sldId="387"/>
        </pc:sldMkLst>
      </pc:sldChg>
      <pc:sldChg chg="add">
        <pc:chgData name="Laura Igual Muñoz" userId="70971670-db8e-4c6f-8475-171e608a376b" providerId="ADAL" clId="{F6B7B4B9-9750-7447-98BB-6D957AB2A741}" dt="2021-02-09T11:16:36.418" v="5551"/>
        <pc:sldMkLst>
          <pc:docMk/>
          <pc:sldMk cId="1438700054" sldId="388"/>
        </pc:sldMkLst>
      </pc:sldChg>
      <pc:sldChg chg="addSp delSp modSp add del mod ord">
        <pc:chgData name="Laura Igual Muñoz" userId="70971670-db8e-4c6f-8475-171e608a376b" providerId="ADAL" clId="{F6B7B4B9-9750-7447-98BB-6D957AB2A741}" dt="2021-02-09T11:16:34.612" v="5550" actId="2696"/>
        <pc:sldMkLst>
          <pc:docMk/>
          <pc:sldMk cId="2252285661" sldId="388"/>
        </pc:sldMkLst>
        <pc:spChg chg="mod">
          <ac:chgData name="Laura Igual Muñoz" userId="70971670-db8e-4c6f-8475-171e608a376b" providerId="ADAL" clId="{F6B7B4B9-9750-7447-98BB-6D957AB2A741}" dt="2021-02-09T09:24:38.649" v="5006" actId="20577"/>
          <ac:spMkLst>
            <pc:docMk/>
            <pc:sldMk cId="2252285661" sldId="388"/>
            <ac:spMk id="2" creationId="{558DA5A7-5859-E449-B3F6-43A365ECEF46}"/>
          </ac:spMkLst>
        </pc:spChg>
        <pc:spChg chg="mod">
          <ac:chgData name="Laura Igual Muñoz" userId="70971670-db8e-4c6f-8475-171e608a376b" providerId="ADAL" clId="{F6B7B4B9-9750-7447-98BB-6D957AB2A741}" dt="2021-02-09T09:25:33.060" v="5024"/>
          <ac:spMkLst>
            <pc:docMk/>
            <pc:sldMk cId="2252285661" sldId="388"/>
            <ac:spMk id="3" creationId="{1010A58B-2D64-924D-B0A7-3004759E0D94}"/>
          </ac:spMkLst>
        </pc:spChg>
        <pc:spChg chg="add del mod">
          <ac:chgData name="Laura Igual Muñoz" userId="70971670-db8e-4c6f-8475-171e608a376b" providerId="ADAL" clId="{F6B7B4B9-9750-7447-98BB-6D957AB2A741}" dt="2021-02-09T11:14:32.841" v="5544" actId="478"/>
          <ac:spMkLst>
            <pc:docMk/>
            <pc:sldMk cId="2252285661" sldId="388"/>
            <ac:spMk id="6" creationId="{C76BA3E5-6B8C-2848-8A44-AAFD0C556F73}"/>
          </ac:spMkLst>
        </pc:spChg>
        <pc:spChg chg="del">
          <ac:chgData name="Laura Igual Muñoz" userId="70971670-db8e-4c6f-8475-171e608a376b" providerId="ADAL" clId="{F6B7B4B9-9750-7447-98BB-6D957AB2A741}" dt="2021-02-09T09:20:46.007" v="4941" actId="478"/>
          <ac:spMkLst>
            <pc:docMk/>
            <pc:sldMk cId="2252285661" sldId="388"/>
            <ac:spMk id="9" creationId="{5E8124EF-B5F8-C947-9094-1581C8839DFE}"/>
          </ac:spMkLst>
        </pc:spChg>
        <pc:spChg chg="add del mod">
          <ac:chgData name="Laura Igual Muñoz" userId="70971670-db8e-4c6f-8475-171e608a376b" providerId="ADAL" clId="{F6B7B4B9-9750-7447-98BB-6D957AB2A741}" dt="2021-02-09T11:14:35.936" v="5546" actId="478"/>
          <ac:spMkLst>
            <pc:docMk/>
            <pc:sldMk cId="2252285661" sldId="388"/>
            <ac:spMk id="10" creationId="{51F58EF4-FFA6-734B-A9E6-7D3C8C09D437}"/>
          </ac:spMkLst>
        </pc:spChg>
        <pc:picChg chg="del mod">
          <ac:chgData name="Laura Igual Muñoz" userId="70971670-db8e-4c6f-8475-171e608a376b" providerId="ADAL" clId="{F6B7B4B9-9750-7447-98BB-6D957AB2A741}" dt="2021-02-09T09:20:34.731" v="4937" actId="478"/>
          <ac:picMkLst>
            <pc:docMk/>
            <pc:sldMk cId="2252285661" sldId="388"/>
            <ac:picMk id="4" creationId="{E6925F23-2FA3-8C44-93E3-E50A5909ACE2}"/>
          </ac:picMkLst>
        </pc:picChg>
        <pc:picChg chg="del mod">
          <ac:chgData name="Laura Igual Muñoz" userId="70971670-db8e-4c6f-8475-171e608a376b" providerId="ADAL" clId="{F6B7B4B9-9750-7447-98BB-6D957AB2A741}" dt="2021-02-09T09:20:33.855" v="4936" actId="478"/>
          <ac:picMkLst>
            <pc:docMk/>
            <pc:sldMk cId="2252285661" sldId="388"/>
            <ac:picMk id="5" creationId="{E7E0B3E3-D304-344C-BF8F-0F7E19EE2578}"/>
          </ac:picMkLst>
        </pc:picChg>
        <pc:picChg chg="add del mod">
          <ac:chgData name="Laura Igual Muñoz" userId="70971670-db8e-4c6f-8475-171e608a376b" providerId="ADAL" clId="{F6B7B4B9-9750-7447-98BB-6D957AB2A741}" dt="2021-02-09T11:14:33.966" v="5545" actId="478"/>
          <ac:picMkLst>
            <pc:docMk/>
            <pc:sldMk cId="2252285661" sldId="388"/>
            <ac:picMk id="7" creationId="{701CAE40-9175-D14F-AD97-10F19162241A}"/>
          </ac:picMkLst>
        </pc:picChg>
        <pc:picChg chg="del mod">
          <ac:chgData name="Laura Igual Muñoz" userId="70971670-db8e-4c6f-8475-171e608a376b" providerId="ADAL" clId="{F6B7B4B9-9750-7447-98BB-6D957AB2A741}" dt="2021-02-09T09:20:36.759" v="4938" actId="478"/>
          <ac:picMkLst>
            <pc:docMk/>
            <pc:sldMk cId="2252285661" sldId="388"/>
            <ac:picMk id="8" creationId="{2340897E-5482-214B-88A2-CDB8CFADC6F3}"/>
          </ac:picMkLst>
        </pc:picChg>
      </pc:sldChg>
      <pc:sldChg chg="add">
        <pc:chgData name="Laura Igual Muñoz" userId="70971670-db8e-4c6f-8475-171e608a376b" providerId="ADAL" clId="{F6B7B4B9-9750-7447-98BB-6D957AB2A741}" dt="2021-02-09T11:16:36.418" v="5551"/>
        <pc:sldMkLst>
          <pc:docMk/>
          <pc:sldMk cId="75884952" sldId="389"/>
        </pc:sldMkLst>
      </pc:sldChg>
      <pc:sldChg chg="addSp delSp modSp add del mod ord modNotesTx">
        <pc:chgData name="Laura Igual Muñoz" userId="70971670-db8e-4c6f-8475-171e608a376b" providerId="ADAL" clId="{F6B7B4B9-9750-7447-98BB-6D957AB2A741}" dt="2021-02-09T11:16:34.612" v="5550" actId="2696"/>
        <pc:sldMkLst>
          <pc:docMk/>
          <pc:sldMk cId="2802911880" sldId="389"/>
        </pc:sldMkLst>
        <pc:spChg chg="mod">
          <ac:chgData name="Laura Igual Muñoz" userId="70971670-db8e-4c6f-8475-171e608a376b" providerId="ADAL" clId="{F6B7B4B9-9750-7447-98BB-6D957AB2A741}" dt="2021-02-09T09:03:52.391" v="4877" actId="1035"/>
          <ac:spMkLst>
            <pc:docMk/>
            <pc:sldMk cId="2802911880" sldId="389"/>
            <ac:spMk id="3" creationId="{1010A58B-2D64-924D-B0A7-3004759E0D94}"/>
          </ac:spMkLst>
        </pc:spChg>
        <pc:spChg chg="mod">
          <ac:chgData name="Laura Igual Muñoz" userId="70971670-db8e-4c6f-8475-171e608a376b" providerId="ADAL" clId="{F6B7B4B9-9750-7447-98BB-6D957AB2A741}" dt="2021-02-09T10:00:04.576" v="5142" actId="2711"/>
          <ac:spMkLst>
            <pc:docMk/>
            <pc:sldMk cId="2802911880" sldId="389"/>
            <ac:spMk id="6" creationId="{C76BA3E5-6B8C-2848-8A44-AAFD0C556F73}"/>
          </ac:spMkLst>
        </pc:spChg>
        <pc:spChg chg="del mod">
          <ac:chgData name="Laura Igual Muñoz" userId="70971670-db8e-4c6f-8475-171e608a376b" providerId="ADAL" clId="{F6B7B4B9-9750-7447-98BB-6D957AB2A741}" dt="2021-02-09T09:04:18.152" v="4912"/>
          <ac:spMkLst>
            <pc:docMk/>
            <pc:sldMk cId="2802911880" sldId="389"/>
            <ac:spMk id="9" creationId="{5E8124EF-B5F8-C947-9094-1581C8839DFE}"/>
          </ac:spMkLst>
        </pc:spChg>
        <pc:spChg chg="mod">
          <ac:chgData name="Laura Igual Muñoz" userId="70971670-db8e-4c6f-8475-171e608a376b" providerId="ADAL" clId="{F6B7B4B9-9750-7447-98BB-6D957AB2A741}" dt="2021-02-09T09:59:52.541" v="5139" actId="1035"/>
          <ac:spMkLst>
            <pc:docMk/>
            <pc:sldMk cId="2802911880" sldId="389"/>
            <ac:spMk id="10" creationId="{51F58EF4-FFA6-734B-A9E6-7D3C8C09D437}"/>
          </ac:spMkLst>
        </pc:spChg>
        <pc:spChg chg="add mod">
          <ac:chgData name="Laura Igual Muñoz" userId="70971670-db8e-4c6f-8475-171e608a376b" providerId="ADAL" clId="{F6B7B4B9-9750-7447-98BB-6D957AB2A741}" dt="2021-02-09T10:02:15.335" v="5160" actId="20577"/>
          <ac:spMkLst>
            <pc:docMk/>
            <pc:sldMk cId="2802911880" sldId="389"/>
            <ac:spMk id="11" creationId="{B0F17CE1-7BE1-6449-885C-8395C70F54E3}"/>
          </ac:spMkLst>
        </pc:spChg>
        <pc:picChg chg="mod">
          <ac:chgData name="Laura Igual Muñoz" userId="70971670-db8e-4c6f-8475-171e608a376b" providerId="ADAL" clId="{F6B7B4B9-9750-7447-98BB-6D957AB2A741}" dt="2021-02-09T09:17:48.559" v="4924" actId="14826"/>
          <ac:picMkLst>
            <pc:docMk/>
            <pc:sldMk cId="2802911880" sldId="389"/>
            <ac:picMk id="4" creationId="{E6925F23-2FA3-8C44-93E3-E50A5909ACE2}"/>
          </ac:picMkLst>
        </pc:picChg>
        <pc:picChg chg="mod">
          <ac:chgData name="Laura Igual Muñoz" userId="70971670-db8e-4c6f-8475-171e608a376b" providerId="ADAL" clId="{F6B7B4B9-9750-7447-98BB-6D957AB2A741}" dt="2021-02-09T09:17:57.195" v="4925" actId="14826"/>
          <ac:picMkLst>
            <pc:docMk/>
            <pc:sldMk cId="2802911880" sldId="389"/>
            <ac:picMk id="5" creationId="{E7E0B3E3-D304-344C-BF8F-0F7E19EE2578}"/>
          </ac:picMkLst>
        </pc:picChg>
        <pc:picChg chg="mod">
          <ac:chgData name="Laura Igual Muñoz" userId="70971670-db8e-4c6f-8475-171e608a376b" providerId="ADAL" clId="{F6B7B4B9-9750-7447-98BB-6D957AB2A741}" dt="2021-02-09T09:04:16.459" v="4910" actId="1038"/>
          <ac:picMkLst>
            <pc:docMk/>
            <pc:sldMk cId="2802911880" sldId="389"/>
            <ac:picMk id="7" creationId="{701CAE40-9175-D14F-AD97-10F19162241A}"/>
          </ac:picMkLst>
        </pc:picChg>
        <pc:picChg chg="mod">
          <ac:chgData name="Laura Igual Muñoz" userId="70971670-db8e-4c6f-8475-171e608a376b" providerId="ADAL" clId="{F6B7B4B9-9750-7447-98BB-6D957AB2A741}" dt="2021-02-09T09:04:01.730" v="4897" actId="1036"/>
          <ac:picMkLst>
            <pc:docMk/>
            <pc:sldMk cId="2802911880" sldId="389"/>
            <ac:picMk id="8" creationId="{2340897E-5482-214B-88A2-CDB8CFADC6F3}"/>
          </ac:picMkLst>
        </pc:picChg>
      </pc:sldChg>
      <pc:sldChg chg="add">
        <pc:chgData name="Laura Igual Muñoz" userId="70971670-db8e-4c6f-8475-171e608a376b" providerId="ADAL" clId="{F6B7B4B9-9750-7447-98BB-6D957AB2A741}" dt="2021-02-09T11:16:36.418" v="5551"/>
        <pc:sldMkLst>
          <pc:docMk/>
          <pc:sldMk cId="2586351558" sldId="390"/>
        </pc:sldMkLst>
      </pc:sldChg>
      <pc:sldChg chg="modSp add del mod">
        <pc:chgData name="Laura Igual Muñoz" userId="70971670-db8e-4c6f-8475-171e608a376b" providerId="ADAL" clId="{F6B7B4B9-9750-7447-98BB-6D957AB2A741}" dt="2021-02-09T11:16:34.612" v="5550" actId="2696"/>
        <pc:sldMkLst>
          <pc:docMk/>
          <pc:sldMk cId="4261931170" sldId="390"/>
        </pc:sldMkLst>
        <pc:spChg chg="mod">
          <ac:chgData name="Laura Igual Muñoz" userId="70971670-db8e-4c6f-8475-171e608a376b" providerId="ADAL" clId="{F6B7B4B9-9750-7447-98BB-6D957AB2A741}" dt="2021-02-09T09:29:08.676" v="5063" actId="20577"/>
          <ac:spMkLst>
            <pc:docMk/>
            <pc:sldMk cId="4261931170" sldId="390"/>
            <ac:spMk id="4" creationId="{7411A298-C71A-F746-B47D-3965012952FC}"/>
          </ac:spMkLst>
        </pc:spChg>
      </pc:sldChg>
      <pc:sldChg chg="new del">
        <pc:chgData name="Laura Igual Muñoz" userId="70971670-db8e-4c6f-8475-171e608a376b" providerId="ADAL" clId="{F6B7B4B9-9750-7447-98BB-6D957AB2A741}" dt="2021-02-09T09:28:01.522" v="5049" actId="680"/>
        <pc:sldMkLst>
          <pc:docMk/>
          <pc:sldMk cId="682911827" sldId="391"/>
        </pc:sldMkLst>
      </pc:sldChg>
      <pc:sldChg chg="modSp new del mod ord">
        <pc:chgData name="Laura Igual Muñoz" userId="70971670-db8e-4c6f-8475-171e608a376b" providerId="ADAL" clId="{F6B7B4B9-9750-7447-98BB-6D957AB2A741}" dt="2021-02-09T11:16:34.612" v="5550" actId="2696"/>
        <pc:sldMkLst>
          <pc:docMk/>
          <pc:sldMk cId="1871482298" sldId="391"/>
        </pc:sldMkLst>
        <pc:spChg chg="mod">
          <ac:chgData name="Laura Igual Muñoz" userId="70971670-db8e-4c6f-8475-171e608a376b" providerId="ADAL" clId="{F6B7B4B9-9750-7447-98BB-6D957AB2A741}" dt="2021-02-09T09:28:46.052" v="5062" actId="20577"/>
          <ac:spMkLst>
            <pc:docMk/>
            <pc:sldMk cId="1871482298" sldId="391"/>
            <ac:spMk id="3" creationId="{D1F369F0-218E-5D49-9B8F-B51C976A3CCD}"/>
          </ac:spMkLst>
        </pc:spChg>
      </pc:sldChg>
      <pc:sldChg chg="add">
        <pc:chgData name="Laura Igual Muñoz" userId="70971670-db8e-4c6f-8475-171e608a376b" providerId="ADAL" clId="{F6B7B4B9-9750-7447-98BB-6D957AB2A741}" dt="2021-02-09T11:16:36.418" v="5551"/>
        <pc:sldMkLst>
          <pc:docMk/>
          <pc:sldMk cId="2099777553" sldId="391"/>
        </pc:sldMkLst>
      </pc:sldChg>
      <pc:sldChg chg="add">
        <pc:chgData name="Laura Igual Muñoz" userId="70971670-db8e-4c6f-8475-171e608a376b" providerId="ADAL" clId="{F6B7B4B9-9750-7447-98BB-6D957AB2A741}" dt="2021-02-09T11:16:36.418" v="5551"/>
        <pc:sldMkLst>
          <pc:docMk/>
          <pc:sldMk cId="278668339" sldId="392"/>
        </pc:sldMkLst>
      </pc:sldChg>
      <pc:sldChg chg="modSp add del mod">
        <pc:chgData name="Laura Igual Muñoz" userId="70971670-db8e-4c6f-8475-171e608a376b" providerId="ADAL" clId="{F6B7B4B9-9750-7447-98BB-6D957AB2A741}" dt="2021-02-09T11:16:34.612" v="5550" actId="2696"/>
        <pc:sldMkLst>
          <pc:docMk/>
          <pc:sldMk cId="1782235227" sldId="392"/>
        </pc:sldMkLst>
        <pc:spChg chg="mod">
          <ac:chgData name="Laura Igual Muñoz" userId="70971670-db8e-4c6f-8475-171e608a376b" providerId="ADAL" clId="{F6B7B4B9-9750-7447-98BB-6D957AB2A741}" dt="2021-02-09T09:29:26.526" v="5066" actId="122"/>
          <ac:spMkLst>
            <pc:docMk/>
            <pc:sldMk cId="1782235227" sldId="392"/>
            <ac:spMk id="4" creationId="{7411A298-C71A-F746-B47D-3965012952FC}"/>
          </ac:spMkLst>
        </pc:spChg>
      </pc:sldChg>
      <pc:sldChg chg="new del">
        <pc:chgData name="Laura Igual Muñoz" userId="70971670-db8e-4c6f-8475-171e608a376b" providerId="ADAL" clId="{F6B7B4B9-9750-7447-98BB-6D957AB2A741}" dt="2021-02-09T10:05:52.410" v="5195" actId="2696"/>
        <pc:sldMkLst>
          <pc:docMk/>
          <pc:sldMk cId="8365861" sldId="393"/>
        </pc:sldMkLst>
      </pc:sldChg>
      <pc:sldChg chg="add">
        <pc:chgData name="Laura Igual Muñoz" userId="70971670-db8e-4c6f-8475-171e608a376b" providerId="ADAL" clId="{F6B7B4B9-9750-7447-98BB-6D957AB2A741}" dt="2021-02-09T11:16:36.418" v="5551"/>
        <pc:sldMkLst>
          <pc:docMk/>
          <pc:sldMk cId="67560614" sldId="394"/>
        </pc:sldMkLst>
      </pc:sldChg>
      <pc:sldChg chg="modSp add del mod">
        <pc:chgData name="Laura Igual Muñoz" userId="70971670-db8e-4c6f-8475-171e608a376b" providerId="ADAL" clId="{F6B7B4B9-9750-7447-98BB-6D957AB2A741}" dt="2021-02-09T11:16:34.612" v="5550" actId="2696"/>
        <pc:sldMkLst>
          <pc:docMk/>
          <pc:sldMk cId="3908185752" sldId="394"/>
        </pc:sldMkLst>
        <pc:spChg chg="mod">
          <ac:chgData name="Laura Igual Muñoz" userId="70971670-db8e-4c6f-8475-171e608a376b" providerId="ADAL" clId="{F6B7B4B9-9750-7447-98BB-6D957AB2A741}" dt="2021-02-09T10:06:19.247" v="5215" actId="20577"/>
          <ac:spMkLst>
            <pc:docMk/>
            <pc:sldMk cId="3908185752" sldId="394"/>
            <ac:spMk id="4" creationId="{7411A298-C71A-F746-B47D-3965012952FC}"/>
          </ac:spMkLst>
        </pc:spChg>
      </pc:sldChg>
      <pc:sldChg chg="new del">
        <pc:chgData name="Laura Igual Muñoz" userId="70971670-db8e-4c6f-8475-171e608a376b" providerId="ADAL" clId="{F6B7B4B9-9750-7447-98BB-6D957AB2A741}" dt="2021-02-09T10:06:34.087" v="5220" actId="2696"/>
        <pc:sldMkLst>
          <pc:docMk/>
          <pc:sldMk cId="2672035952" sldId="395"/>
        </pc:sldMkLst>
      </pc:sldChg>
      <pc:sldChg chg="new del ord">
        <pc:chgData name="Laura Igual Muñoz" userId="70971670-db8e-4c6f-8475-171e608a376b" providerId="ADAL" clId="{F6B7B4B9-9750-7447-98BB-6D957AB2A741}" dt="2021-02-09T11:16:34.612" v="5550" actId="2696"/>
        <pc:sldMkLst>
          <pc:docMk/>
          <pc:sldMk cId="1817093322" sldId="396"/>
        </pc:sldMkLst>
      </pc:sldChg>
      <pc:sldChg chg="add">
        <pc:chgData name="Laura Igual Muñoz" userId="70971670-db8e-4c6f-8475-171e608a376b" providerId="ADAL" clId="{F6B7B4B9-9750-7447-98BB-6D957AB2A741}" dt="2021-02-09T11:16:36.418" v="5551"/>
        <pc:sldMkLst>
          <pc:docMk/>
          <pc:sldMk cId="2592411248" sldId="396"/>
        </pc:sldMkLst>
      </pc:sldChg>
      <pc:sldChg chg="modSp add del mod">
        <pc:chgData name="Laura Igual Muñoz" userId="70971670-db8e-4c6f-8475-171e608a376b" providerId="ADAL" clId="{F6B7B4B9-9750-7447-98BB-6D957AB2A741}" dt="2021-02-09T11:16:34.612" v="5550" actId="2696"/>
        <pc:sldMkLst>
          <pc:docMk/>
          <pc:sldMk cId="1675209298" sldId="397"/>
        </pc:sldMkLst>
        <pc:spChg chg="mod">
          <ac:chgData name="Laura Igual Muñoz" userId="70971670-db8e-4c6f-8475-171e608a376b" providerId="ADAL" clId="{F6B7B4B9-9750-7447-98BB-6D957AB2A741}" dt="2021-02-09T10:10:43.940" v="5248" actId="20577"/>
          <ac:spMkLst>
            <pc:docMk/>
            <pc:sldMk cId="1675209298" sldId="397"/>
            <ac:spMk id="4" creationId="{7411A298-C71A-F746-B47D-3965012952FC}"/>
          </ac:spMkLst>
        </pc:spChg>
      </pc:sldChg>
      <pc:sldChg chg="add">
        <pc:chgData name="Laura Igual Muñoz" userId="70971670-db8e-4c6f-8475-171e608a376b" providerId="ADAL" clId="{F6B7B4B9-9750-7447-98BB-6D957AB2A741}" dt="2021-02-09T11:16:36.418" v="5551"/>
        <pc:sldMkLst>
          <pc:docMk/>
          <pc:sldMk cId="1892411257" sldId="397"/>
        </pc:sldMkLst>
      </pc:sldChg>
      <pc:sldChg chg="delSp add del setBg delDesignElem">
        <pc:chgData name="Laura Igual Muñoz" userId="70971670-db8e-4c6f-8475-171e608a376b" providerId="ADAL" clId="{F6B7B4B9-9750-7447-98BB-6D957AB2A741}" dt="2021-02-09T11:16:34.612" v="5550" actId="2696"/>
        <pc:sldMkLst>
          <pc:docMk/>
          <pc:sldMk cId="681592701" sldId="398"/>
        </pc:sldMkLst>
        <pc:spChg chg="del">
          <ac:chgData name="Laura Igual Muñoz" userId="70971670-db8e-4c6f-8475-171e608a376b" providerId="ADAL" clId="{F6B7B4B9-9750-7447-98BB-6D957AB2A741}" dt="2021-02-09T10:37:31.644" v="5327"/>
          <ac:spMkLst>
            <pc:docMk/>
            <pc:sldMk cId="681592701" sldId="398"/>
            <ac:spMk id="23" creationId="{89E7A3B0-8177-473E-B1D0-59D0661DCBA4}"/>
          </ac:spMkLst>
        </pc:spChg>
        <pc:spChg chg="del">
          <ac:chgData name="Laura Igual Muñoz" userId="70971670-db8e-4c6f-8475-171e608a376b" providerId="ADAL" clId="{F6B7B4B9-9750-7447-98BB-6D957AB2A741}" dt="2021-02-09T10:37:31.644" v="5327"/>
          <ac:spMkLst>
            <pc:docMk/>
            <pc:sldMk cId="681592701" sldId="398"/>
            <ac:spMk id="24" creationId="{A29398BB-6F62-472B-88B2-8D942FEBFB20}"/>
          </ac:spMkLst>
        </pc:spChg>
        <pc:spChg chg="del">
          <ac:chgData name="Laura Igual Muñoz" userId="70971670-db8e-4c6f-8475-171e608a376b" providerId="ADAL" clId="{F6B7B4B9-9750-7447-98BB-6D957AB2A741}" dt="2021-02-09T10:37:31.644" v="5327"/>
          <ac:spMkLst>
            <pc:docMk/>
            <pc:sldMk cId="681592701" sldId="398"/>
            <ac:spMk id="25" creationId="{FD367FDA-2141-45CD-BBF9-48670C11DF6E}"/>
          </ac:spMkLst>
        </pc:spChg>
      </pc:sldChg>
      <pc:sldChg chg="modSp new del mod">
        <pc:chgData name="Laura Igual Muñoz" userId="70971670-db8e-4c6f-8475-171e608a376b" providerId="ADAL" clId="{F6B7B4B9-9750-7447-98BB-6D957AB2A741}" dt="2021-02-09T11:13:53.591" v="5543" actId="2696"/>
        <pc:sldMkLst>
          <pc:docMk/>
          <pc:sldMk cId="1185704132" sldId="399"/>
        </pc:sldMkLst>
        <pc:spChg chg="mod">
          <ac:chgData name="Laura Igual Muñoz" userId="70971670-db8e-4c6f-8475-171e608a376b" providerId="ADAL" clId="{F6B7B4B9-9750-7447-98BB-6D957AB2A741}" dt="2021-02-09T11:11:36.548" v="5542" actId="20577"/>
          <ac:spMkLst>
            <pc:docMk/>
            <pc:sldMk cId="1185704132" sldId="399"/>
            <ac:spMk id="2" creationId="{A971D344-B49B-E946-9CEE-2DA6266BE9AF}"/>
          </ac:spMkLst>
        </pc:spChg>
      </pc:sldChg>
      <pc:sldChg chg="add">
        <pc:chgData name="Laura Igual Muñoz" userId="70971670-db8e-4c6f-8475-171e608a376b" providerId="ADAL" clId="{F6B7B4B9-9750-7447-98BB-6D957AB2A741}" dt="2021-02-09T11:16:36.418" v="5551"/>
        <pc:sldMkLst>
          <pc:docMk/>
          <pc:sldMk cId="1512756103" sldId="400"/>
        </pc:sldMkLst>
      </pc:sldChg>
      <pc:sldChg chg="new del">
        <pc:chgData name="Laura Igual Muñoz" userId="70971670-db8e-4c6f-8475-171e608a376b" providerId="ADAL" clId="{F6B7B4B9-9750-7447-98BB-6D957AB2A741}" dt="2021-02-09T11:16:34.612" v="5550" actId="2696"/>
        <pc:sldMkLst>
          <pc:docMk/>
          <pc:sldMk cId="1669164722" sldId="400"/>
        </pc:sldMkLst>
      </pc:sldChg>
      <pc:sldChg chg="del">
        <pc:chgData name="Laura Igual Muñoz" userId="70971670-db8e-4c6f-8475-171e608a376b" providerId="ADAL" clId="{F6B7B4B9-9750-7447-98BB-6D957AB2A741}" dt="2021-02-09T11:16:34.612" v="5550" actId="2696"/>
        <pc:sldMkLst>
          <pc:docMk/>
          <pc:sldMk cId="1283954134" sldId="401"/>
        </pc:sldMkLst>
      </pc:sldChg>
      <pc:sldChg chg="addSp delSp modSp delDesignElem">
        <pc:chgData name="Laura Igual Muñoz" userId="70971670-db8e-4c6f-8475-171e608a376b" providerId="ADAL" clId="{F6B7B4B9-9750-7447-98BB-6D957AB2A741}" dt="2021-02-15T22:03:51.124" v="10008" actId="790"/>
        <pc:sldMkLst>
          <pc:docMk/>
          <pc:sldMk cId="3787075778" sldId="401"/>
        </pc:sldMkLst>
        <pc:spChg chg="mod">
          <ac:chgData name="Laura Igual Muñoz" userId="70971670-db8e-4c6f-8475-171e608a376b" providerId="ADAL" clId="{F6B7B4B9-9750-7447-98BB-6D957AB2A741}" dt="2021-02-15T22:03:51.124" v="10008" actId="790"/>
          <ac:spMkLst>
            <pc:docMk/>
            <pc:sldMk cId="3787075778" sldId="401"/>
            <ac:spMk id="2" creationId="{56669804-D875-CA48-AC8F-F15D35E7A9C6}"/>
          </ac:spMkLst>
        </pc:spChg>
        <pc:spChg chg="mod">
          <ac:chgData name="Laura Igual Muñoz" userId="70971670-db8e-4c6f-8475-171e608a376b" providerId="ADAL" clId="{F6B7B4B9-9750-7447-98BB-6D957AB2A741}" dt="2021-02-15T22:03:51.124" v="10008" actId="790"/>
          <ac:spMkLst>
            <pc:docMk/>
            <pc:sldMk cId="3787075778" sldId="401"/>
            <ac:spMk id="3" creationId="{B83CD076-A1B7-D94D-9948-6DA9FB387E1B}"/>
          </ac:spMkLst>
        </pc:spChg>
        <pc:spChg chg="add mod">
          <ac:chgData name="Laura Igual Muñoz" userId="70971670-db8e-4c6f-8475-171e608a376b" providerId="ADAL" clId="{F6B7B4B9-9750-7447-98BB-6D957AB2A741}" dt="2021-02-09T11:22:06.208" v="5566"/>
          <ac:spMkLst>
            <pc:docMk/>
            <pc:sldMk cId="3787075778" sldId="401"/>
            <ac:spMk id="4" creationId="{07554E34-D514-AF48-8048-81E9D7B24DE4}"/>
          </ac:spMkLst>
        </pc:spChg>
        <pc:spChg chg="add del">
          <ac:chgData name="Laura Igual Muñoz" userId="70971670-db8e-4c6f-8475-171e608a376b" providerId="ADAL" clId="{F6B7B4B9-9750-7447-98BB-6D957AB2A741}" dt="2021-02-09T11:22:06.208" v="5566"/>
          <ac:spMkLst>
            <pc:docMk/>
            <pc:sldMk cId="3787075778" sldId="401"/>
            <ac:spMk id="23" creationId="{89E7A3B0-8177-473E-B1D0-59D0661DCBA4}"/>
          </ac:spMkLst>
        </pc:spChg>
        <pc:spChg chg="add del">
          <ac:chgData name="Laura Igual Muñoz" userId="70971670-db8e-4c6f-8475-171e608a376b" providerId="ADAL" clId="{F6B7B4B9-9750-7447-98BB-6D957AB2A741}" dt="2021-02-09T11:22:06.208" v="5566"/>
          <ac:spMkLst>
            <pc:docMk/>
            <pc:sldMk cId="3787075778" sldId="401"/>
            <ac:spMk id="24" creationId="{A29398BB-6F62-472B-88B2-8D942FEBFB20}"/>
          </ac:spMkLst>
        </pc:spChg>
        <pc:spChg chg="add del">
          <ac:chgData name="Laura Igual Muñoz" userId="70971670-db8e-4c6f-8475-171e608a376b" providerId="ADAL" clId="{F6B7B4B9-9750-7447-98BB-6D957AB2A741}" dt="2021-02-09T11:22:06.208" v="5566"/>
          <ac:spMkLst>
            <pc:docMk/>
            <pc:sldMk cId="3787075778" sldId="401"/>
            <ac:spMk id="25" creationId="{FD367FDA-2141-45CD-BBF9-48670C11DF6E}"/>
          </ac:spMkLst>
        </pc:spChg>
      </pc:sldChg>
      <pc:sldChg chg="addSp modSp">
        <pc:chgData name="Laura Igual Muñoz" userId="70971670-db8e-4c6f-8475-171e608a376b" providerId="ADAL" clId="{F6B7B4B9-9750-7447-98BB-6D957AB2A741}" dt="2021-02-15T22:03:51.124" v="10008" actId="790"/>
        <pc:sldMkLst>
          <pc:docMk/>
          <pc:sldMk cId="1892411257" sldId="402"/>
        </pc:sldMkLst>
        <pc:spChg chg="add mod">
          <ac:chgData name="Laura Igual Muñoz" userId="70971670-db8e-4c6f-8475-171e608a376b" providerId="ADAL" clId="{F6B7B4B9-9750-7447-98BB-6D957AB2A741}" dt="2021-02-09T11:22:06.208" v="5566"/>
          <ac:spMkLst>
            <pc:docMk/>
            <pc:sldMk cId="1892411257" sldId="402"/>
            <ac:spMk id="2" creationId="{8D370807-DC25-4A46-ADD9-CF44DC1F6726}"/>
          </ac:spMkLst>
        </pc:spChg>
        <pc:spChg chg="mod">
          <ac:chgData name="Laura Igual Muñoz" userId="70971670-db8e-4c6f-8475-171e608a376b" providerId="ADAL" clId="{F6B7B4B9-9750-7447-98BB-6D957AB2A741}" dt="2021-02-15T22:03:51.124" v="10008" actId="790"/>
          <ac:spMkLst>
            <pc:docMk/>
            <pc:sldMk cId="1892411257" sldId="402"/>
            <ac:spMk id="4" creationId="{7411A298-C71A-F746-B47D-3965012952FC}"/>
          </ac:spMkLst>
        </pc:spChg>
      </pc:sldChg>
      <pc:sldChg chg="addSp modSp modNotesTx">
        <pc:chgData name="Laura Igual Muñoz" userId="70971670-db8e-4c6f-8475-171e608a376b" providerId="ADAL" clId="{F6B7B4B9-9750-7447-98BB-6D957AB2A741}" dt="2021-02-15T22:03:51.124" v="10008" actId="790"/>
        <pc:sldMkLst>
          <pc:docMk/>
          <pc:sldMk cId="3589074835" sldId="403"/>
        </pc:sldMkLst>
        <pc:spChg chg="mod">
          <ac:chgData name="Laura Igual Muñoz" userId="70971670-db8e-4c6f-8475-171e608a376b" providerId="ADAL" clId="{F6B7B4B9-9750-7447-98BB-6D957AB2A741}" dt="2021-02-15T22:03:51.124" v="10008" actId="790"/>
          <ac:spMkLst>
            <pc:docMk/>
            <pc:sldMk cId="3589074835" sldId="403"/>
            <ac:spMk id="2" creationId="{DC9C9F70-F2D6-3749-B995-698D192E6B3E}"/>
          </ac:spMkLst>
        </pc:spChg>
        <pc:spChg chg="add mod">
          <ac:chgData name="Laura Igual Muñoz" userId="70971670-db8e-4c6f-8475-171e608a376b" providerId="ADAL" clId="{F6B7B4B9-9750-7447-98BB-6D957AB2A741}" dt="2021-02-09T11:22:06.208" v="5566"/>
          <ac:spMkLst>
            <pc:docMk/>
            <pc:sldMk cId="3589074835" sldId="403"/>
            <ac:spMk id="3" creationId="{391DFAB2-1E51-0945-93C2-CB2F4FCB99F2}"/>
          </ac:spMkLst>
        </pc:spChg>
      </pc:sldChg>
      <pc:sldChg chg="addSp modSp">
        <pc:chgData name="Laura Igual Muñoz" userId="70971670-db8e-4c6f-8475-171e608a376b" providerId="ADAL" clId="{F6B7B4B9-9750-7447-98BB-6D957AB2A741}" dt="2021-02-15T22:03:51.124" v="10008" actId="790"/>
        <pc:sldMkLst>
          <pc:docMk/>
          <pc:sldMk cId="1994461663" sldId="404"/>
        </pc:sldMkLst>
        <pc:spChg chg="mod">
          <ac:chgData name="Laura Igual Muñoz" userId="70971670-db8e-4c6f-8475-171e608a376b" providerId="ADAL" clId="{F6B7B4B9-9750-7447-98BB-6D957AB2A741}" dt="2021-02-15T22:03:51.124" v="10008" actId="790"/>
          <ac:spMkLst>
            <pc:docMk/>
            <pc:sldMk cId="1994461663" sldId="404"/>
            <ac:spMk id="2" creationId="{DC60FC13-E34E-BD42-B53B-C4BE0F7AD455}"/>
          </ac:spMkLst>
        </pc:spChg>
        <pc:spChg chg="mod">
          <ac:chgData name="Laura Igual Muñoz" userId="70971670-db8e-4c6f-8475-171e608a376b" providerId="ADAL" clId="{F6B7B4B9-9750-7447-98BB-6D957AB2A741}" dt="2021-02-15T22:03:51.124" v="10008" actId="790"/>
          <ac:spMkLst>
            <pc:docMk/>
            <pc:sldMk cId="1994461663" sldId="404"/>
            <ac:spMk id="3" creationId="{9F94963D-4101-7845-BC03-31EC99746ADC}"/>
          </ac:spMkLst>
        </pc:spChg>
        <pc:spChg chg="add mod">
          <ac:chgData name="Laura Igual Muñoz" userId="70971670-db8e-4c6f-8475-171e608a376b" providerId="ADAL" clId="{F6B7B4B9-9750-7447-98BB-6D957AB2A741}" dt="2021-02-09T11:22:06.208" v="5566"/>
          <ac:spMkLst>
            <pc:docMk/>
            <pc:sldMk cId="1994461663" sldId="404"/>
            <ac:spMk id="4" creationId="{B2A3B05E-F8D6-FC42-B935-D4597B8AFE57}"/>
          </ac:spMkLst>
        </pc:spChg>
      </pc:sldChg>
      <pc:sldChg chg="addSp modSp modNotesTx">
        <pc:chgData name="Laura Igual Muñoz" userId="70971670-db8e-4c6f-8475-171e608a376b" providerId="ADAL" clId="{F6B7B4B9-9750-7447-98BB-6D957AB2A741}" dt="2021-02-15T22:03:51.124" v="10008" actId="790"/>
        <pc:sldMkLst>
          <pc:docMk/>
          <pc:sldMk cId="196777775" sldId="405"/>
        </pc:sldMkLst>
        <pc:spChg chg="mod">
          <ac:chgData name="Laura Igual Muñoz" userId="70971670-db8e-4c6f-8475-171e608a376b" providerId="ADAL" clId="{F6B7B4B9-9750-7447-98BB-6D957AB2A741}" dt="2021-02-15T22:03:51.124" v="10008" actId="790"/>
          <ac:spMkLst>
            <pc:docMk/>
            <pc:sldMk cId="196777775" sldId="405"/>
            <ac:spMk id="2" creationId="{8378FF5C-518A-A147-8BCA-ABB27D7EF688}"/>
          </ac:spMkLst>
        </pc:spChg>
        <pc:spChg chg="mod">
          <ac:chgData name="Laura Igual Muñoz" userId="70971670-db8e-4c6f-8475-171e608a376b" providerId="ADAL" clId="{F6B7B4B9-9750-7447-98BB-6D957AB2A741}" dt="2021-02-15T22:03:51.124" v="10008" actId="790"/>
          <ac:spMkLst>
            <pc:docMk/>
            <pc:sldMk cId="196777775" sldId="405"/>
            <ac:spMk id="3" creationId="{A70C9C19-DC42-CE41-B284-3F816BBA42BE}"/>
          </ac:spMkLst>
        </pc:spChg>
        <pc:spChg chg="add mod">
          <ac:chgData name="Laura Igual Muñoz" userId="70971670-db8e-4c6f-8475-171e608a376b" providerId="ADAL" clId="{F6B7B4B9-9750-7447-98BB-6D957AB2A741}" dt="2021-02-09T11:22:06.208" v="5566"/>
          <ac:spMkLst>
            <pc:docMk/>
            <pc:sldMk cId="196777775" sldId="405"/>
            <ac:spMk id="4" creationId="{01D6CE05-E1A2-F244-9D57-58D43E1B0BE3}"/>
          </ac:spMkLst>
        </pc:spChg>
      </pc:sldChg>
      <pc:sldChg chg="addSp modSp mod modNotesTx">
        <pc:chgData name="Laura Igual Muñoz" userId="70971670-db8e-4c6f-8475-171e608a376b" providerId="ADAL" clId="{F6B7B4B9-9750-7447-98BB-6D957AB2A741}" dt="2021-02-15T22:03:51.124" v="10008" actId="790"/>
        <pc:sldMkLst>
          <pc:docMk/>
          <pc:sldMk cId="3603191774" sldId="406"/>
        </pc:sldMkLst>
        <pc:spChg chg="add mod">
          <ac:chgData name="Laura Igual Muñoz" userId="70971670-db8e-4c6f-8475-171e608a376b" providerId="ADAL" clId="{F6B7B4B9-9750-7447-98BB-6D957AB2A741}" dt="2021-02-09T11:22:06.208" v="5566"/>
          <ac:spMkLst>
            <pc:docMk/>
            <pc:sldMk cId="3603191774" sldId="406"/>
            <ac:spMk id="2" creationId="{E27322B9-42FA-B04F-87B1-CBC99A73E4F0}"/>
          </ac:spMkLst>
        </pc:spChg>
        <pc:spChg chg="mod">
          <ac:chgData name="Laura Igual Muñoz" userId="70971670-db8e-4c6f-8475-171e608a376b" providerId="ADAL" clId="{F6B7B4B9-9750-7447-98BB-6D957AB2A741}" dt="2021-02-15T22:03:51.124" v="10008" actId="790"/>
          <ac:spMkLst>
            <pc:docMk/>
            <pc:sldMk cId="3603191774" sldId="406"/>
            <ac:spMk id="3" creationId="{A70C9C19-DC42-CE41-B284-3F816BBA42BE}"/>
          </ac:spMkLst>
        </pc:spChg>
      </pc:sldChg>
      <pc:sldChg chg="addSp modSp modNotesTx">
        <pc:chgData name="Laura Igual Muñoz" userId="70971670-db8e-4c6f-8475-171e608a376b" providerId="ADAL" clId="{F6B7B4B9-9750-7447-98BB-6D957AB2A741}" dt="2021-02-15T22:03:51.124" v="10008" actId="790"/>
        <pc:sldMkLst>
          <pc:docMk/>
          <pc:sldMk cId="436546642" sldId="407"/>
        </pc:sldMkLst>
        <pc:spChg chg="add mod">
          <ac:chgData name="Laura Igual Muñoz" userId="70971670-db8e-4c6f-8475-171e608a376b" providerId="ADAL" clId="{F6B7B4B9-9750-7447-98BB-6D957AB2A741}" dt="2021-02-09T11:22:06.208" v="5566"/>
          <ac:spMkLst>
            <pc:docMk/>
            <pc:sldMk cId="436546642" sldId="407"/>
            <ac:spMk id="2" creationId="{A34A328B-9A3D-3F47-9D09-F92FB29C9926}"/>
          </ac:spMkLst>
        </pc:spChg>
        <pc:spChg chg="mod">
          <ac:chgData name="Laura Igual Muñoz" userId="70971670-db8e-4c6f-8475-171e608a376b" providerId="ADAL" clId="{F6B7B4B9-9750-7447-98BB-6D957AB2A741}" dt="2021-02-15T22:03:51.124" v="10008" actId="790"/>
          <ac:spMkLst>
            <pc:docMk/>
            <pc:sldMk cId="436546642" sldId="407"/>
            <ac:spMk id="4" creationId="{7411A298-C71A-F746-B47D-3965012952FC}"/>
          </ac:spMkLst>
        </pc:spChg>
      </pc:sldChg>
      <pc:sldChg chg="addSp modSp mod modAnim modNotesTx">
        <pc:chgData name="Laura Igual Muñoz" userId="70971670-db8e-4c6f-8475-171e608a376b" providerId="ADAL" clId="{F6B7B4B9-9750-7447-98BB-6D957AB2A741}" dt="2021-02-15T22:03:51.124" v="10008" actId="790"/>
        <pc:sldMkLst>
          <pc:docMk/>
          <pc:sldMk cId="2259034097" sldId="408"/>
        </pc:sldMkLst>
        <pc:spChg chg="mod">
          <ac:chgData name="Laura Igual Muñoz" userId="70971670-db8e-4c6f-8475-171e608a376b" providerId="ADAL" clId="{F6B7B4B9-9750-7447-98BB-6D957AB2A741}" dt="2021-02-15T22:03:51.124" v="10008" actId="790"/>
          <ac:spMkLst>
            <pc:docMk/>
            <pc:sldMk cId="2259034097" sldId="408"/>
            <ac:spMk id="2" creationId="{558DA5A7-5859-E449-B3F6-43A365ECEF46}"/>
          </ac:spMkLst>
        </pc:spChg>
        <pc:spChg chg="mod">
          <ac:chgData name="Laura Igual Muñoz" userId="70971670-db8e-4c6f-8475-171e608a376b" providerId="ADAL" clId="{F6B7B4B9-9750-7447-98BB-6D957AB2A741}" dt="2021-02-15T22:03:51.124" v="10008" actId="790"/>
          <ac:spMkLst>
            <pc:docMk/>
            <pc:sldMk cId="2259034097" sldId="408"/>
            <ac:spMk id="3" creationId="{1010A58B-2D64-924D-B0A7-3004759E0D94}"/>
          </ac:spMkLst>
        </pc:spChg>
        <pc:spChg chg="add mod">
          <ac:chgData name="Laura Igual Muñoz" userId="70971670-db8e-4c6f-8475-171e608a376b" providerId="ADAL" clId="{F6B7B4B9-9750-7447-98BB-6D957AB2A741}" dt="2021-02-09T11:22:06.208" v="5566"/>
          <ac:spMkLst>
            <pc:docMk/>
            <pc:sldMk cId="2259034097" sldId="408"/>
            <ac:spMk id="4" creationId="{DFF103E3-242D-6348-88B3-D7AC9F2840D8}"/>
          </ac:spMkLst>
        </pc:spChg>
        <pc:spChg chg="mod">
          <ac:chgData name="Laura Igual Muñoz" userId="70971670-db8e-4c6f-8475-171e608a376b" providerId="ADAL" clId="{F6B7B4B9-9750-7447-98BB-6D957AB2A741}" dt="2021-02-09T11:22:56.207" v="5583" actId="1035"/>
          <ac:spMkLst>
            <pc:docMk/>
            <pc:sldMk cId="2259034097" sldId="408"/>
            <ac:spMk id="8" creationId="{600ACF8F-12FF-2A48-989C-5E434066C09F}"/>
          </ac:spMkLst>
        </pc:spChg>
        <pc:picChg chg="mod">
          <ac:chgData name="Laura Igual Muñoz" userId="70971670-db8e-4c6f-8475-171e608a376b" providerId="ADAL" clId="{F6B7B4B9-9750-7447-98BB-6D957AB2A741}" dt="2021-02-09T11:22:56.207" v="5583" actId="1035"/>
          <ac:picMkLst>
            <pc:docMk/>
            <pc:sldMk cId="2259034097" sldId="408"/>
            <ac:picMk id="7" creationId="{0E42E7AD-0AF1-4744-903D-DF5B573BB85C}"/>
          </ac:picMkLst>
        </pc:picChg>
      </pc:sldChg>
      <pc:sldChg chg="addSp modSp">
        <pc:chgData name="Laura Igual Muñoz" userId="70971670-db8e-4c6f-8475-171e608a376b" providerId="ADAL" clId="{F6B7B4B9-9750-7447-98BB-6D957AB2A741}" dt="2021-02-15T22:03:51.124" v="10008" actId="790"/>
        <pc:sldMkLst>
          <pc:docMk/>
          <pc:sldMk cId="3236735965" sldId="409"/>
        </pc:sldMkLst>
        <pc:spChg chg="mod">
          <ac:chgData name="Laura Igual Muñoz" userId="70971670-db8e-4c6f-8475-171e608a376b" providerId="ADAL" clId="{F6B7B4B9-9750-7447-98BB-6D957AB2A741}" dt="2021-02-15T22:03:51.124" v="10008" actId="790"/>
          <ac:spMkLst>
            <pc:docMk/>
            <pc:sldMk cId="3236735965" sldId="409"/>
            <ac:spMk id="2" creationId="{1FF80F8E-E8B3-164D-8BDD-B549033D45FE}"/>
          </ac:spMkLst>
        </pc:spChg>
        <pc:spChg chg="mod">
          <ac:chgData name="Laura Igual Muñoz" userId="70971670-db8e-4c6f-8475-171e608a376b" providerId="ADAL" clId="{F6B7B4B9-9750-7447-98BB-6D957AB2A741}" dt="2021-02-15T22:03:51.124" v="10008" actId="790"/>
          <ac:spMkLst>
            <pc:docMk/>
            <pc:sldMk cId="3236735965" sldId="409"/>
            <ac:spMk id="3" creationId="{4C89914E-3112-F048-A1F9-A7F270248E0E}"/>
          </ac:spMkLst>
        </pc:spChg>
        <pc:spChg chg="add mod">
          <ac:chgData name="Laura Igual Muñoz" userId="70971670-db8e-4c6f-8475-171e608a376b" providerId="ADAL" clId="{F6B7B4B9-9750-7447-98BB-6D957AB2A741}" dt="2021-02-09T11:22:06.208" v="5566"/>
          <ac:spMkLst>
            <pc:docMk/>
            <pc:sldMk cId="3236735965" sldId="409"/>
            <ac:spMk id="4" creationId="{067C5AB6-2BF8-CA4E-8E49-D5E473884D83}"/>
          </ac:spMkLst>
        </pc:spChg>
      </pc:sldChg>
      <pc:sldChg chg="addSp modSp modNotesTx">
        <pc:chgData name="Laura Igual Muñoz" userId="70971670-db8e-4c6f-8475-171e608a376b" providerId="ADAL" clId="{F6B7B4B9-9750-7447-98BB-6D957AB2A741}" dt="2021-02-15T22:03:51.124" v="10008" actId="790"/>
        <pc:sldMkLst>
          <pc:docMk/>
          <pc:sldMk cId="3790538819" sldId="410"/>
        </pc:sldMkLst>
        <pc:spChg chg="add mod">
          <ac:chgData name="Laura Igual Muñoz" userId="70971670-db8e-4c6f-8475-171e608a376b" providerId="ADAL" clId="{F6B7B4B9-9750-7447-98BB-6D957AB2A741}" dt="2021-02-09T11:22:06.208" v="5566"/>
          <ac:spMkLst>
            <pc:docMk/>
            <pc:sldMk cId="3790538819" sldId="410"/>
            <ac:spMk id="2" creationId="{0AE26C86-8486-3142-B1C3-0D42012C15CA}"/>
          </ac:spMkLst>
        </pc:spChg>
        <pc:spChg chg="mod">
          <ac:chgData name="Laura Igual Muñoz" userId="70971670-db8e-4c6f-8475-171e608a376b" providerId="ADAL" clId="{F6B7B4B9-9750-7447-98BB-6D957AB2A741}" dt="2021-02-15T22:03:51.124" v="10008" actId="790"/>
          <ac:spMkLst>
            <pc:docMk/>
            <pc:sldMk cId="3790538819" sldId="410"/>
            <ac:spMk id="4" creationId="{7411A298-C71A-F746-B47D-3965012952FC}"/>
          </ac:spMkLst>
        </pc:spChg>
      </pc:sldChg>
      <pc:sldChg chg="modSp add del mod">
        <pc:chgData name="Laura Igual Muñoz" userId="70971670-db8e-4c6f-8475-171e608a376b" providerId="ADAL" clId="{F6B7B4B9-9750-7447-98BB-6D957AB2A741}" dt="2021-02-09T11:27:00.677" v="5596" actId="2696"/>
        <pc:sldMkLst>
          <pc:docMk/>
          <pc:sldMk cId="417653092" sldId="411"/>
        </pc:sldMkLst>
        <pc:spChg chg="mod">
          <ac:chgData name="Laura Igual Muñoz" userId="70971670-db8e-4c6f-8475-171e608a376b" providerId="ADAL" clId="{F6B7B4B9-9750-7447-98BB-6D957AB2A741}" dt="2021-02-09T11:25:46.878" v="5592" actId="20577"/>
          <ac:spMkLst>
            <pc:docMk/>
            <pc:sldMk cId="417653092" sldId="411"/>
            <ac:spMk id="3" creationId="{5B54917B-2443-A64F-BF47-0C0BF56A70E1}"/>
          </ac:spMkLst>
        </pc:spChg>
      </pc:sldChg>
      <pc:sldChg chg="modSp add del mod">
        <pc:chgData name="Laura Igual Muñoz" userId="70971670-db8e-4c6f-8475-171e608a376b" providerId="ADAL" clId="{F6B7B4B9-9750-7447-98BB-6D957AB2A741}" dt="2021-02-16T08:43:04.709" v="10844" actId="2696"/>
        <pc:sldMkLst>
          <pc:docMk/>
          <pc:sldMk cId="1494550333" sldId="411"/>
        </pc:sldMkLst>
        <pc:spChg chg="mod">
          <ac:chgData name="Laura Igual Muñoz" userId="70971670-db8e-4c6f-8475-171e608a376b" providerId="ADAL" clId="{F6B7B4B9-9750-7447-98BB-6D957AB2A741}" dt="2021-02-15T22:03:51.124" v="10008" actId="790"/>
          <ac:spMkLst>
            <pc:docMk/>
            <pc:sldMk cId="1494550333" sldId="411"/>
            <ac:spMk id="2" creationId="{A3593A82-054F-0D45-9E24-7FC41DEBCC11}"/>
          </ac:spMkLst>
        </pc:spChg>
        <pc:spChg chg="mod">
          <ac:chgData name="Laura Igual Muñoz" userId="70971670-db8e-4c6f-8475-171e608a376b" providerId="ADAL" clId="{F6B7B4B9-9750-7447-98BB-6D957AB2A741}" dt="2021-02-15T22:03:51.124" v="10008" actId="790"/>
          <ac:spMkLst>
            <pc:docMk/>
            <pc:sldMk cId="1494550333" sldId="411"/>
            <ac:spMk id="3" creationId="{5B54917B-2443-A64F-BF47-0C0BF56A70E1}"/>
          </ac:spMkLst>
        </pc:spChg>
      </pc:sldChg>
      <pc:sldChg chg="addSp modSp del">
        <pc:chgData name="Laura Igual Muñoz" userId="70971670-db8e-4c6f-8475-171e608a376b" providerId="ADAL" clId="{F6B7B4B9-9750-7447-98BB-6D957AB2A741}" dt="2021-02-09T11:25:22.365" v="5590" actId="2696"/>
        <pc:sldMkLst>
          <pc:docMk/>
          <pc:sldMk cId="2601353481" sldId="411"/>
        </pc:sldMkLst>
        <pc:spChg chg="mod">
          <ac:chgData name="Laura Igual Muñoz" userId="70971670-db8e-4c6f-8475-171e608a376b" providerId="ADAL" clId="{F6B7B4B9-9750-7447-98BB-6D957AB2A741}" dt="2021-02-09T11:22:06.208" v="5566"/>
          <ac:spMkLst>
            <pc:docMk/>
            <pc:sldMk cId="2601353481" sldId="411"/>
            <ac:spMk id="2" creationId="{A3593A82-054F-0D45-9E24-7FC41DEBCC11}"/>
          </ac:spMkLst>
        </pc:spChg>
        <pc:spChg chg="mod">
          <ac:chgData name="Laura Igual Muñoz" userId="70971670-db8e-4c6f-8475-171e608a376b" providerId="ADAL" clId="{F6B7B4B9-9750-7447-98BB-6D957AB2A741}" dt="2021-02-09T11:22:06.208" v="5566"/>
          <ac:spMkLst>
            <pc:docMk/>
            <pc:sldMk cId="2601353481" sldId="411"/>
            <ac:spMk id="3" creationId="{5B54917B-2443-A64F-BF47-0C0BF56A70E1}"/>
          </ac:spMkLst>
        </pc:spChg>
        <pc:spChg chg="add mod">
          <ac:chgData name="Laura Igual Muñoz" userId="70971670-db8e-4c6f-8475-171e608a376b" providerId="ADAL" clId="{F6B7B4B9-9750-7447-98BB-6D957AB2A741}" dt="2021-02-09T11:22:06.208" v="5566"/>
          <ac:spMkLst>
            <pc:docMk/>
            <pc:sldMk cId="2601353481" sldId="411"/>
            <ac:spMk id="4" creationId="{60D2752B-C5EA-2943-AA97-319586356422}"/>
          </ac:spMkLst>
        </pc:spChg>
      </pc:sldChg>
      <pc:sldChg chg="addSp delSp modSp mod modAnim modNotesTx">
        <pc:chgData name="Laura Igual Muñoz" userId="70971670-db8e-4c6f-8475-171e608a376b" providerId="ADAL" clId="{F6B7B4B9-9750-7447-98BB-6D957AB2A741}" dt="2021-02-16T12:15:38.446" v="13699"/>
        <pc:sldMkLst>
          <pc:docMk/>
          <pc:sldMk cId="2219693641" sldId="412"/>
        </pc:sldMkLst>
        <pc:spChg chg="mod">
          <ac:chgData name="Laura Igual Muñoz" userId="70971670-db8e-4c6f-8475-171e608a376b" providerId="ADAL" clId="{F6B7B4B9-9750-7447-98BB-6D957AB2A741}" dt="2021-02-15T22:03:51.124" v="10008" actId="790"/>
          <ac:spMkLst>
            <pc:docMk/>
            <pc:sldMk cId="2219693641" sldId="412"/>
            <ac:spMk id="2" creationId="{2579426B-BE1F-A444-8165-DE487EE33CF6}"/>
          </ac:spMkLst>
        </pc:spChg>
        <pc:spChg chg="mod">
          <ac:chgData name="Laura Igual Muñoz" userId="70971670-db8e-4c6f-8475-171e608a376b" providerId="ADAL" clId="{F6B7B4B9-9750-7447-98BB-6D957AB2A741}" dt="2021-02-15T22:03:51.124" v="10008" actId="790"/>
          <ac:spMkLst>
            <pc:docMk/>
            <pc:sldMk cId="2219693641" sldId="412"/>
            <ac:spMk id="3" creationId="{5B6184C4-2ED2-F04F-AD4F-F0BBF8B606A0}"/>
          </ac:spMkLst>
        </pc:spChg>
        <pc:spChg chg="add mod">
          <ac:chgData name="Laura Igual Muñoz" userId="70971670-db8e-4c6f-8475-171e608a376b" providerId="ADAL" clId="{F6B7B4B9-9750-7447-98BB-6D957AB2A741}" dt="2021-02-09T11:22:06.208" v="5566"/>
          <ac:spMkLst>
            <pc:docMk/>
            <pc:sldMk cId="2219693641" sldId="412"/>
            <ac:spMk id="4" creationId="{6BA0CCEF-065D-E14F-8885-2808DC26B4BB}"/>
          </ac:spMkLst>
        </pc:spChg>
        <pc:spChg chg="add mod">
          <ac:chgData name="Laura Igual Muñoz" userId="70971670-db8e-4c6f-8475-171e608a376b" providerId="ADAL" clId="{F6B7B4B9-9750-7447-98BB-6D957AB2A741}" dt="2021-02-10T12:28:18.182" v="8368" actId="2711"/>
          <ac:spMkLst>
            <pc:docMk/>
            <pc:sldMk cId="2219693641" sldId="412"/>
            <ac:spMk id="7" creationId="{152D9771-908A-0247-9369-A87A1E2F7718}"/>
          </ac:spMkLst>
        </pc:spChg>
        <pc:spChg chg="mod">
          <ac:chgData name="Laura Igual Muñoz" userId="70971670-db8e-4c6f-8475-171e608a376b" providerId="ADAL" clId="{F6B7B4B9-9750-7447-98BB-6D957AB2A741}" dt="2021-02-09T16:35:04.938" v="7638" actId="1037"/>
          <ac:spMkLst>
            <pc:docMk/>
            <pc:sldMk cId="2219693641" sldId="412"/>
            <ac:spMk id="10" creationId="{3CD7DE11-D61E-1440-8AF4-8408AE61EC6B}"/>
          </ac:spMkLst>
        </pc:spChg>
        <pc:spChg chg="add del mod">
          <ac:chgData name="Laura Igual Muñoz" userId="70971670-db8e-4c6f-8475-171e608a376b" providerId="ADAL" clId="{F6B7B4B9-9750-7447-98BB-6D957AB2A741}" dt="2021-02-10T08:44:37.138" v="7816" actId="478"/>
          <ac:spMkLst>
            <pc:docMk/>
            <pc:sldMk cId="2219693641" sldId="412"/>
            <ac:spMk id="11" creationId="{23A106F1-09B1-F84A-BEE2-9411A940831A}"/>
          </ac:spMkLst>
        </pc:spChg>
        <pc:spChg chg="add del mod">
          <ac:chgData name="Laura Igual Muñoz" userId="70971670-db8e-4c6f-8475-171e608a376b" providerId="ADAL" clId="{F6B7B4B9-9750-7447-98BB-6D957AB2A741}" dt="2021-02-10T08:44:29.626" v="7813" actId="478"/>
          <ac:spMkLst>
            <pc:docMk/>
            <pc:sldMk cId="2219693641" sldId="412"/>
            <ac:spMk id="12" creationId="{E9BF9463-01B0-104F-BEF4-B0D14937D674}"/>
          </ac:spMkLst>
        </pc:spChg>
        <pc:spChg chg="add mod">
          <ac:chgData name="Laura Igual Muñoz" userId="70971670-db8e-4c6f-8475-171e608a376b" providerId="ADAL" clId="{F6B7B4B9-9750-7447-98BB-6D957AB2A741}" dt="2021-02-10T12:27:26.439" v="8364" actId="1076"/>
          <ac:spMkLst>
            <pc:docMk/>
            <pc:sldMk cId="2219693641" sldId="412"/>
            <ac:spMk id="15" creationId="{99474690-9F3E-654A-88D7-AE1DC77424F1}"/>
          </ac:spMkLst>
        </pc:spChg>
        <pc:spChg chg="add mod">
          <ac:chgData name="Laura Igual Muñoz" userId="70971670-db8e-4c6f-8475-171e608a376b" providerId="ADAL" clId="{F6B7B4B9-9750-7447-98BB-6D957AB2A741}" dt="2021-02-10T12:28:04.879" v="8367" actId="14100"/>
          <ac:spMkLst>
            <pc:docMk/>
            <pc:sldMk cId="2219693641" sldId="412"/>
            <ac:spMk id="20" creationId="{455D01D5-DBC9-6642-9C12-41D8605C2BD3}"/>
          </ac:spMkLst>
        </pc:spChg>
        <pc:grpChg chg="add mod">
          <ac:chgData name="Laura Igual Muñoz" userId="70971670-db8e-4c6f-8475-171e608a376b" providerId="ADAL" clId="{F6B7B4B9-9750-7447-98BB-6D957AB2A741}" dt="2021-02-10T08:41:14.965" v="7803" actId="1076"/>
          <ac:grpSpMkLst>
            <pc:docMk/>
            <pc:sldMk cId="2219693641" sldId="412"/>
            <ac:grpSpMk id="8" creationId="{F46CB25B-25E0-E046-B985-15E932BE637A}"/>
          </ac:grpSpMkLst>
        </pc:grpChg>
        <pc:picChg chg="add mod">
          <ac:chgData name="Laura Igual Muñoz" userId="70971670-db8e-4c6f-8475-171e608a376b" providerId="ADAL" clId="{F6B7B4B9-9750-7447-98BB-6D957AB2A741}" dt="2021-02-10T08:41:00.226" v="7799" actId="1037"/>
          <ac:picMkLst>
            <pc:docMk/>
            <pc:sldMk cId="2219693641" sldId="412"/>
            <ac:picMk id="6" creationId="{258A01D9-3D38-9645-8877-2E904EC69FDF}"/>
          </ac:picMkLst>
        </pc:picChg>
        <pc:picChg chg="mod">
          <ac:chgData name="Laura Igual Muñoz" userId="70971670-db8e-4c6f-8475-171e608a376b" providerId="ADAL" clId="{F6B7B4B9-9750-7447-98BB-6D957AB2A741}" dt="2021-02-09T16:34:07.302" v="7617"/>
          <ac:picMkLst>
            <pc:docMk/>
            <pc:sldMk cId="2219693641" sldId="412"/>
            <ac:picMk id="9" creationId="{B0BF1B99-78E2-C84E-8A0C-E61FF662FEC6}"/>
          </ac:picMkLst>
        </pc:picChg>
        <pc:picChg chg="add del mod">
          <ac:chgData name="Laura Igual Muñoz" userId="70971670-db8e-4c6f-8475-171e608a376b" providerId="ADAL" clId="{F6B7B4B9-9750-7447-98BB-6D957AB2A741}" dt="2021-02-10T08:44:26.377" v="7812" actId="478"/>
          <ac:picMkLst>
            <pc:docMk/>
            <pc:sldMk cId="2219693641" sldId="412"/>
            <ac:picMk id="14" creationId="{66B745AA-BA61-244F-8DD0-4ACEB652CC1F}"/>
          </ac:picMkLst>
        </pc:picChg>
        <pc:picChg chg="add mod">
          <ac:chgData name="Laura Igual Muñoz" userId="70971670-db8e-4c6f-8475-171e608a376b" providerId="ADAL" clId="{F6B7B4B9-9750-7447-98BB-6D957AB2A741}" dt="2021-02-10T08:45:03.075" v="7835" actId="1035"/>
          <ac:picMkLst>
            <pc:docMk/>
            <pc:sldMk cId="2219693641" sldId="412"/>
            <ac:picMk id="17" creationId="{1A163FFA-2AAA-8945-8470-DC9DED9D83F6}"/>
          </ac:picMkLst>
        </pc:picChg>
        <pc:picChg chg="add mod">
          <ac:chgData name="Laura Igual Muñoz" userId="70971670-db8e-4c6f-8475-171e608a376b" providerId="ADAL" clId="{F6B7B4B9-9750-7447-98BB-6D957AB2A741}" dt="2021-02-10T08:45:03.075" v="7835" actId="1035"/>
          <ac:picMkLst>
            <pc:docMk/>
            <pc:sldMk cId="2219693641" sldId="412"/>
            <ac:picMk id="19" creationId="{83E07141-586E-294A-80C8-BA15528A0EA2}"/>
          </ac:picMkLst>
        </pc:picChg>
      </pc:sldChg>
      <pc:sldChg chg="addSp modSp del mod">
        <pc:chgData name="Laura Igual Muñoz" userId="70971670-db8e-4c6f-8475-171e608a376b" providerId="ADAL" clId="{F6B7B4B9-9750-7447-98BB-6D957AB2A741}" dt="2021-02-10T09:11:00.562" v="8058" actId="2696"/>
        <pc:sldMkLst>
          <pc:docMk/>
          <pc:sldMk cId="875882299" sldId="413"/>
        </pc:sldMkLst>
        <pc:spChg chg="mod">
          <ac:chgData name="Laura Igual Muñoz" userId="70971670-db8e-4c6f-8475-171e608a376b" providerId="ADAL" clId="{F6B7B4B9-9750-7447-98BB-6D957AB2A741}" dt="2021-02-10T09:09:18.724" v="8020" actId="1076"/>
          <ac:spMkLst>
            <pc:docMk/>
            <pc:sldMk cId="875882299" sldId="413"/>
            <ac:spMk id="2" creationId="{690030F3-9AE4-0148-A53C-69113792F6EE}"/>
          </ac:spMkLst>
        </pc:spChg>
        <pc:spChg chg="add mod">
          <ac:chgData name="Laura Igual Muñoz" userId="70971670-db8e-4c6f-8475-171e608a376b" providerId="ADAL" clId="{F6B7B4B9-9750-7447-98BB-6D957AB2A741}" dt="2021-02-09T11:22:06.208" v="5566"/>
          <ac:spMkLst>
            <pc:docMk/>
            <pc:sldMk cId="875882299" sldId="413"/>
            <ac:spMk id="3" creationId="{9E3DD31C-6574-5540-8323-F7040C533B92}"/>
          </ac:spMkLst>
        </pc:spChg>
        <pc:picChg chg="mod">
          <ac:chgData name="Laura Igual Muñoz" userId="70971670-db8e-4c6f-8475-171e608a376b" providerId="ADAL" clId="{F6B7B4B9-9750-7447-98BB-6D957AB2A741}" dt="2021-02-10T09:09:18.724" v="8020" actId="1076"/>
          <ac:picMkLst>
            <pc:docMk/>
            <pc:sldMk cId="875882299" sldId="413"/>
            <ac:picMk id="4" creationId="{37A7BD09-E1E9-C54A-A367-5EA6FB97ADD3}"/>
          </ac:picMkLst>
        </pc:picChg>
      </pc:sldChg>
      <pc:sldChg chg="addSp delSp modSp mod modNotesTx">
        <pc:chgData name="Laura Igual Muñoz" userId="70971670-db8e-4c6f-8475-171e608a376b" providerId="ADAL" clId="{F6B7B4B9-9750-7447-98BB-6D957AB2A741}" dt="2021-02-16T12:21:29.097" v="13771" actId="20577"/>
        <pc:sldMkLst>
          <pc:docMk/>
          <pc:sldMk cId="1318756700" sldId="414"/>
        </pc:sldMkLst>
        <pc:spChg chg="add mod">
          <ac:chgData name="Laura Igual Muñoz" userId="70971670-db8e-4c6f-8475-171e608a376b" providerId="ADAL" clId="{F6B7B4B9-9750-7447-98BB-6D957AB2A741}" dt="2021-02-09T11:22:06.208" v="5566"/>
          <ac:spMkLst>
            <pc:docMk/>
            <pc:sldMk cId="1318756700" sldId="414"/>
            <ac:spMk id="2" creationId="{57F2973A-16E1-2246-8A18-BB1A8AF19F9B}"/>
          </ac:spMkLst>
        </pc:spChg>
        <pc:spChg chg="add del mod">
          <ac:chgData name="Laura Igual Muñoz" userId="70971670-db8e-4c6f-8475-171e608a376b" providerId="ADAL" clId="{F6B7B4B9-9750-7447-98BB-6D957AB2A741}" dt="2021-02-16T08:41:38.397" v="10824" actId="478"/>
          <ac:spMkLst>
            <pc:docMk/>
            <pc:sldMk cId="1318756700" sldId="414"/>
            <ac:spMk id="3" creationId="{BE29F206-B1CD-184B-98A4-D6C068DDC97C}"/>
          </ac:spMkLst>
        </pc:spChg>
        <pc:spChg chg="add mod">
          <ac:chgData name="Laura Igual Muñoz" userId="70971670-db8e-4c6f-8475-171e608a376b" providerId="ADAL" clId="{F6B7B4B9-9750-7447-98BB-6D957AB2A741}" dt="2021-02-16T12:20:13.884" v="13755" actId="403"/>
          <ac:spMkLst>
            <pc:docMk/>
            <pc:sldMk cId="1318756700" sldId="414"/>
            <ac:spMk id="3" creationId="{F57EF87F-0451-2E47-8B68-DC30F4B6E952}"/>
          </ac:spMkLst>
        </pc:spChg>
        <pc:spChg chg="mod">
          <ac:chgData name="Laura Igual Muñoz" userId="70971670-db8e-4c6f-8475-171e608a376b" providerId="ADAL" clId="{F6B7B4B9-9750-7447-98BB-6D957AB2A741}" dt="2021-02-16T12:20:29.921" v="13758" actId="1076"/>
          <ac:spMkLst>
            <pc:docMk/>
            <pc:sldMk cId="1318756700" sldId="414"/>
            <ac:spMk id="6" creationId="{308A606E-D5CB-144C-97F4-B8EFF5CCF7E2}"/>
          </ac:spMkLst>
        </pc:spChg>
        <pc:picChg chg="mod">
          <ac:chgData name="Laura Igual Muñoz" userId="70971670-db8e-4c6f-8475-171e608a376b" providerId="ADAL" clId="{F6B7B4B9-9750-7447-98BB-6D957AB2A741}" dt="2021-02-16T12:20:25.874" v="13757" actId="1076"/>
          <ac:picMkLst>
            <pc:docMk/>
            <pc:sldMk cId="1318756700" sldId="414"/>
            <ac:picMk id="5" creationId="{CDEDC4BE-B2D1-E043-9842-51797248DF0A}"/>
          </ac:picMkLst>
        </pc:picChg>
      </pc:sldChg>
      <pc:sldChg chg="addSp modSp">
        <pc:chgData name="Laura Igual Muñoz" userId="70971670-db8e-4c6f-8475-171e608a376b" providerId="ADAL" clId="{F6B7B4B9-9750-7447-98BB-6D957AB2A741}" dt="2021-02-15T22:03:51.124" v="10008" actId="790"/>
        <pc:sldMkLst>
          <pc:docMk/>
          <pc:sldMk cId="857017973" sldId="415"/>
        </pc:sldMkLst>
        <pc:spChg chg="add mod">
          <ac:chgData name="Laura Igual Muñoz" userId="70971670-db8e-4c6f-8475-171e608a376b" providerId="ADAL" clId="{F6B7B4B9-9750-7447-98BB-6D957AB2A741}" dt="2021-02-09T11:22:06.208" v="5566"/>
          <ac:spMkLst>
            <pc:docMk/>
            <pc:sldMk cId="857017973" sldId="415"/>
            <ac:spMk id="2" creationId="{46D69F40-E7AB-FA42-9D7E-B13F86766812}"/>
          </ac:spMkLst>
        </pc:spChg>
        <pc:spChg chg="mod">
          <ac:chgData name="Laura Igual Muñoz" userId="70971670-db8e-4c6f-8475-171e608a376b" providerId="ADAL" clId="{F6B7B4B9-9750-7447-98BB-6D957AB2A741}" dt="2021-02-15T22:03:51.124" v="10008" actId="790"/>
          <ac:spMkLst>
            <pc:docMk/>
            <pc:sldMk cId="857017973" sldId="415"/>
            <ac:spMk id="4" creationId="{7411A298-C71A-F746-B47D-3965012952FC}"/>
          </ac:spMkLst>
        </pc:spChg>
      </pc:sldChg>
      <pc:sldChg chg="addSp modSp add del">
        <pc:chgData name="Laura Igual Muñoz" userId="70971670-db8e-4c6f-8475-171e608a376b" providerId="ADAL" clId="{F6B7B4B9-9750-7447-98BB-6D957AB2A741}" dt="2021-02-16T09:16:30.651" v="11719" actId="2696"/>
        <pc:sldMkLst>
          <pc:docMk/>
          <pc:sldMk cId="1438700054" sldId="416"/>
        </pc:sldMkLst>
        <pc:spChg chg="mod">
          <ac:chgData name="Laura Igual Muñoz" userId="70971670-db8e-4c6f-8475-171e608a376b" providerId="ADAL" clId="{F6B7B4B9-9750-7447-98BB-6D957AB2A741}" dt="2021-02-15T22:03:51.124" v="10008" actId="790"/>
          <ac:spMkLst>
            <pc:docMk/>
            <pc:sldMk cId="1438700054" sldId="416"/>
            <ac:spMk id="2" creationId="{558DA5A7-5859-E449-B3F6-43A365ECEF46}"/>
          </ac:spMkLst>
        </pc:spChg>
        <pc:spChg chg="mod">
          <ac:chgData name="Laura Igual Muñoz" userId="70971670-db8e-4c6f-8475-171e608a376b" providerId="ADAL" clId="{F6B7B4B9-9750-7447-98BB-6D957AB2A741}" dt="2021-02-15T22:03:51.124" v="10008" actId="790"/>
          <ac:spMkLst>
            <pc:docMk/>
            <pc:sldMk cId="1438700054" sldId="416"/>
            <ac:spMk id="3" creationId="{1010A58B-2D64-924D-B0A7-3004759E0D94}"/>
          </ac:spMkLst>
        </pc:spChg>
        <pc:spChg chg="add mod">
          <ac:chgData name="Laura Igual Muñoz" userId="70971670-db8e-4c6f-8475-171e608a376b" providerId="ADAL" clId="{F6B7B4B9-9750-7447-98BB-6D957AB2A741}" dt="2021-02-09T11:22:06.208" v="5566"/>
          <ac:spMkLst>
            <pc:docMk/>
            <pc:sldMk cId="1438700054" sldId="416"/>
            <ac:spMk id="4" creationId="{1BFE26E6-A35D-7547-86B7-E819103EB45D}"/>
          </ac:spMkLst>
        </pc:spChg>
      </pc:sldChg>
      <pc:sldChg chg="addSp modSp del">
        <pc:chgData name="Laura Igual Muñoz" userId="70971670-db8e-4c6f-8475-171e608a376b" providerId="ADAL" clId="{F6B7B4B9-9750-7447-98BB-6D957AB2A741}" dt="2021-02-09T11:30:33.924" v="5693" actId="2696"/>
        <pc:sldMkLst>
          <pc:docMk/>
          <pc:sldMk cId="2318574081" sldId="417"/>
        </pc:sldMkLst>
        <pc:spChg chg="mod">
          <ac:chgData name="Laura Igual Muñoz" userId="70971670-db8e-4c6f-8475-171e608a376b" providerId="ADAL" clId="{F6B7B4B9-9750-7447-98BB-6D957AB2A741}" dt="2021-02-09T11:22:06.208" v="5566"/>
          <ac:spMkLst>
            <pc:docMk/>
            <pc:sldMk cId="2318574081" sldId="417"/>
            <ac:spMk id="2" creationId="{558DA5A7-5859-E449-B3F6-43A365ECEF46}"/>
          </ac:spMkLst>
        </pc:spChg>
        <pc:spChg chg="add mod">
          <ac:chgData name="Laura Igual Muñoz" userId="70971670-db8e-4c6f-8475-171e608a376b" providerId="ADAL" clId="{F6B7B4B9-9750-7447-98BB-6D957AB2A741}" dt="2021-02-09T11:22:06.208" v="5566"/>
          <ac:spMkLst>
            <pc:docMk/>
            <pc:sldMk cId="2318574081" sldId="417"/>
            <ac:spMk id="4" creationId="{90A52FB1-32B9-ED42-8DA9-ECA541A1D2D0}"/>
          </ac:spMkLst>
        </pc:spChg>
      </pc:sldChg>
      <pc:sldChg chg="addSp modSp mod modNotesTx">
        <pc:chgData name="Laura Igual Muñoz" userId="70971670-db8e-4c6f-8475-171e608a376b" providerId="ADAL" clId="{F6B7B4B9-9750-7447-98BB-6D957AB2A741}" dt="2021-02-16T09:31:48.492" v="12323" actId="790"/>
        <pc:sldMkLst>
          <pc:docMk/>
          <pc:sldMk cId="75884952" sldId="418"/>
        </pc:sldMkLst>
        <pc:spChg chg="mod">
          <ac:chgData name="Laura Igual Muñoz" userId="70971670-db8e-4c6f-8475-171e608a376b" providerId="ADAL" clId="{F6B7B4B9-9750-7447-98BB-6D957AB2A741}" dt="2021-02-16T09:17:43.704" v="11734" actId="20577"/>
          <ac:spMkLst>
            <pc:docMk/>
            <pc:sldMk cId="75884952" sldId="418"/>
            <ac:spMk id="2" creationId="{558DA5A7-5859-E449-B3F6-43A365ECEF46}"/>
          </ac:spMkLst>
        </pc:spChg>
        <pc:spChg chg="mod">
          <ac:chgData name="Laura Igual Muñoz" userId="70971670-db8e-4c6f-8475-171e608a376b" providerId="ADAL" clId="{F6B7B4B9-9750-7447-98BB-6D957AB2A741}" dt="2021-02-16T09:17:54.637" v="11741" actId="1036"/>
          <ac:spMkLst>
            <pc:docMk/>
            <pc:sldMk cId="75884952" sldId="418"/>
            <ac:spMk id="3" creationId="{1010A58B-2D64-924D-B0A7-3004759E0D94}"/>
          </ac:spMkLst>
        </pc:spChg>
        <pc:spChg chg="mod">
          <ac:chgData name="Laura Igual Muñoz" userId="70971670-db8e-4c6f-8475-171e608a376b" providerId="ADAL" clId="{F6B7B4B9-9750-7447-98BB-6D957AB2A741}" dt="2021-02-09T11:23:18.080" v="5588" actId="20577"/>
          <ac:spMkLst>
            <pc:docMk/>
            <pc:sldMk cId="75884952" sldId="418"/>
            <ac:spMk id="6" creationId="{C76BA3E5-6B8C-2848-8A44-AAFD0C556F73}"/>
          </ac:spMkLst>
        </pc:spChg>
        <pc:spChg chg="add mod">
          <ac:chgData name="Laura Igual Muñoz" userId="70971670-db8e-4c6f-8475-171e608a376b" providerId="ADAL" clId="{F6B7B4B9-9750-7447-98BB-6D957AB2A741}" dt="2021-02-09T11:22:06.208" v="5566"/>
          <ac:spMkLst>
            <pc:docMk/>
            <pc:sldMk cId="75884952" sldId="418"/>
            <ac:spMk id="9" creationId="{820A2F2B-18D5-6243-8E1F-4A393991FA0B}"/>
          </ac:spMkLst>
        </pc:spChg>
        <pc:spChg chg="mod">
          <ac:chgData name="Laura Igual Muñoz" userId="70971670-db8e-4c6f-8475-171e608a376b" providerId="ADAL" clId="{F6B7B4B9-9750-7447-98BB-6D957AB2A741}" dt="2021-02-16T09:31:48.492" v="12323" actId="790"/>
          <ac:spMkLst>
            <pc:docMk/>
            <pc:sldMk cId="75884952" sldId="418"/>
            <ac:spMk id="11" creationId="{B0F17CE1-7BE1-6449-885C-8395C70F54E3}"/>
          </ac:spMkLst>
        </pc:spChg>
        <pc:picChg chg="mod">
          <ac:chgData name="Laura Igual Muñoz" userId="70971670-db8e-4c6f-8475-171e608a376b" providerId="ADAL" clId="{F6B7B4B9-9750-7447-98BB-6D957AB2A741}" dt="2021-02-09T11:23:15.130" v="5587" actId="1035"/>
          <ac:picMkLst>
            <pc:docMk/>
            <pc:sldMk cId="75884952" sldId="418"/>
            <ac:picMk id="7" creationId="{701CAE40-9175-D14F-AD97-10F19162241A}"/>
          </ac:picMkLst>
        </pc:picChg>
        <pc:picChg chg="mod">
          <ac:chgData name="Laura Igual Muñoz" userId="70971670-db8e-4c6f-8475-171e608a376b" providerId="ADAL" clId="{F6B7B4B9-9750-7447-98BB-6D957AB2A741}" dt="2021-02-16T09:31:00.934" v="12306" actId="1035"/>
          <ac:picMkLst>
            <pc:docMk/>
            <pc:sldMk cId="75884952" sldId="418"/>
            <ac:picMk id="8" creationId="{2340897E-5482-214B-88A2-CDB8CFADC6F3}"/>
          </ac:picMkLst>
        </pc:picChg>
        <pc:picChg chg="add mod">
          <ac:chgData name="Laura Igual Muñoz" userId="70971670-db8e-4c6f-8475-171e608a376b" providerId="ADAL" clId="{F6B7B4B9-9750-7447-98BB-6D957AB2A741}" dt="2021-02-16T09:31:00.934" v="12306" actId="1035"/>
          <ac:picMkLst>
            <pc:docMk/>
            <pc:sldMk cId="75884952" sldId="418"/>
            <ac:picMk id="13" creationId="{C3CB0A67-D565-4847-9AD9-F722FD332DE2}"/>
          </ac:picMkLst>
        </pc:picChg>
      </pc:sldChg>
      <pc:sldChg chg="addSp modSp mod modNotesTx">
        <pc:chgData name="Laura Igual Muñoz" userId="70971670-db8e-4c6f-8475-171e608a376b" providerId="ADAL" clId="{F6B7B4B9-9750-7447-98BB-6D957AB2A741}" dt="2021-02-16T12:29:16.958" v="13808" actId="20577"/>
        <pc:sldMkLst>
          <pc:docMk/>
          <pc:sldMk cId="333756929" sldId="419"/>
        </pc:sldMkLst>
        <pc:spChg chg="mod">
          <ac:chgData name="Laura Igual Muñoz" userId="70971670-db8e-4c6f-8475-171e608a376b" providerId="ADAL" clId="{F6B7B4B9-9750-7447-98BB-6D957AB2A741}" dt="2021-02-16T10:56:48.045" v="13239" actId="27636"/>
          <ac:spMkLst>
            <pc:docMk/>
            <pc:sldMk cId="333756929" sldId="419"/>
            <ac:spMk id="2" creationId="{558DA5A7-5859-E449-B3F6-43A365ECEF46}"/>
          </ac:spMkLst>
        </pc:spChg>
        <pc:spChg chg="mod">
          <ac:chgData name="Laura Igual Muñoz" userId="70971670-db8e-4c6f-8475-171e608a376b" providerId="ADAL" clId="{F6B7B4B9-9750-7447-98BB-6D957AB2A741}" dt="2021-02-15T22:03:51.124" v="10008" actId="790"/>
          <ac:spMkLst>
            <pc:docMk/>
            <pc:sldMk cId="333756929" sldId="419"/>
            <ac:spMk id="3" creationId="{1010A58B-2D64-924D-B0A7-3004759E0D94}"/>
          </ac:spMkLst>
        </pc:spChg>
        <pc:spChg chg="add mod">
          <ac:chgData name="Laura Igual Muñoz" userId="70971670-db8e-4c6f-8475-171e608a376b" providerId="ADAL" clId="{F6B7B4B9-9750-7447-98BB-6D957AB2A741}" dt="2021-02-09T11:22:06.208" v="5566"/>
          <ac:spMkLst>
            <pc:docMk/>
            <pc:sldMk cId="333756929" sldId="419"/>
            <ac:spMk id="4" creationId="{98F22BDC-1BEE-F549-BD95-2FCF738BD3C0}"/>
          </ac:spMkLst>
        </pc:spChg>
        <pc:spChg chg="add mod">
          <ac:chgData name="Laura Igual Muñoz" userId="70971670-db8e-4c6f-8475-171e608a376b" providerId="ADAL" clId="{F6B7B4B9-9750-7447-98BB-6D957AB2A741}" dt="2021-02-16T12:17:11.250" v="13733" actId="14100"/>
          <ac:spMkLst>
            <pc:docMk/>
            <pc:sldMk cId="333756929" sldId="419"/>
            <ac:spMk id="5" creationId="{7796BA58-6D46-6E44-8DB4-A5DB988106DC}"/>
          </ac:spMkLst>
        </pc:spChg>
        <pc:spChg chg="add mod">
          <ac:chgData name="Laura Igual Muñoz" userId="70971670-db8e-4c6f-8475-171e608a376b" providerId="ADAL" clId="{F6B7B4B9-9750-7447-98BB-6D957AB2A741}" dt="2021-02-16T12:17:59.935" v="13743" actId="14100"/>
          <ac:spMkLst>
            <pc:docMk/>
            <pc:sldMk cId="333756929" sldId="419"/>
            <ac:spMk id="9" creationId="{781C8D0B-7E0B-3A4F-83F1-D6333360CA50}"/>
          </ac:spMkLst>
        </pc:spChg>
        <pc:picChg chg="add mod">
          <ac:chgData name="Laura Igual Muñoz" userId="70971670-db8e-4c6f-8475-171e608a376b" providerId="ADAL" clId="{F6B7B4B9-9750-7447-98BB-6D957AB2A741}" dt="2021-02-16T12:16:59.905" v="13720" actId="1035"/>
          <ac:picMkLst>
            <pc:docMk/>
            <pc:sldMk cId="333756929" sldId="419"/>
            <ac:picMk id="6" creationId="{FEB049B2-4FD6-AF4C-BB97-0CD336BF6B9B}"/>
          </ac:picMkLst>
        </pc:picChg>
        <pc:picChg chg="add mod">
          <ac:chgData name="Laura Igual Muñoz" userId="70971670-db8e-4c6f-8475-171e608a376b" providerId="ADAL" clId="{F6B7B4B9-9750-7447-98BB-6D957AB2A741}" dt="2021-02-16T12:16:59.905" v="13720" actId="1035"/>
          <ac:picMkLst>
            <pc:docMk/>
            <pc:sldMk cId="333756929" sldId="419"/>
            <ac:picMk id="7" creationId="{3D468817-3308-D644-ABF8-0020AACA70FB}"/>
          </ac:picMkLst>
        </pc:picChg>
        <pc:picChg chg="add mod">
          <ac:chgData name="Laura Igual Muñoz" userId="70971670-db8e-4c6f-8475-171e608a376b" providerId="ADAL" clId="{F6B7B4B9-9750-7447-98BB-6D957AB2A741}" dt="2021-02-16T12:16:59.905" v="13720" actId="1035"/>
          <ac:picMkLst>
            <pc:docMk/>
            <pc:sldMk cId="333756929" sldId="419"/>
            <ac:picMk id="8" creationId="{DE3F1117-A241-4542-9BF2-ADD7B70024CF}"/>
          </ac:picMkLst>
        </pc:picChg>
      </pc:sldChg>
      <pc:sldChg chg="addSp delSp modSp mod modNotesTx">
        <pc:chgData name="Laura Igual Muñoz" userId="70971670-db8e-4c6f-8475-171e608a376b" providerId="ADAL" clId="{F6B7B4B9-9750-7447-98BB-6D957AB2A741}" dt="2021-02-16T11:07:55.058" v="13381" actId="20577"/>
        <pc:sldMkLst>
          <pc:docMk/>
          <pc:sldMk cId="1512756103" sldId="420"/>
        </pc:sldMkLst>
        <pc:spChg chg="del mod">
          <ac:chgData name="Laura Igual Muñoz" userId="70971670-db8e-4c6f-8475-171e608a376b" providerId="ADAL" clId="{F6B7B4B9-9750-7447-98BB-6D957AB2A741}" dt="2021-02-09T14:07:40.900" v="6262" actId="478"/>
          <ac:spMkLst>
            <pc:docMk/>
            <pc:sldMk cId="1512756103" sldId="420"/>
            <ac:spMk id="2" creationId="{AAAB560D-0598-A749-9B35-32AD40072CAB}"/>
          </ac:spMkLst>
        </pc:spChg>
        <pc:spChg chg="add del mod">
          <ac:chgData name="Laura Igual Muñoz" userId="70971670-db8e-4c6f-8475-171e608a376b" providerId="ADAL" clId="{F6B7B4B9-9750-7447-98BB-6D957AB2A741}" dt="2021-02-09T14:07:35.013" v="6259" actId="478"/>
          <ac:spMkLst>
            <pc:docMk/>
            <pc:sldMk cId="1512756103" sldId="420"/>
            <ac:spMk id="3" creationId="{A8332F09-2781-214F-B6E6-7CD3E3B2D065}"/>
          </ac:spMkLst>
        </pc:spChg>
        <pc:spChg chg="add mod">
          <ac:chgData name="Laura Igual Muñoz" userId="70971670-db8e-4c6f-8475-171e608a376b" providerId="ADAL" clId="{F6B7B4B9-9750-7447-98BB-6D957AB2A741}" dt="2021-02-09T11:22:06.208" v="5566"/>
          <ac:spMkLst>
            <pc:docMk/>
            <pc:sldMk cId="1512756103" sldId="420"/>
            <ac:spMk id="4" creationId="{24EB7712-B6E3-4C4F-822B-26FE60FD948F}"/>
          </ac:spMkLst>
        </pc:spChg>
        <pc:spChg chg="add del mod">
          <ac:chgData name="Laura Igual Muñoz" userId="70971670-db8e-4c6f-8475-171e608a376b" providerId="ADAL" clId="{F6B7B4B9-9750-7447-98BB-6D957AB2A741}" dt="2021-02-09T14:07:38.059" v="6261" actId="478"/>
          <ac:spMkLst>
            <pc:docMk/>
            <pc:sldMk cId="1512756103" sldId="420"/>
            <ac:spMk id="10" creationId="{6F84F01B-C742-3A4D-A222-DDC50114C679}"/>
          </ac:spMkLst>
        </pc:spChg>
        <pc:picChg chg="add del mod">
          <ac:chgData name="Laura Igual Muñoz" userId="70971670-db8e-4c6f-8475-171e608a376b" providerId="ADAL" clId="{F6B7B4B9-9750-7447-98BB-6D957AB2A741}" dt="2021-02-09T14:07:11.503" v="6252"/>
          <ac:picMkLst>
            <pc:docMk/>
            <pc:sldMk cId="1512756103" sldId="420"/>
            <ac:picMk id="6" creationId="{C8E5A3FF-0F56-DA49-9477-5F063949D3FB}"/>
          </ac:picMkLst>
        </pc:picChg>
        <pc:picChg chg="add mod">
          <ac:chgData name="Laura Igual Muñoz" userId="70971670-db8e-4c6f-8475-171e608a376b" providerId="ADAL" clId="{F6B7B4B9-9750-7447-98BB-6D957AB2A741}" dt="2021-02-09T14:07:45.188" v="6263" actId="14100"/>
          <ac:picMkLst>
            <pc:docMk/>
            <pc:sldMk cId="1512756103" sldId="420"/>
            <ac:picMk id="8" creationId="{A82F0401-7E41-E343-8080-A9198172CC58}"/>
          </ac:picMkLst>
        </pc:picChg>
      </pc:sldChg>
      <pc:sldChg chg="addSp modSp mod">
        <pc:chgData name="Laura Igual Muñoz" userId="70971670-db8e-4c6f-8475-171e608a376b" providerId="ADAL" clId="{F6B7B4B9-9750-7447-98BB-6D957AB2A741}" dt="2021-02-16T09:34:56.890" v="12479" actId="20577"/>
        <pc:sldMkLst>
          <pc:docMk/>
          <pc:sldMk cId="2586351558" sldId="421"/>
        </pc:sldMkLst>
        <pc:spChg chg="add mod">
          <ac:chgData name="Laura Igual Muñoz" userId="70971670-db8e-4c6f-8475-171e608a376b" providerId="ADAL" clId="{F6B7B4B9-9750-7447-98BB-6D957AB2A741}" dt="2021-02-09T11:22:06.208" v="5566"/>
          <ac:spMkLst>
            <pc:docMk/>
            <pc:sldMk cId="2586351558" sldId="421"/>
            <ac:spMk id="2" creationId="{0D85D25D-0FCD-E349-AD31-5A17F2346B30}"/>
          </ac:spMkLst>
        </pc:spChg>
        <pc:spChg chg="mod">
          <ac:chgData name="Laura Igual Muñoz" userId="70971670-db8e-4c6f-8475-171e608a376b" providerId="ADAL" clId="{F6B7B4B9-9750-7447-98BB-6D957AB2A741}" dt="2021-02-16T09:34:56.890" v="12479" actId="20577"/>
          <ac:spMkLst>
            <pc:docMk/>
            <pc:sldMk cId="2586351558" sldId="421"/>
            <ac:spMk id="4" creationId="{7411A298-C71A-F746-B47D-3965012952FC}"/>
          </ac:spMkLst>
        </pc:spChg>
      </pc:sldChg>
      <pc:sldChg chg="addSp modSp mod">
        <pc:chgData name="Laura Igual Muñoz" userId="70971670-db8e-4c6f-8475-171e608a376b" providerId="ADAL" clId="{F6B7B4B9-9750-7447-98BB-6D957AB2A741}" dt="2021-02-16T09:39:42.548" v="12480" actId="20577"/>
        <pc:sldMkLst>
          <pc:docMk/>
          <pc:sldMk cId="2099777553" sldId="422"/>
        </pc:sldMkLst>
        <pc:spChg chg="mod">
          <ac:chgData name="Laura Igual Muñoz" userId="70971670-db8e-4c6f-8475-171e608a376b" providerId="ADAL" clId="{F6B7B4B9-9750-7447-98BB-6D957AB2A741}" dt="2021-02-16T09:39:42.548" v="12480" actId="20577"/>
          <ac:spMkLst>
            <pc:docMk/>
            <pc:sldMk cId="2099777553" sldId="422"/>
            <ac:spMk id="2" creationId="{9ACAC985-168B-C24C-978E-AFCA6BAE6A70}"/>
          </ac:spMkLst>
        </pc:spChg>
        <pc:spChg chg="mod">
          <ac:chgData name="Laura Igual Muñoz" userId="70971670-db8e-4c6f-8475-171e608a376b" providerId="ADAL" clId="{F6B7B4B9-9750-7447-98BB-6D957AB2A741}" dt="2021-02-15T22:14:23.988" v="10035" actId="5793"/>
          <ac:spMkLst>
            <pc:docMk/>
            <pc:sldMk cId="2099777553" sldId="422"/>
            <ac:spMk id="3" creationId="{D1F369F0-218E-5D49-9B8F-B51C976A3CCD}"/>
          </ac:spMkLst>
        </pc:spChg>
        <pc:spChg chg="add mod">
          <ac:chgData name="Laura Igual Muñoz" userId="70971670-db8e-4c6f-8475-171e608a376b" providerId="ADAL" clId="{F6B7B4B9-9750-7447-98BB-6D957AB2A741}" dt="2021-02-09T11:22:06.208" v="5566"/>
          <ac:spMkLst>
            <pc:docMk/>
            <pc:sldMk cId="2099777553" sldId="422"/>
            <ac:spMk id="4" creationId="{C5196960-3E2F-B44A-9BE9-D96B5A10DC0B}"/>
          </ac:spMkLst>
        </pc:spChg>
      </pc:sldChg>
      <pc:sldChg chg="addSp modSp del">
        <pc:chgData name="Laura Igual Muñoz" userId="70971670-db8e-4c6f-8475-171e608a376b" providerId="ADAL" clId="{F6B7B4B9-9750-7447-98BB-6D957AB2A741}" dt="2021-02-16T09:43:53.155" v="12566" actId="2696"/>
        <pc:sldMkLst>
          <pc:docMk/>
          <pc:sldMk cId="84790557" sldId="423"/>
        </pc:sldMkLst>
        <pc:spChg chg="mod">
          <ac:chgData name="Laura Igual Muñoz" userId="70971670-db8e-4c6f-8475-171e608a376b" providerId="ADAL" clId="{F6B7B4B9-9750-7447-98BB-6D957AB2A741}" dt="2021-02-15T22:03:51.124" v="10008" actId="790"/>
          <ac:spMkLst>
            <pc:docMk/>
            <pc:sldMk cId="84790557" sldId="423"/>
            <ac:spMk id="2" creationId="{2C26BE27-B13D-A542-83F3-EC72BA64D5D3}"/>
          </ac:spMkLst>
        </pc:spChg>
        <pc:spChg chg="mod">
          <ac:chgData name="Laura Igual Muñoz" userId="70971670-db8e-4c6f-8475-171e608a376b" providerId="ADAL" clId="{F6B7B4B9-9750-7447-98BB-6D957AB2A741}" dt="2021-02-15T22:03:51.124" v="10008" actId="790"/>
          <ac:spMkLst>
            <pc:docMk/>
            <pc:sldMk cId="84790557" sldId="423"/>
            <ac:spMk id="3" creationId="{561E99F1-0115-0044-939B-A7FC6FDB5F7B}"/>
          </ac:spMkLst>
        </pc:spChg>
        <pc:spChg chg="add mod">
          <ac:chgData name="Laura Igual Muñoz" userId="70971670-db8e-4c6f-8475-171e608a376b" providerId="ADAL" clId="{F6B7B4B9-9750-7447-98BB-6D957AB2A741}" dt="2021-02-09T11:22:06.208" v="5566"/>
          <ac:spMkLst>
            <pc:docMk/>
            <pc:sldMk cId="84790557" sldId="423"/>
            <ac:spMk id="4" creationId="{C92F1BBE-7608-2348-A615-20A0BAA82D1E}"/>
          </ac:spMkLst>
        </pc:spChg>
      </pc:sldChg>
      <pc:sldChg chg="addSp modSp mod modNotesTx">
        <pc:chgData name="Laura Igual Muñoz" userId="70971670-db8e-4c6f-8475-171e608a376b" providerId="ADAL" clId="{F6B7B4B9-9750-7447-98BB-6D957AB2A741}" dt="2021-02-16T11:07:09.087" v="13371" actId="20577"/>
        <pc:sldMkLst>
          <pc:docMk/>
          <pc:sldMk cId="3152938751" sldId="424"/>
        </pc:sldMkLst>
        <pc:spChg chg="mod">
          <ac:chgData name="Laura Igual Muñoz" userId="70971670-db8e-4c6f-8475-171e608a376b" providerId="ADAL" clId="{F6B7B4B9-9750-7447-98BB-6D957AB2A741}" dt="2021-02-16T09:44:07.867" v="12569" actId="20577"/>
          <ac:spMkLst>
            <pc:docMk/>
            <pc:sldMk cId="3152938751" sldId="424"/>
            <ac:spMk id="2" creationId="{B30732BD-338A-EB49-861F-78F85E9C1FF9}"/>
          </ac:spMkLst>
        </pc:spChg>
        <pc:spChg chg="add mod">
          <ac:chgData name="Laura Igual Muñoz" userId="70971670-db8e-4c6f-8475-171e608a376b" providerId="ADAL" clId="{F6B7B4B9-9750-7447-98BB-6D957AB2A741}" dt="2021-02-09T11:22:06.208" v="5566"/>
          <ac:spMkLst>
            <pc:docMk/>
            <pc:sldMk cId="3152938751" sldId="424"/>
            <ac:spMk id="3" creationId="{2D272D1A-2CD5-0340-89DE-CC424D408AFB}"/>
          </ac:spMkLst>
        </pc:spChg>
        <pc:spChg chg="mod">
          <ac:chgData name="Laura Igual Muñoz" userId="70971670-db8e-4c6f-8475-171e608a376b" providerId="ADAL" clId="{F6B7B4B9-9750-7447-98BB-6D957AB2A741}" dt="2021-02-10T09:37:44.512" v="8142" actId="20577"/>
          <ac:spMkLst>
            <pc:docMk/>
            <pc:sldMk cId="3152938751" sldId="424"/>
            <ac:spMk id="6" creationId="{B00B1B78-B256-AD43-8149-57200A5A8A3F}"/>
          </ac:spMkLst>
        </pc:spChg>
        <pc:spChg chg="add mod">
          <ac:chgData name="Laura Igual Muñoz" userId="70971670-db8e-4c6f-8475-171e608a376b" providerId="ADAL" clId="{F6B7B4B9-9750-7447-98BB-6D957AB2A741}" dt="2021-02-16T09:43:35.079" v="12562" actId="1037"/>
          <ac:spMkLst>
            <pc:docMk/>
            <pc:sldMk cId="3152938751" sldId="424"/>
            <ac:spMk id="7" creationId="{DAECFABE-8F9C-0140-B46E-A196BAA8FBD7}"/>
          </ac:spMkLst>
        </pc:spChg>
      </pc:sldChg>
      <pc:sldChg chg="addSp modSp mod">
        <pc:chgData name="Laura Igual Muñoz" userId="70971670-db8e-4c6f-8475-171e608a376b" providerId="ADAL" clId="{F6B7B4B9-9750-7447-98BB-6D957AB2A741}" dt="2021-02-16T09:48:27.106" v="12667" actId="20577"/>
        <pc:sldMkLst>
          <pc:docMk/>
          <pc:sldMk cId="278668339" sldId="425"/>
        </pc:sldMkLst>
        <pc:spChg chg="add mod">
          <ac:chgData name="Laura Igual Muñoz" userId="70971670-db8e-4c6f-8475-171e608a376b" providerId="ADAL" clId="{F6B7B4B9-9750-7447-98BB-6D957AB2A741}" dt="2021-02-09T11:22:06.208" v="5566"/>
          <ac:spMkLst>
            <pc:docMk/>
            <pc:sldMk cId="278668339" sldId="425"/>
            <ac:spMk id="2" creationId="{E40684AC-3CC8-B94F-A9BC-8D4032C9474C}"/>
          </ac:spMkLst>
        </pc:spChg>
        <pc:spChg chg="mod">
          <ac:chgData name="Laura Igual Muñoz" userId="70971670-db8e-4c6f-8475-171e608a376b" providerId="ADAL" clId="{F6B7B4B9-9750-7447-98BB-6D957AB2A741}" dt="2021-02-16T09:48:27.106" v="12667" actId="20577"/>
          <ac:spMkLst>
            <pc:docMk/>
            <pc:sldMk cId="278668339" sldId="425"/>
            <ac:spMk id="4" creationId="{7411A298-C71A-F746-B47D-3965012952FC}"/>
          </ac:spMkLst>
        </pc:spChg>
      </pc:sldChg>
      <pc:sldChg chg="addSp modSp mod modNotesTx">
        <pc:chgData name="Laura Igual Muñoz" userId="70971670-db8e-4c6f-8475-171e608a376b" providerId="ADAL" clId="{F6B7B4B9-9750-7447-98BB-6D957AB2A741}" dt="2021-02-16T10:21:22.909" v="13124" actId="12"/>
        <pc:sldMkLst>
          <pc:docMk/>
          <pc:sldMk cId="2592411248" sldId="426"/>
        </pc:sldMkLst>
        <pc:spChg chg="mod">
          <ac:chgData name="Laura Igual Muñoz" userId="70971670-db8e-4c6f-8475-171e608a376b" providerId="ADAL" clId="{F6B7B4B9-9750-7447-98BB-6D957AB2A741}" dt="2021-02-15T22:03:51.124" v="10008" actId="790"/>
          <ac:spMkLst>
            <pc:docMk/>
            <pc:sldMk cId="2592411248" sldId="426"/>
            <ac:spMk id="2" creationId="{A9DEBCF4-8734-0540-88A4-3B44420EBC7D}"/>
          </ac:spMkLst>
        </pc:spChg>
        <pc:spChg chg="mod">
          <ac:chgData name="Laura Igual Muñoz" userId="70971670-db8e-4c6f-8475-171e608a376b" providerId="ADAL" clId="{F6B7B4B9-9750-7447-98BB-6D957AB2A741}" dt="2021-02-16T09:50:13.222" v="12669"/>
          <ac:spMkLst>
            <pc:docMk/>
            <pc:sldMk cId="2592411248" sldId="426"/>
            <ac:spMk id="3" creationId="{5F3549F2-C347-DE41-AA8B-4C15A661DE81}"/>
          </ac:spMkLst>
        </pc:spChg>
        <pc:spChg chg="add mod">
          <ac:chgData name="Laura Igual Muñoz" userId="70971670-db8e-4c6f-8475-171e608a376b" providerId="ADAL" clId="{F6B7B4B9-9750-7447-98BB-6D957AB2A741}" dt="2021-02-09T11:22:06.208" v="5566"/>
          <ac:spMkLst>
            <pc:docMk/>
            <pc:sldMk cId="2592411248" sldId="426"/>
            <ac:spMk id="4" creationId="{19747BC0-4442-FF4B-AB1D-C6336F1841AB}"/>
          </ac:spMkLst>
        </pc:spChg>
      </pc:sldChg>
      <pc:sldChg chg="addSp modSp del">
        <pc:chgData name="Laura Igual Muñoz" userId="70971670-db8e-4c6f-8475-171e608a376b" providerId="ADAL" clId="{F6B7B4B9-9750-7447-98BB-6D957AB2A741}" dt="2021-02-09T15:45:58.186" v="7136" actId="2696"/>
        <pc:sldMkLst>
          <pc:docMk/>
          <pc:sldMk cId="67560614" sldId="427"/>
        </pc:sldMkLst>
        <pc:spChg chg="add mod">
          <ac:chgData name="Laura Igual Muñoz" userId="70971670-db8e-4c6f-8475-171e608a376b" providerId="ADAL" clId="{F6B7B4B9-9750-7447-98BB-6D957AB2A741}" dt="2021-02-09T11:22:06.208" v="5566"/>
          <ac:spMkLst>
            <pc:docMk/>
            <pc:sldMk cId="67560614" sldId="427"/>
            <ac:spMk id="2" creationId="{53024DF3-3D38-0C4B-B274-734E64618621}"/>
          </ac:spMkLst>
        </pc:spChg>
      </pc:sldChg>
      <pc:sldChg chg="addSp modSp del mod">
        <pc:chgData name="Laura Igual Muñoz" userId="70971670-db8e-4c6f-8475-171e608a376b" providerId="ADAL" clId="{F6B7B4B9-9750-7447-98BB-6D957AB2A741}" dt="2021-02-09T15:45:58.905" v="7137" actId="2696"/>
        <pc:sldMkLst>
          <pc:docMk/>
          <pc:sldMk cId="932372633" sldId="428"/>
        </pc:sldMkLst>
        <pc:spChg chg="mod">
          <ac:chgData name="Laura Igual Muñoz" userId="70971670-db8e-4c6f-8475-171e608a376b" providerId="ADAL" clId="{F6B7B4B9-9750-7447-98BB-6D957AB2A741}" dt="2021-02-09T11:22:06.208" v="5566"/>
          <ac:spMkLst>
            <pc:docMk/>
            <pc:sldMk cId="932372633" sldId="428"/>
            <ac:spMk id="2" creationId="{72AE7C21-179D-534D-82B2-A6971DE07E3E}"/>
          </ac:spMkLst>
        </pc:spChg>
        <pc:spChg chg="mod">
          <ac:chgData name="Laura Igual Muñoz" userId="70971670-db8e-4c6f-8475-171e608a376b" providerId="ADAL" clId="{F6B7B4B9-9750-7447-98BB-6D957AB2A741}" dt="2021-02-09T15:44:58.575" v="7101" actId="5793"/>
          <ac:spMkLst>
            <pc:docMk/>
            <pc:sldMk cId="932372633" sldId="428"/>
            <ac:spMk id="3" creationId="{609DF188-02A7-EB46-9297-6DDEDA8E7B36}"/>
          </ac:spMkLst>
        </pc:spChg>
        <pc:spChg chg="add mod">
          <ac:chgData name="Laura Igual Muñoz" userId="70971670-db8e-4c6f-8475-171e608a376b" providerId="ADAL" clId="{F6B7B4B9-9750-7447-98BB-6D957AB2A741}" dt="2021-02-09T11:22:06.208" v="5566"/>
          <ac:spMkLst>
            <pc:docMk/>
            <pc:sldMk cId="932372633" sldId="428"/>
            <ac:spMk id="4" creationId="{86B04D34-3666-0A47-89CF-6360F811173E}"/>
          </ac:spMkLst>
        </pc:spChg>
        <pc:spChg chg="add mod">
          <ac:chgData name="Laura Igual Muñoz" userId="70971670-db8e-4c6f-8475-171e608a376b" providerId="ADAL" clId="{F6B7B4B9-9750-7447-98BB-6D957AB2A741}" dt="2021-02-09T15:44:44.274" v="7096" actId="1076"/>
          <ac:spMkLst>
            <pc:docMk/>
            <pc:sldMk cId="932372633" sldId="428"/>
            <ac:spMk id="5" creationId="{5FEB30C2-C795-5D4B-83A7-E981E0005666}"/>
          </ac:spMkLst>
        </pc:spChg>
      </pc:sldChg>
      <pc:sldChg chg="addSp modSp ord">
        <pc:chgData name="Laura Igual Muñoz" userId="70971670-db8e-4c6f-8475-171e608a376b" providerId="ADAL" clId="{F6B7B4B9-9750-7447-98BB-6D957AB2A741}" dt="2021-02-15T22:03:51.124" v="10008" actId="790"/>
        <pc:sldMkLst>
          <pc:docMk/>
          <pc:sldMk cId="95180599" sldId="429"/>
        </pc:sldMkLst>
        <pc:spChg chg="add mod">
          <ac:chgData name="Laura Igual Muñoz" userId="70971670-db8e-4c6f-8475-171e608a376b" providerId="ADAL" clId="{F6B7B4B9-9750-7447-98BB-6D957AB2A741}" dt="2021-02-09T11:22:06.208" v="5566"/>
          <ac:spMkLst>
            <pc:docMk/>
            <pc:sldMk cId="95180599" sldId="429"/>
            <ac:spMk id="2" creationId="{CB15DD42-FF18-494B-A839-FA484FD33D54}"/>
          </ac:spMkLst>
        </pc:spChg>
        <pc:spChg chg="mod">
          <ac:chgData name="Laura Igual Muñoz" userId="70971670-db8e-4c6f-8475-171e608a376b" providerId="ADAL" clId="{F6B7B4B9-9750-7447-98BB-6D957AB2A741}" dt="2021-02-15T22:03:51.124" v="10008" actId="790"/>
          <ac:spMkLst>
            <pc:docMk/>
            <pc:sldMk cId="95180599" sldId="429"/>
            <ac:spMk id="4" creationId="{7AE06A2A-E522-5441-A07C-3F5DAD6496FF}"/>
          </ac:spMkLst>
        </pc:spChg>
        <pc:spChg chg="mod">
          <ac:chgData name="Laura Igual Muñoz" userId="70971670-db8e-4c6f-8475-171e608a376b" providerId="ADAL" clId="{F6B7B4B9-9750-7447-98BB-6D957AB2A741}" dt="2021-02-09T11:22:06.208" v="5566"/>
          <ac:spMkLst>
            <pc:docMk/>
            <pc:sldMk cId="95180599" sldId="429"/>
            <ac:spMk id="5" creationId="{4FF3CEA0-CB46-194B-B03B-39A6ACE9287D}"/>
          </ac:spMkLst>
        </pc:spChg>
      </pc:sldChg>
      <pc:sldChg chg="addSp modSp del">
        <pc:chgData name="Laura Igual Muñoz" userId="70971670-db8e-4c6f-8475-171e608a376b" providerId="ADAL" clId="{F6B7B4B9-9750-7447-98BB-6D957AB2A741}" dt="2021-02-09T16:19:35.905" v="7352" actId="2696"/>
        <pc:sldMkLst>
          <pc:docMk/>
          <pc:sldMk cId="2754710891" sldId="430"/>
        </pc:sldMkLst>
        <pc:spChg chg="mod">
          <ac:chgData name="Laura Igual Muñoz" userId="70971670-db8e-4c6f-8475-171e608a376b" providerId="ADAL" clId="{F6B7B4B9-9750-7447-98BB-6D957AB2A741}" dt="2021-02-09T11:22:06.208" v="5566"/>
          <ac:spMkLst>
            <pc:docMk/>
            <pc:sldMk cId="2754710891" sldId="430"/>
            <ac:spMk id="2" creationId="{BC49831F-AFCC-2743-992C-F83CF2FEC4A7}"/>
          </ac:spMkLst>
        </pc:spChg>
        <pc:spChg chg="add mod">
          <ac:chgData name="Laura Igual Muñoz" userId="70971670-db8e-4c6f-8475-171e608a376b" providerId="ADAL" clId="{F6B7B4B9-9750-7447-98BB-6D957AB2A741}" dt="2021-02-09T11:22:06.208" v="5566"/>
          <ac:spMkLst>
            <pc:docMk/>
            <pc:sldMk cId="2754710891" sldId="430"/>
            <ac:spMk id="4" creationId="{6FE78D3C-9D1A-714B-8BFD-6AA172C2A92B}"/>
          </ac:spMkLst>
        </pc:spChg>
      </pc:sldChg>
      <pc:sldChg chg="addSp modSp mod">
        <pc:chgData name="Laura Igual Muñoz" userId="70971670-db8e-4c6f-8475-171e608a376b" providerId="ADAL" clId="{F6B7B4B9-9750-7447-98BB-6D957AB2A741}" dt="2021-02-16T12:13:28.070" v="13694" actId="255"/>
        <pc:sldMkLst>
          <pc:docMk/>
          <pc:sldMk cId="1700415778" sldId="431"/>
        </pc:sldMkLst>
        <pc:spChg chg="mod">
          <ac:chgData name="Laura Igual Muñoz" userId="70971670-db8e-4c6f-8475-171e608a376b" providerId="ADAL" clId="{F6B7B4B9-9750-7447-98BB-6D957AB2A741}" dt="2021-02-16T10:05:23.029" v="12905" actId="20577"/>
          <ac:spMkLst>
            <pc:docMk/>
            <pc:sldMk cId="1700415778" sldId="431"/>
            <ac:spMk id="2" creationId="{BC49831F-AFCC-2743-992C-F83CF2FEC4A7}"/>
          </ac:spMkLst>
        </pc:spChg>
        <pc:spChg chg="mod">
          <ac:chgData name="Laura Igual Muñoz" userId="70971670-db8e-4c6f-8475-171e608a376b" providerId="ADAL" clId="{F6B7B4B9-9750-7447-98BB-6D957AB2A741}" dt="2021-02-16T12:13:28.070" v="13694" actId="255"/>
          <ac:spMkLst>
            <pc:docMk/>
            <pc:sldMk cId="1700415778" sldId="431"/>
            <ac:spMk id="3" creationId="{69ABED5A-135A-944D-B5CB-269DD5FF97A0}"/>
          </ac:spMkLst>
        </pc:spChg>
        <pc:spChg chg="add mod">
          <ac:chgData name="Laura Igual Muñoz" userId="70971670-db8e-4c6f-8475-171e608a376b" providerId="ADAL" clId="{F6B7B4B9-9750-7447-98BB-6D957AB2A741}" dt="2021-02-09T11:22:06.208" v="5566"/>
          <ac:spMkLst>
            <pc:docMk/>
            <pc:sldMk cId="1700415778" sldId="431"/>
            <ac:spMk id="4" creationId="{76905C55-6F41-E74E-8BC0-67B9869CC7E7}"/>
          </ac:spMkLst>
        </pc:spChg>
      </pc:sldChg>
      <pc:sldChg chg="addSp modSp del mod">
        <pc:chgData name="Laura Igual Muñoz" userId="70971670-db8e-4c6f-8475-171e608a376b" providerId="ADAL" clId="{F6B7B4B9-9750-7447-98BB-6D957AB2A741}" dt="2021-02-16T12:09:13.086" v="13617" actId="2696"/>
        <pc:sldMkLst>
          <pc:docMk/>
          <pc:sldMk cId="4136023763" sldId="432"/>
        </pc:sldMkLst>
        <pc:spChg chg="mod">
          <ac:chgData name="Laura Igual Muñoz" userId="70971670-db8e-4c6f-8475-171e608a376b" providerId="ADAL" clId="{F6B7B4B9-9750-7447-98BB-6D957AB2A741}" dt="2021-02-15T22:03:51.124" v="10008" actId="790"/>
          <ac:spMkLst>
            <pc:docMk/>
            <pc:sldMk cId="4136023763" sldId="432"/>
            <ac:spMk id="2" creationId="{0A9A6AAB-0371-D948-ACD0-0BC54F91CDE8}"/>
          </ac:spMkLst>
        </pc:spChg>
        <pc:spChg chg="mod">
          <ac:chgData name="Laura Igual Muñoz" userId="70971670-db8e-4c6f-8475-171e608a376b" providerId="ADAL" clId="{F6B7B4B9-9750-7447-98BB-6D957AB2A741}" dt="2021-02-16T10:09:40.271" v="13119" actId="20577"/>
          <ac:spMkLst>
            <pc:docMk/>
            <pc:sldMk cId="4136023763" sldId="432"/>
            <ac:spMk id="3" creationId="{F0F35D84-1B43-5E4B-A05B-5FE21C1F050C}"/>
          </ac:spMkLst>
        </pc:spChg>
        <pc:spChg chg="add mod">
          <ac:chgData name="Laura Igual Muñoz" userId="70971670-db8e-4c6f-8475-171e608a376b" providerId="ADAL" clId="{F6B7B4B9-9750-7447-98BB-6D957AB2A741}" dt="2021-02-09T11:22:06.208" v="5566"/>
          <ac:spMkLst>
            <pc:docMk/>
            <pc:sldMk cId="4136023763" sldId="432"/>
            <ac:spMk id="4" creationId="{87B12394-37BC-9345-A548-12F69D67B003}"/>
          </ac:spMkLst>
        </pc:spChg>
      </pc:sldChg>
      <pc:sldChg chg="addSp modSp mod">
        <pc:chgData name="Laura Igual Muñoz" userId="70971670-db8e-4c6f-8475-171e608a376b" providerId="ADAL" clId="{F6B7B4B9-9750-7447-98BB-6D957AB2A741}" dt="2021-02-16T10:08:51.067" v="13056" actId="20577"/>
        <pc:sldMkLst>
          <pc:docMk/>
          <pc:sldMk cId="878115685" sldId="433"/>
        </pc:sldMkLst>
        <pc:spChg chg="mod">
          <ac:chgData name="Laura Igual Muñoz" userId="70971670-db8e-4c6f-8475-171e608a376b" providerId="ADAL" clId="{F6B7B4B9-9750-7447-98BB-6D957AB2A741}" dt="2021-02-15T22:03:51.124" v="10008" actId="790"/>
          <ac:spMkLst>
            <pc:docMk/>
            <pc:sldMk cId="878115685" sldId="433"/>
            <ac:spMk id="2" creationId="{CC75A0E8-51D9-EE48-BD56-959D5DC66B54}"/>
          </ac:spMkLst>
        </pc:spChg>
        <pc:spChg chg="mod">
          <ac:chgData name="Laura Igual Muñoz" userId="70971670-db8e-4c6f-8475-171e608a376b" providerId="ADAL" clId="{F6B7B4B9-9750-7447-98BB-6D957AB2A741}" dt="2021-02-16T10:08:51.067" v="13056" actId="20577"/>
          <ac:spMkLst>
            <pc:docMk/>
            <pc:sldMk cId="878115685" sldId="433"/>
            <ac:spMk id="3" creationId="{769D1178-E00D-5042-A608-68166ADD13B8}"/>
          </ac:spMkLst>
        </pc:spChg>
        <pc:spChg chg="add mod">
          <ac:chgData name="Laura Igual Muñoz" userId="70971670-db8e-4c6f-8475-171e608a376b" providerId="ADAL" clId="{F6B7B4B9-9750-7447-98BB-6D957AB2A741}" dt="2021-02-09T11:22:06.208" v="5566"/>
          <ac:spMkLst>
            <pc:docMk/>
            <pc:sldMk cId="878115685" sldId="433"/>
            <ac:spMk id="4" creationId="{1CD6B1FF-4EAF-A748-A3C8-6FE61DE4F017}"/>
          </ac:spMkLst>
        </pc:spChg>
      </pc:sldChg>
      <pc:sldChg chg="addSp modSp del mod">
        <pc:chgData name="Laura Igual Muñoz" userId="70971670-db8e-4c6f-8475-171e608a376b" providerId="ADAL" clId="{F6B7B4B9-9750-7447-98BB-6D957AB2A741}" dt="2021-02-16T10:01:20.363" v="12844" actId="2696"/>
        <pc:sldMkLst>
          <pc:docMk/>
          <pc:sldMk cId="715256259" sldId="434"/>
        </pc:sldMkLst>
        <pc:spChg chg="mod">
          <ac:chgData name="Laura Igual Muñoz" userId="70971670-db8e-4c6f-8475-171e608a376b" providerId="ADAL" clId="{F6B7B4B9-9750-7447-98BB-6D957AB2A741}" dt="2021-02-15T22:03:51.124" v="10008" actId="790"/>
          <ac:spMkLst>
            <pc:docMk/>
            <pc:sldMk cId="715256259" sldId="434"/>
            <ac:spMk id="2" creationId="{3391EB18-22AB-E243-A917-4B8FBF01B418}"/>
          </ac:spMkLst>
        </pc:spChg>
        <pc:spChg chg="mod">
          <ac:chgData name="Laura Igual Muñoz" userId="70971670-db8e-4c6f-8475-171e608a376b" providerId="ADAL" clId="{F6B7B4B9-9750-7447-98BB-6D957AB2A741}" dt="2021-02-16T10:01:10.262" v="12842" actId="20577"/>
          <ac:spMkLst>
            <pc:docMk/>
            <pc:sldMk cId="715256259" sldId="434"/>
            <ac:spMk id="3" creationId="{E4F23D77-51BC-B143-9BBE-08C112E2D302}"/>
          </ac:spMkLst>
        </pc:spChg>
        <pc:spChg chg="add mod">
          <ac:chgData name="Laura Igual Muñoz" userId="70971670-db8e-4c6f-8475-171e608a376b" providerId="ADAL" clId="{F6B7B4B9-9750-7447-98BB-6D957AB2A741}" dt="2021-02-09T11:22:06.208" v="5566"/>
          <ac:spMkLst>
            <pc:docMk/>
            <pc:sldMk cId="715256259" sldId="434"/>
            <ac:spMk id="4" creationId="{06ACDC9C-D5A7-2441-9AC0-BA00043CB805}"/>
          </ac:spMkLst>
        </pc:spChg>
      </pc:sldChg>
      <pc:sldChg chg="modSp add del ord modNotesTx">
        <pc:chgData name="Laura Igual Muñoz" userId="70971670-db8e-4c6f-8475-171e608a376b" providerId="ADAL" clId="{F6B7B4B9-9750-7447-98BB-6D957AB2A741}" dt="2021-02-16T12:21:46.298" v="13773" actId="2696"/>
        <pc:sldMkLst>
          <pc:docMk/>
          <pc:sldMk cId="506623262" sldId="435"/>
        </pc:sldMkLst>
        <pc:spChg chg="mod">
          <ac:chgData name="Laura Igual Muñoz" userId="70971670-db8e-4c6f-8475-171e608a376b" providerId="ADAL" clId="{F6B7B4B9-9750-7447-98BB-6D957AB2A741}" dt="2021-02-15T22:03:51.124" v="10008" actId="790"/>
          <ac:spMkLst>
            <pc:docMk/>
            <pc:sldMk cId="506623262" sldId="435"/>
            <ac:spMk id="4" creationId="{7411A298-C71A-F746-B47D-3965012952FC}"/>
          </ac:spMkLst>
        </pc:spChg>
      </pc:sldChg>
      <pc:sldChg chg="modSp add del mod">
        <pc:chgData name="Laura Igual Muñoz" userId="70971670-db8e-4c6f-8475-171e608a376b" providerId="ADAL" clId="{F6B7B4B9-9750-7447-98BB-6D957AB2A741}" dt="2021-02-09T11:27:00.677" v="5596" actId="2696"/>
        <pc:sldMkLst>
          <pc:docMk/>
          <pc:sldMk cId="2908041287" sldId="435"/>
        </pc:sldMkLst>
        <pc:spChg chg="mod">
          <ac:chgData name="Laura Igual Muñoz" userId="70971670-db8e-4c6f-8475-171e608a376b" providerId="ADAL" clId="{F6B7B4B9-9750-7447-98BB-6D957AB2A741}" dt="2021-02-09T11:26:15.345" v="5595" actId="20577"/>
          <ac:spMkLst>
            <pc:docMk/>
            <pc:sldMk cId="2908041287" sldId="435"/>
            <ac:spMk id="4" creationId="{7411A298-C71A-F746-B47D-3965012952FC}"/>
          </ac:spMkLst>
        </pc:spChg>
      </pc:sldChg>
      <pc:sldChg chg="addSp modSp new mod">
        <pc:chgData name="Laura Igual Muñoz" userId="70971670-db8e-4c6f-8475-171e608a376b" providerId="ADAL" clId="{F6B7B4B9-9750-7447-98BB-6D957AB2A741}" dt="2021-02-15T22:03:51.124" v="10008" actId="790"/>
        <pc:sldMkLst>
          <pc:docMk/>
          <pc:sldMk cId="4115012300" sldId="436"/>
        </pc:sldMkLst>
        <pc:spChg chg="mod">
          <ac:chgData name="Laura Igual Muñoz" userId="70971670-db8e-4c6f-8475-171e608a376b" providerId="ADAL" clId="{F6B7B4B9-9750-7447-98BB-6D957AB2A741}" dt="2021-02-15T22:03:51.124" v="10008" actId="790"/>
          <ac:spMkLst>
            <pc:docMk/>
            <pc:sldMk cId="4115012300" sldId="436"/>
            <ac:spMk id="2" creationId="{B7910B11-3313-E24F-948A-A7CCCC1252D4}"/>
          </ac:spMkLst>
        </pc:spChg>
        <pc:spChg chg="mod">
          <ac:chgData name="Laura Igual Muñoz" userId="70971670-db8e-4c6f-8475-171e608a376b" providerId="ADAL" clId="{F6B7B4B9-9750-7447-98BB-6D957AB2A741}" dt="2021-02-15T22:03:51.124" v="10008" actId="790"/>
          <ac:spMkLst>
            <pc:docMk/>
            <pc:sldMk cId="4115012300" sldId="436"/>
            <ac:spMk id="3" creationId="{297DBA02-1DA4-B541-90F9-1A4AA6D158A1}"/>
          </ac:spMkLst>
        </pc:spChg>
        <pc:spChg chg="add mod">
          <ac:chgData name="Laura Igual Muñoz" userId="70971670-db8e-4c6f-8475-171e608a376b" providerId="ADAL" clId="{F6B7B4B9-9750-7447-98BB-6D957AB2A741}" dt="2021-02-09T11:34:28.465" v="5810" actId="2711"/>
          <ac:spMkLst>
            <pc:docMk/>
            <pc:sldMk cId="4115012300" sldId="436"/>
            <ac:spMk id="7" creationId="{7585E6E0-A1AE-1843-9BB5-A6EC59466D8E}"/>
          </ac:spMkLst>
        </pc:spChg>
        <pc:picChg chg="add mod">
          <ac:chgData name="Laura Igual Muñoz" userId="70971670-db8e-4c6f-8475-171e608a376b" providerId="ADAL" clId="{F6B7B4B9-9750-7447-98BB-6D957AB2A741}" dt="2021-02-09T11:32:57.688" v="5718" actId="1076"/>
          <ac:picMkLst>
            <pc:docMk/>
            <pc:sldMk cId="4115012300" sldId="436"/>
            <ac:picMk id="6" creationId="{52950B84-1423-D34E-A180-BC1B810FDA62}"/>
          </ac:picMkLst>
        </pc:picChg>
      </pc:sldChg>
      <pc:sldChg chg="modSp new del mod">
        <pc:chgData name="Laura Igual Muñoz" userId="70971670-db8e-4c6f-8475-171e608a376b" providerId="ADAL" clId="{F6B7B4B9-9750-7447-98BB-6D957AB2A741}" dt="2021-02-10T09:50:31.143" v="8189" actId="2696"/>
        <pc:sldMkLst>
          <pc:docMk/>
          <pc:sldMk cId="1331283783" sldId="437"/>
        </pc:sldMkLst>
        <pc:spChg chg="mod">
          <ac:chgData name="Laura Igual Muñoz" userId="70971670-db8e-4c6f-8475-171e608a376b" providerId="ADAL" clId="{F6B7B4B9-9750-7447-98BB-6D957AB2A741}" dt="2021-02-09T11:34:05.625" v="5806" actId="20577"/>
          <ac:spMkLst>
            <pc:docMk/>
            <pc:sldMk cId="1331283783" sldId="437"/>
            <ac:spMk id="2" creationId="{7204C151-8691-964C-A8C1-6785CE8A62A4}"/>
          </ac:spMkLst>
        </pc:spChg>
        <pc:spChg chg="mod">
          <ac:chgData name="Laura Igual Muñoz" userId="70971670-db8e-4c6f-8475-171e608a376b" providerId="ADAL" clId="{F6B7B4B9-9750-7447-98BB-6D957AB2A741}" dt="2021-02-09T11:34:08.402" v="5809" actId="20577"/>
          <ac:spMkLst>
            <pc:docMk/>
            <pc:sldMk cId="1331283783" sldId="437"/>
            <ac:spMk id="3" creationId="{0A1ECACB-AD52-8148-A51F-578C14BA0646}"/>
          </ac:spMkLst>
        </pc:spChg>
      </pc:sldChg>
      <pc:sldChg chg="modSp add del mod ord modNotesTx">
        <pc:chgData name="Laura Igual Muñoz" userId="70971670-db8e-4c6f-8475-171e608a376b" providerId="ADAL" clId="{F6B7B4B9-9750-7447-98BB-6D957AB2A741}" dt="2021-02-16T09:34:18.711" v="12471" actId="2696"/>
        <pc:sldMkLst>
          <pc:docMk/>
          <pc:sldMk cId="1936973283" sldId="438"/>
        </pc:sldMkLst>
        <pc:spChg chg="mod">
          <ac:chgData name="Laura Igual Muñoz" userId="70971670-db8e-4c6f-8475-171e608a376b" providerId="ADAL" clId="{F6B7B4B9-9750-7447-98BB-6D957AB2A741}" dt="2021-02-15T22:03:51.124" v="10008" actId="790"/>
          <ac:spMkLst>
            <pc:docMk/>
            <pc:sldMk cId="1936973283" sldId="438"/>
            <ac:spMk id="2" creationId="{558DA5A7-5859-E449-B3F6-43A365ECEF46}"/>
          </ac:spMkLst>
        </pc:spChg>
        <pc:spChg chg="mod">
          <ac:chgData name="Laura Igual Muñoz" userId="70971670-db8e-4c6f-8475-171e608a376b" providerId="ADAL" clId="{F6B7B4B9-9750-7447-98BB-6D957AB2A741}" dt="2021-02-16T09:32:47.987" v="12329" actId="20577"/>
          <ac:spMkLst>
            <pc:docMk/>
            <pc:sldMk cId="1936973283" sldId="438"/>
            <ac:spMk id="3" creationId="{1010A58B-2D64-924D-B0A7-3004759E0D94}"/>
          </ac:spMkLst>
        </pc:spChg>
      </pc:sldChg>
      <pc:sldChg chg="modSp new mod">
        <pc:chgData name="Laura Igual Muñoz" userId="70971670-db8e-4c6f-8475-171e608a376b" providerId="ADAL" clId="{F6B7B4B9-9750-7447-98BB-6D957AB2A741}" dt="2021-02-16T11:10:38.383" v="13393" actId="20577"/>
        <pc:sldMkLst>
          <pc:docMk/>
          <pc:sldMk cId="1219465351" sldId="439"/>
        </pc:sldMkLst>
        <pc:spChg chg="mod">
          <ac:chgData name="Laura Igual Muñoz" userId="70971670-db8e-4c6f-8475-171e608a376b" providerId="ADAL" clId="{F6B7B4B9-9750-7447-98BB-6D957AB2A741}" dt="2021-02-15T22:03:51.124" v="10008" actId="790"/>
          <ac:spMkLst>
            <pc:docMk/>
            <pc:sldMk cId="1219465351" sldId="439"/>
            <ac:spMk id="2" creationId="{E4153D4B-3E01-E64A-BA53-6E08C51F2BA9}"/>
          </ac:spMkLst>
        </pc:spChg>
        <pc:spChg chg="mod">
          <ac:chgData name="Laura Igual Muñoz" userId="70971670-db8e-4c6f-8475-171e608a376b" providerId="ADAL" clId="{F6B7B4B9-9750-7447-98BB-6D957AB2A741}" dt="2021-02-16T11:10:38.383" v="13393" actId="20577"/>
          <ac:spMkLst>
            <pc:docMk/>
            <pc:sldMk cId="1219465351" sldId="439"/>
            <ac:spMk id="3" creationId="{2737FDEA-086E-9846-ACF5-2424E3D8DC53}"/>
          </ac:spMkLst>
        </pc:spChg>
      </pc:sldChg>
      <pc:sldChg chg="modSp new mod ord">
        <pc:chgData name="Laura Igual Muñoz" userId="70971670-db8e-4c6f-8475-171e608a376b" providerId="ADAL" clId="{F6B7B4B9-9750-7447-98BB-6D957AB2A741}" dt="2021-02-15T22:03:51.124" v="10008" actId="790"/>
        <pc:sldMkLst>
          <pc:docMk/>
          <pc:sldMk cId="85437309" sldId="440"/>
        </pc:sldMkLst>
        <pc:spChg chg="mod">
          <ac:chgData name="Laura Igual Muñoz" userId="70971670-db8e-4c6f-8475-171e608a376b" providerId="ADAL" clId="{F6B7B4B9-9750-7447-98BB-6D957AB2A741}" dt="2021-02-15T22:03:51.124" v="10008" actId="790"/>
          <ac:spMkLst>
            <pc:docMk/>
            <pc:sldMk cId="85437309" sldId="440"/>
            <ac:spMk id="2" creationId="{465BF18C-AEAE-7141-9F74-C8E6A06B5CCE}"/>
          </ac:spMkLst>
        </pc:spChg>
        <pc:spChg chg="mod">
          <ac:chgData name="Laura Igual Muñoz" userId="70971670-db8e-4c6f-8475-171e608a376b" providerId="ADAL" clId="{F6B7B4B9-9750-7447-98BB-6D957AB2A741}" dt="2021-02-15T22:03:51.124" v="10008" actId="790"/>
          <ac:spMkLst>
            <pc:docMk/>
            <pc:sldMk cId="85437309" sldId="440"/>
            <ac:spMk id="3" creationId="{1EA889C6-38D9-3D48-9268-0EA714F8C9F6}"/>
          </ac:spMkLst>
        </pc:spChg>
      </pc:sldChg>
      <pc:sldChg chg="addSp delSp modSp add mod modNotesTx">
        <pc:chgData name="Laura Igual Muñoz" userId="70971670-db8e-4c6f-8475-171e608a376b" providerId="ADAL" clId="{F6B7B4B9-9750-7447-98BB-6D957AB2A741}" dt="2021-02-15T22:03:51.124" v="10008" actId="790"/>
        <pc:sldMkLst>
          <pc:docMk/>
          <pc:sldMk cId="1953200331" sldId="441"/>
        </pc:sldMkLst>
        <pc:spChg chg="mod">
          <ac:chgData name="Laura Igual Muñoz" userId="70971670-db8e-4c6f-8475-171e608a376b" providerId="ADAL" clId="{F6B7B4B9-9750-7447-98BB-6D957AB2A741}" dt="2021-02-15T22:03:51.124" v="10008" actId="790"/>
          <ac:spMkLst>
            <pc:docMk/>
            <pc:sldMk cId="1953200331" sldId="441"/>
            <ac:spMk id="2" creationId="{2579426B-BE1F-A444-8165-DE487EE33CF6}"/>
          </ac:spMkLst>
        </pc:spChg>
        <pc:spChg chg="mod">
          <ac:chgData name="Laura Igual Muñoz" userId="70971670-db8e-4c6f-8475-171e608a376b" providerId="ADAL" clId="{F6B7B4B9-9750-7447-98BB-6D957AB2A741}" dt="2021-02-15T22:03:51.124" v="10008" actId="790"/>
          <ac:spMkLst>
            <pc:docMk/>
            <pc:sldMk cId="1953200331" sldId="441"/>
            <ac:spMk id="3" creationId="{5B6184C4-2ED2-F04F-AD4F-F0BBF8B606A0}"/>
          </ac:spMkLst>
        </pc:spChg>
        <pc:spChg chg="add del mod">
          <ac:chgData name="Laura Igual Muñoz" userId="70971670-db8e-4c6f-8475-171e608a376b" providerId="ADAL" clId="{F6B7B4B9-9750-7447-98BB-6D957AB2A741}" dt="2021-02-10T09:09:10.841" v="8018"/>
          <ac:spMkLst>
            <pc:docMk/>
            <pc:sldMk cId="1953200331" sldId="441"/>
            <ac:spMk id="5" creationId="{2449351B-845E-4F4D-8CEE-E9D25DF74238}"/>
          </ac:spMkLst>
        </pc:spChg>
        <pc:spChg chg="add del mod">
          <ac:chgData name="Laura Igual Muñoz" userId="70971670-db8e-4c6f-8475-171e608a376b" providerId="ADAL" clId="{F6B7B4B9-9750-7447-98BB-6D957AB2A741}" dt="2021-02-10T09:09:10.841" v="8018"/>
          <ac:spMkLst>
            <pc:docMk/>
            <pc:sldMk cId="1953200331" sldId="441"/>
            <ac:spMk id="7" creationId="{4E1E1D0F-DB2D-004B-902A-F75BCFF586F0}"/>
          </ac:spMkLst>
        </pc:spChg>
        <pc:spChg chg="add del mod">
          <ac:chgData name="Laura Igual Muñoz" userId="70971670-db8e-4c6f-8475-171e608a376b" providerId="ADAL" clId="{F6B7B4B9-9750-7447-98BB-6D957AB2A741}" dt="2021-02-10T09:10:49.312" v="8057" actId="478"/>
          <ac:spMkLst>
            <pc:docMk/>
            <pc:sldMk cId="1953200331" sldId="441"/>
            <ac:spMk id="8" creationId="{17097057-9D1C-A141-8933-C6DF5D06965F}"/>
          </ac:spMkLst>
        </pc:spChg>
        <pc:spChg chg="add mod">
          <ac:chgData name="Laura Igual Muñoz" userId="70971670-db8e-4c6f-8475-171e608a376b" providerId="ADAL" clId="{F6B7B4B9-9750-7447-98BB-6D957AB2A741}" dt="2021-02-10T09:20:53.167" v="8064" actId="20577"/>
          <ac:spMkLst>
            <pc:docMk/>
            <pc:sldMk cId="1953200331" sldId="441"/>
            <ac:spMk id="10" creationId="{91FA0682-2126-E24E-9C5C-A618383C2BD0}"/>
          </ac:spMkLst>
        </pc:spChg>
        <pc:picChg chg="add del mod">
          <ac:chgData name="Laura Igual Muñoz" userId="70971670-db8e-4c6f-8475-171e608a376b" providerId="ADAL" clId="{F6B7B4B9-9750-7447-98BB-6D957AB2A741}" dt="2021-02-10T09:09:10.841" v="8018"/>
          <ac:picMkLst>
            <pc:docMk/>
            <pc:sldMk cId="1953200331" sldId="441"/>
            <ac:picMk id="6" creationId="{4E483FFC-BD39-EC40-BA01-1FDC5E0A2A70}"/>
          </ac:picMkLst>
        </pc:picChg>
        <pc:picChg chg="add mod">
          <ac:chgData name="Laura Igual Muñoz" userId="70971670-db8e-4c6f-8475-171e608a376b" providerId="ADAL" clId="{F6B7B4B9-9750-7447-98BB-6D957AB2A741}" dt="2021-02-10T09:10:38.367" v="8053" actId="1035"/>
          <ac:picMkLst>
            <pc:docMk/>
            <pc:sldMk cId="1953200331" sldId="441"/>
            <ac:picMk id="9" creationId="{DBC13E01-9ED5-9744-BB32-93ED3ADB7FEA}"/>
          </ac:picMkLst>
        </pc:picChg>
      </pc:sldChg>
      <pc:sldChg chg="modSp new mod">
        <pc:chgData name="Laura Igual Muñoz" userId="70971670-db8e-4c6f-8475-171e608a376b" providerId="ADAL" clId="{F6B7B4B9-9750-7447-98BB-6D957AB2A741}" dt="2021-02-16T12:03:46.679" v="13451" actId="20577"/>
        <pc:sldMkLst>
          <pc:docMk/>
          <pc:sldMk cId="2992067088" sldId="442"/>
        </pc:sldMkLst>
        <pc:spChg chg="mod">
          <ac:chgData name="Laura Igual Muñoz" userId="70971670-db8e-4c6f-8475-171e608a376b" providerId="ADAL" clId="{F6B7B4B9-9750-7447-98BB-6D957AB2A741}" dt="2021-02-15T22:03:51.124" v="10008" actId="790"/>
          <ac:spMkLst>
            <pc:docMk/>
            <pc:sldMk cId="2992067088" sldId="442"/>
            <ac:spMk id="2" creationId="{1BDE5912-4D0A-5448-85E6-8A84B00A609A}"/>
          </ac:spMkLst>
        </pc:spChg>
        <pc:spChg chg="mod">
          <ac:chgData name="Laura Igual Muñoz" userId="70971670-db8e-4c6f-8475-171e608a376b" providerId="ADAL" clId="{F6B7B4B9-9750-7447-98BB-6D957AB2A741}" dt="2021-02-16T12:03:46.679" v="13451" actId="20577"/>
          <ac:spMkLst>
            <pc:docMk/>
            <pc:sldMk cId="2992067088" sldId="442"/>
            <ac:spMk id="3" creationId="{63A3BC86-8BD8-724D-84F3-5D7929233696}"/>
          </ac:spMkLst>
        </pc:spChg>
      </pc:sldChg>
      <pc:sldChg chg="modSp new mod modNotesTx">
        <pc:chgData name="Laura Igual Muñoz" userId="70971670-db8e-4c6f-8475-171e608a376b" providerId="ADAL" clId="{F6B7B4B9-9750-7447-98BB-6D957AB2A741}" dt="2021-02-16T12:03:55.950" v="13460" actId="20577"/>
        <pc:sldMkLst>
          <pc:docMk/>
          <pc:sldMk cId="4130279545" sldId="443"/>
        </pc:sldMkLst>
        <pc:spChg chg="mod">
          <ac:chgData name="Laura Igual Muñoz" userId="70971670-db8e-4c6f-8475-171e608a376b" providerId="ADAL" clId="{F6B7B4B9-9750-7447-98BB-6D957AB2A741}" dt="2021-02-15T22:03:51.124" v="10008" actId="790"/>
          <ac:spMkLst>
            <pc:docMk/>
            <pc:sldMk cId="4130279545" sldId="443"/>
            <ac:spMk id="2" creationId="{4136AEDA-4AC8-EB4F-948E-F8DF0152235A}"/>
          </ac:spMkLst>
        </pc:spChg>
        <pc:spChg chg="mod">
          <ac:chgData name="Laura Igual Muñoz" userId="70971670-db8e-4c6f-8475-171e608a376b" providerId="ADAL" clId="{F6B7B4B9-9750-7447-98BB-6D957AB2A741}" dt="2021-02-16T12:03:55.950" v="13460" actId="20577"/>
          <ac:spMkLst>
            <pc:docMk/>
            <pc:sldMk cId="4130279545" sldId="443"/>
            <ac:spMk id="3" creationId="{221F8F41-C906-BB4F-96B0-7960C1E0ABB0}"/>
          </ac:spMkLst>
        </pc:spChg>
      </pc:sldChg>
      <pc:sldChg chg="new del">
        <pc:chgData name="Laura Igual Muñoz" userId="70971670-db8e-4c6f-8475-171e608a376b" providerId="ADAL" clId="{F6B7B4B9-9750-7447-98BB-6D957AB2A741}" dt="2021-02-09T16:10:58.598" v="7139" actId="680"/>
        <pc:sldMkLst>
          <pc:docMk/>
          <pc:sldMk cId="258734332" sldId="444"/>
        </pc:sldMkLst>
      </pc:sldChg>
      <pc:sldChg chg="modSp new mod ord">
        <pc:chgData name="Laura Igual Muñoz" userId="70971670-db8e-4c6f-8475-171e608a376b" providerId="ADAL" clId="{F6B7B4B9-9750-7447-98BB-6D957AB2A741}" dt="2021-02-15T22:18:11.036" v="10039" actId="5793"/>
        <pc:sldMkLst>
          <pc:docMk/>
          <pc:sldMk cId="2657748622" sldId="444"/>
        </pc:sldMkLst>
        <pc:spChg chg="mod">
          <ac:chgData name="Laura Igual Muñoz" userId="70971670-db8e-4c6f-8475-171e608a376b" providerId="ADAL" clId="{F6B7B4B9-9750-7447-98BB-6D957AB2A741}" dt="2021-02-15T22:03:51.124" v="10008" actId="790"/>
          <ac:spMkLst>
            <pc:docMk/>
            <pc:sldMk cId="2657748622" sldId="444"/>
            <ac:spMk id="2" creationId="{6434D522-04BE-D347-9030-F9CB8EF7321B}"/>
          </ac:spMkLst>
        </pc:spChg>
        <pc:spChg chg="mod">
          <ac:chgData name="Laura Igual Muñoz" userId="70971670-db8e-4c6f-8475-171e608a376b" providerId="ADAL" clId="{F6B7B4B9-9750-7447-98BB-6D957AB2A741}" dt="2021-02-15T22:18:11.036" v="10039" actId="5793"/>
          <ac:spMkLst>
            <pc:docMk/>
            <pc:sldMk cId="2657748622" sldId="444"/>
            <ac:spMk id="3" creationId="{21DD0749-1677-B045-8DD5-3200A1959F7D}"/>
          </ac:spMkLst>
        </pc:spChg>
      </pc:sldChg>
      <pc:sldChg chg="modSp add del mod">
        <pc:chgData name="Laura Igual Muñoz" userId="70971670-db8e-4c6f-8475-171e608a376b" providerId="ADAL" clId="{F6B7B4B9-9750-7447-98BB-6D957AB2A741}" dt="2021-02-09T16:11:09.980" v="7152"/>
        <pc:sldMkLst>
          <pc:docMk/>
          <pc:sldMk cId="3182310785" sldId="444"/>
        </pc:sldMkLst>
        <pc:spChg chg="mod">
          <ac:chgData name="Laura Igual Muñoz" userId="70971670-db8e-4c6f-8475-171e608a376b" providerId="ADAL" clId="{F6B7B4B9-9750-7447-98BB-6D957AB2A741}" dt="2021-02-09T16:11:09.211" v="7151" actId="20577"/>
          <ac:spMkLst>
            <pc:docMk/>
            <pc:sldMk cId="3182310785" sldId="444"/>
            <ac:spMk id="2" creationId="{BC49831F-AFCC-2743-992C-F83CF2FEC4A7}"/>
          </ac:spMkLst>
        </pc:spChg>
      </pc:sldChg>
      <pc:sldChg chg="modSp add del mod">
        <pc:chgData name="Laura Igual Muñoz" userId="70971670-db8e-4c6f-8475-171e608a376b" providerId="ADAL" clId="{F6B7B4B9-9750-7447-98BB-6D957AB2A741}" dt="2021-02-09T16:16:09.511" v="7331" actId="2696"/>
        <pc:sldMkLst>
          <pc:docMk/>
          <pc:sldMk cId="698347938" sldId="445"/>
        </pc:sldMkLst>
        <pc:spChg chg="mod">
          <ac:chgData name="Laura Igual Muñoz" userId="70971670-db8e-4c6f-8475-171e608a376b" providerId="ADAL" clId="{F6B7B4B9-9750-7447-98BB-6D957AB2A741}" dt="2021-02-09T16:13:15.505" v="7251" actId="20577"/>
          <ac:spMkLst>
            <pc:docMk/>
            <pc:sldMk cId="698347938" sldId="445"/>
            <ac:spMk id="3" creationId="{21DD0749-1677-B045-8DD5-3200A1959F7D}"/>
          </ac:spMkLst>
        </pc:spChg>
      </pc:sldChg>
      <pc:sldChg chg="addSp delSp modSp add mod modNotesTx">
        <pc:chgData name="Laura Igual Muñoz" userId="70971670-db8e-4c6f-8475-171e608a376b" providerId="ADAL" clId="{F6B7B4B9-9750-7447-98BB-6D957AB2A741}" dt="2021-02-15T22:03:51.124" v="10008" actId="790"/>
        <pc:sldMkLst>
          <pc:docMk/>
          <pc:sldMk cId="1078379730" sldId="445"/>
        </pc:sldMkLst>
        <pc:spChg chg="mod">
          <ac:chgData name="Laura Igual Muñoz" userId="70971670-db8e-4c6f-8475-171e608a376b" providerId="ADAL" clId="{F6B7B4B9-9750-7447-98BB-6D957AB2A741}" dt="2021-02-15T22:03:51.124" v="10008" actId="790"/>
          <ac:spMkLst>
            <pc:docMk/>
            <pc:sldMk cId="1078379730" sldId="445"/>
            <ac:spMk id="2" creationId="{2579426B-BE1F-A444-8165-DE487EE33CF6}"/>
          </ac:spMkLst>
        </pc:spChg>
        <pc:spChg chg="mod">
          <ac:chgData name="Laura Igual Muñoz" userId="70971670-db8e-4c6f-8475-171e608a376b" providerId="ADAL" clId="{F6B7B4B9-9750-7447-98BB-6D957AB2A741}" dt="2021-02-15T22:03:51.124" v="10008" actId="790"/>
          <ac:spMkLst>
            <pc:docMk/>
            <pc:sldMk cId="1078379730" sldId="445"/>
            <ac:spMk id="3" creationId="{5B6184C4-2ED2-F04F-AD4F-F0BBF8B606A0}"/>
          </ac:spMkLst>
        </pc:spChg>
        <pc:spChg chg="add mod">
          <ac:chgData name="Laura Igual Muñoz" userId="70971670-db8e-4c6f-8475-171e608a376b" providerId="ADAL" clId="{F6B7B4B9-9750-7447-98BB-6D957AB2A741}" dt="2021-02-10T09:05:04.263" v="7975" actId="1035"/>
          <ac:spMkLst>
            <pc:docMk/>
            <pc:sldMk cId="1078379730" sldId="445"/>
            <ac:spMk id="6" creationId="{2CEEC3AA-3978-DD4A-8D22-64C1C9291BC0}"/>
          </ac:spMkLst>
        </pc:spChg>
        <pc:spChg chg="add mod">
          <ac:chgData name="Laura Igual Muñoz" userId="70971670-db8e-4c6f-8475-171e608a376b" providerId="ADAL" clId="{F6B7B4B9-9750-7447-98BB-6D957AB2A741}" dt="2021-02-15T21:57:22.145" v="9678" actId="120"/>
          <ac:spMkLst>
            <pc:docMk/>
            <pc:sldMk cId="1078379730" sldId="445"/>
            <ac:spMk id="7" creationId="{200F86FA-ADA8-FE46-9482-D84C74AED2C1}"/>
          </ac:spMkLst>
        </pc:spChg>
        <pc:spChg chg="add del mod">
          <ac:chgData name="Laura Igual Muñoz" userId="70971670-db8e-4c6f-8475-171e608a376b" providerId="ADAL" clId="{F6B7B4B9-9750-7447-98BB-6D957AB2A741}" dt="2021-02-15T21:57:08.005" v="9676"/>
          <ac:spMkLst>
            <pc:docMk/>
            <pc:sldMk cId="1078379730" sldId="445"/>
            <ac:spMk id="8" creationId="{0F8D9357-158D-F049-A673-11026AD29880}"/>
          </ac:spMkLst>
        </pc:spChg>
        <pc:picChg chg="add mod">
          <ac:chgData name="Laura Igual Muñoz" userId="70971670-db8e-4c6f-8475-171e608a376b" providerId="ADAL" clId="{F6B7B4B9-9750-7447-98BB-6D957AB2A741}" dt="2021-02-10T09:05:04.263" v="7975" actId="1035"/>
          <ac:picMkLst>
            <pc:docMk/>
            <pc:sldMk cId="1078379730" sldId="445"/>
            <ac:picMk id="5" creationId="{F4D3F144-5B51-4E4A-B6B8-B696922DDD03}"/>
          </ac:picMkLst>
        </pc:picChg>
      </pc:sldChg>
      <pc:sldChg chg="add del">
        <pc:chgData name="Laura Igual Muñoz" userId="70971670-db8e-4c6f-8475-171e608a376b" providerId="ADAL" clId="{F6B7B4B9-9750-7447-98BB-6D957AB2A741}" dt="2021-02-10T09:11:47.317" v="8062" actId="2696"/>
        <pc:sldMkLst>
          <pc:docMk/>
          <pc:sldMk cId="3785984661" sldId="446"/>
        </pc:sldMkLst>
      </pc:sldChg>
      <pc:sldChg chg="addSp modSp add mod modNotesTx">
        <pc:chgData name="Laura Igual Muñoz" userId="70971670-db8e-4c6f-8475-171e608a376b" providerId="ADAL" clId="{F6B7B4B9-9750-7447-98BB-6D957AB2A741}" dt="2021-02-15T22:08:55.093" v="10012" actId="20577"/>
        <pc:sldMkLst>
          <pc:docMk/>
          <pc:sldMk cId="777244925" sldId="447"/>
        </pc:sldMkLst>
        <pc:spChg chg="mod">
          <ac:chgData name="Laura Igual Muñoz" userId="70971670-db8e-4c6f-8475-171e608a376b" providerId="ADAL" clId="{F6B7B4B9-9750-7447-98BB-6D957AB2A741}" dt="2021-02-15T22:03:51.124" v="10008" actId="790"/>
          <ac:spMkLst>
            <pc:docMk/>
            <pc:sldMk cId="777244925" sldId="447"/>
            <ac:spMk id="2" creationId="{2579426B-BE1F-A444-8165-DE487EE33CF6}"/>
          </ac:spMkLst>
        </pc:spChg>
        <pc:spChg chg="mod">
          <ac:chgData name="Laura Igual Muñoz" userId="70971670-db8e-4c6f-8475-171e608a376b" providerId="ADAL" clId="{F6B7B4B9-9750-7447-98BB-6D957AB2A741}" dt="2021-02-15T22:03:51.124" v="10008" actId="790"/>
          <ac:spMkLst>
            <pc:docMk/>
            <pc:sldMk cId="777244925" sldId="447"/>
            <ac:spMk id="3" creationId="{5B6184C4-2ED2-F04F-AD4F-F0BBF8B606A0}"/>
          </ac:spMkLst>
        </pc:spChg>
        <pc:spChg chg="add mod">
          <ac:chgData name="Laura Igual Muñoz" userId="70971670-db8e-4c6f-8475-171e608a376b" providerId="ADAL" clId="{F6B7B4B9-9750-7447-98BB-6D957AB2A741}" dt="2021-02-10T09:36:39.424" v="8121" actId="1038"/>
          <ac:spMkLst>
            <pc:docMk/>
            <pc:sldMk cId="777244925" sldId="447"/>
            <ac:spMk id="7" creationId="{CAC6C32E-F8AD-8B46-807B-B4A103190113}"/>
          </ac:spMkLst>
        </pc:spChg>
        <pc:picChg chg="add mod">
          <ac:chgData name="Laura Igual Muñoz" userId="70971670-db8e-4c6f-8475-171e608a376b" providerId="ADAL" clId="{F6B7B4B9-9750-7447-98BB-6D957AB2A741}" dt="2021-02-10T09:36:39.424" v="8121" actId="1038"/>
          <ac:picMkLst>
            <pc:docMk/>
            <pc:sldMk cId="777244925" sldId="447"/>
            <ac:picMk id="6" creationId="{82CBC618-C2B1-984C-8B0C-8C0E81A5D267}"/>
          </ac:picMkLst>
        </pc:picChg>
      </pc:sldChg>
      <pc:sldChg chg="modSp add mod">
        <pc:chgData name="Laura Igual Muñoz" userId="70971670-db8e-4c6f-8475-171e608a376b" providerId="ADAL" clId="{F6B7B4B9-9750-7447-98BB-6D957AB2A741}" dt="2021-02-15T22:03:51.124" v="10008" actId="790"/>
        <pc:sldMkLst>
          <pc:docMk/>
          <pc:sldMk cId="3307196708" sldId="448"/>
        </pc:sldMkLst>
        <pc:spChg chg="mod">
          <ac:chgData name="Laura Igual Muñoz" userId="70971670-db8e-4c6f-8475-171e608a376b" providerId="ADAL" clId="{F6B7B4B9-9750-7447-98BB-6D957AB2A741}" dt="2021-02-15T22:03:51.124" v="10008" actId="790"/>
          <ac:spMkLst>
            <pc:docMk/>
            <pc:sldMk cId="3307196708" sldId="448"/>
            <ac:spMk id="2" creationId="{465BF18C-AEAE-7141-9F74-C8E6A06B5CCE}"/>
          </ac:spMkLst>
        </pc:spChg>
        <pc:spChg chg="mod">
          <ac:chgData name="Laura Igual Muñoz" userId="70971670-db8e-4c6f-8475-171e608a376b" providerId="ADAL" clId="{F6B7B4B9-9750-7447-98BB-6D957AB2A741}" dt="2021-02-15T22:03:51.124" v="10008" actId="790"/>
          <ac:spMkLst>
            <pc:docMk/>
            <pc:sldMk cId="3307196708" sldId="448"/>
            <ac:spMk id="3" creationId="{1EA889C6-38D9-3D48-9268-0EA714F8C9F6}"/>
          </ac:spMkLst>
        </pc:spChg>
      </pc:sldChg>
      <pc:sldChg chg="addSp delSp modSp new mod">
        <pc:chgData name="Laura Igual Muñoz" userId="70971670-db8e-4c6f-8475-171e608a376b" providerId="ADAL" clId="{F6B7B4B9-9750-7447-98BB-6D957AB2A741}" dt="2021-02-16T10:51:17.611" v="13161" actId="20577"/>
        <pc:sldMkLst>
          <pc:docMk/>
          <pc:sldMk cId="280418199" sldId="449"/>
        </pc:sldMkLst>
        <pc:spChg chg="mod">
          <ac:chgData name="Laura Igual Muñoz" userId="70971670-db8e-4c6f-8475-171e608a376b" providerId="ADAL" clId="{F6B7B4B9-9750-7447-98BB-6D957AB2A741}" dt="2021-02-15T22:13:19.251" v="10031" actId="20577"/>
          <ac:spMkLst>
            <pc:docMk/>
            <pc:sldMk cId="280418199" sldId="449"/>
            <ac:spMk id="2" creationId="{3BCD09AA-67C1-0F45-9EE1-71184B127600}"/>
          </ac:spMkLst>
        </pc:spChg>
        <pc:spChg chg="mod">
          <ac:chgData name="Laura Igual Muñoz" userId="70971670-db8e-4c6f-8475-171e608a376b" providerId="ADAL" clId="{F6B7B4B9-9750-7447-98BB-6D957AB2A741}" dt="2021-02-16T10:51:17.611" v="13161" actId="20577"/>
          <ac:spMkLst>
            <pc:docMk/>
            <pc:sldMk cId="280418199" sldId="449"/>
            <ac:spMk id="3" creationId="{2D8D7EC0-E47B-6A42-87FE-10716420BD47}"/>
          </ac:spMkLst>
        </pc:spChg>
        <pc:picChg chg="add del mod">
          <ac:chgData name="Laura Igual Muñoz" userId="70971670-db8e-4c6f-8475-171e608a376b" providerId="ADAL" clId="{F6B7B4B9-9750-7447-98BB-6D957AB2A741}" dt="2021-02-16T10:49:35.666" v="13137" actId="478"/>
          <ac:picMkLst>
            <pc:docMk/>
            <pc:sldMk cId="280418199" sldId="449"/>
            <ac:picMk id="5" creationId="{649DF42F-1D2E-814D-B940-B5BC20B29558}"/>
          </ac:picMkLst>
        </pc:picChg>
      </pc:sldChg>
      <pc:sldChg chg="addSp delSp modSp add mod modNotesTx">
        <pc:chgData name="Laura Igual Muñoz" userId="70971670-db8e-4c6f-8475-171e608a376b" providerId="ADAL" clId="{F6B7B4B9-9750-7447-98BB-6D957AB2A741}" dt="2021-02-16T12:27:53.746" v="13785" actId="20577"/>
        <pc:sldMkLst>
          <pc:docMk/>
          <pc:sldMk cId="1476474762" sldId="450"/>
        </pc:sldMkLst>
        <pc:spChg chg="del mod">
          <ac:chgData name="Laura Igual Muñoz" userId="70971670-db8e-4c6f-8475-171e608a376b" providerId="ADAL" clId="{F6B7B4B9-9750-7447-98BB-6D957AB2A741}" dt="2021-02-16T10:51:40.260" v="13164"/>
          <ac:spMkLst>
            <pc:docMk/>
            <pc:sldMk cId="1476474762" sldId="450"/>
            <ac:spMk id="3" creationId="{2D8D7EC0-E47B-6A42-87FE-10716420BD47}"/>
          </ac:spMkLst>
        </pc:spChg>
        <pc:spChg chg="add mod">
          <ac:chgData name="Laura Igual Muñoz" userId="70971670-db8e-4c6f-8475-171e608a376b" providerId="ADAL" clId="{F6B7B4B9-9750-7447-98BB-6D957AB2A741}" dt="2021-02-16T10:53:49.443" v="13206" actId="20577"/>
          <ac:spMkLst>
            <pc:docMk/>
            <pc:sldMk cId="1476474762" sldId="450"/>
            <ac:spMk id="7" creationId="{CEA9AF50-9D0B-B848-8804-0F1CA2EE947F}"/>
          </ac:spMkLst>
        </pc:spChg>
        <pc:picChg chg="add mod">
          <ac:chgData name="Laura Igual Muñoz" userId="70971670-db8e-4c6f-8475-171e608a376b" providerId="ADAL" clId="{F6B7B4B9-9750-7447-98BB-6D957AB2A741}" dt="2021-02-16T10:54:04.071" v="13207" actId="14100"/>
          <ac:picMkLst>
            <pc:docMk/>
            <pc:sldMk cId="1476474762" sldId="450"/>
            <ac:picMk id="5" creationId="{DFE127C4-8AB3-1749-9213-A9C9613428B4}"/>
          </ac:picMkLst>
        </pc:picChg>
        <pc:picChg chg="add del mod">
          <ac:chgData name="Laura Igual Muñoz" userId="70971670-db8e-4c6f-8475-171e608a376b" providerId="ADAL" clId="{F6B7B4B9-9750-7447-98BB-6D957AB2A741}" dt="2021-02-16T12:27:09.670" v="13774" actId="478"/>
          <ac:picMkLst>
            <pc:docMk/>
            <pc:sldMk cId="1476474762" sldId="450"/>
            <ac:picMk id="6" creationId="{E6B7725B-A39C-1540-BB56-EFE2AEC5C065}"/>
          </ac:picMkLst>
        </pc:picChg>
        <pc:picChg chg="add mod">
          <ac:chgData name="Laura Igual Muñoz" userId="70971670-db8e-4c6f-8475-171e608a376b" providerId="ADAL" clId="{F6B7B4B9-9750-7447-98BB-6D957AB2A741}" dt="2021-02-16T12:27:15.178" v="13778" actId="962"/>
          <ac:picMkLst>
            <pc:docMk/>
            <pc:sldMk cId="1476474762" sldId="450"/>
            <ac:picMk id="9" creationId="{7C8EECA8-06C8-0540-BF7F-999187199D33}"/>
          </ac:picMkLst>
        </pc:picChg>
      </pc:sldChg>
      <pc:sldChg chg="modSp add del mod">
        <pc:chgData name="Laura Igual Muñoz" userId="70971670-db8e-4c6f-8475-171e608a376b" providerId="ADAL" clId="{F6B7B4B9-9750-7447-98BB-6D957AB2A741}" dt="2021-02-16T10:05:12.186" v="12895" actId="2696"/>
        <pc:sldMkLst>
          <pc:docMk/>
          <pc:sldMk cId="2359387497" sldId="450"/>
        </pc:sldMkLst>
        <pc:spChg chg="mod">
          <ac:chgData name="Laura Igual Muñoz" userId="70971670-db8e-4c6f-8475-171e608a376b" providerId="ADAL" clId="{F6B7B4B9-9750-7447-98BB-6D957AB2A741}" dt="2021-02-16T10:01:50.336" v="12856" actId="20577"/>
          <ac:spMkLst>
            <pc:docMk/>
            <pc:sldMk cId="2359387497" sldId="450"/>
            <ac:spMk id="3" creationId="{E4F23D77-51BC-B143-9BBE-08C112E2D302}"/>
          </ac:spMkLst>
        </pc:spChg>
      </pc:sldChg>
      <pc:sldChg chg="modSp add mod">
        <pc:chgData name="Laura Igual Muñoz" userId="70971670-db8e-4c6f-8475-171e608a376b" providerId="ADAL" clId="{F6B7B4B9-9750-7447-98BB-6D957AB2A741}" dt="2021-02-16T12:13:49.973" v="13698" actId="27636"/>
        <pc:sldMkLst>
          <pc:docMk/>
          <pc:sldMk cId="3496596529" sldId="451"/>
        </pc:sldMkLst>
        <pc:spChg chg="mod">
          <ac:chgData name="Laura Igual Muñoz" userId="70971670-db8e-4c6f-8475-171e608a376b" providerId="ADAL" clId="{F6B7B4B9-9750-7447-98BB-6D957AB2A741}" dt="2021-02-16T12:09:29.181" v="13633" actId="20577"/>
          <ac:spMkLst>
            <pc:docMk/>
            <pc:sldMk cId="3496596529" sldId="451"/>
            <ac:spMk id="2" creationId="{BC49831F-AFCC-2743-992C-F83CF2FEC4A7}"/>
          </ac:spMkLst>
        </pc:spChg>
        <pc:spChg chg="mod">
          <ac:chgData name="Laura Igual Muñoz" userId="70971670-db8e-4c6f-8475-171e608a376b" providerId="ADAL" clId="{F6B7B4B9-9750-7447-98BB-6D957AB2A741}" dt="2021-02-16T12:13:49.973" v="13698" actId="27636"/>
          <ac:spMkLst>
            <pc:docMk/>
            <pc:sldMk cId="3496596529" sldId="451"/>
            <ac:spMk id="3" creationId="{69ABED5A-135A-944D-B5CB-269DD5FF97A0}"/>
          </ac:spMkLst>
        </pc:spChg>
      </pc:sldChg>
      <pc:sldMasterChg chg="addSp modSp mod">
        <pc:chgData name="Laura Igual Muñoz" userId="70971670-db8e-4c6f-8475-171e608a376b" providerId="ADAL" clId="{F6B7B4B9-9750-7447-98BB-6D957AB2A741}" dt="2021-02-09T11:22:34.746" v="5569" actId="14100"/>
        <pc:sldMasterMkLst>
          <pc:docMk/>
          <pc:sldMasterMk cId="471069773" sldId="2147483648"/>
        </pc:sldMasterMkLst>
        <pc:picChg chg="add mod">
          <ac:chgData name="Laura Igual Muñoz" userId="70971670-db8e-4c6f-8475-171e608a376b" providerId="ADAL" clId="{F6B7B4B9-9750-7447-98BB-6D957AB2A741}" dt="2021-02-09T11:22:34.746" v="5569" actId="14100"/>
          <ac:picMkLst>
            <pc:docMk/>
            <pc:sldMasterMk cId="471069773" sldId="2147483648"/>
            <ac:picMk id="7" creationId="{DDCE40BE-9EE9-0643-B8B4-8B572D15A264}"/>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37382-8895-4CD1-A116-116B33201C57}" type="doc">
      <dgm:prSet loTypeId="urn:microsoft.com/office/officeart/2005/8/layout/process1" loCatId="process" qsTypeId="urn:microsoft.com/office/officeart/2005/8/quickstyle/simple2" qsCatId="simple" csTypeId="urn:microsoft.com/office/officeart/2005/8/colors/accent0_1" csCatId="mainScheme" phldr="1"/>
      <dgm:spPr/>
    </dgm:pt>
    <dgm:pt modelId="{6AC57BE3-4C05-4F70-9011-537FDBBD632C}">
      <dgm:prSet phldrT="[Text]"/>
      <dgm:spPr/>
      <dgm:t>
        <a:bodyPr/>
        <a:lstStyle/>
        <a:p>
          <a:r>
            <a:rPr lang="en-US" dirty="0">
              <a:latin typeface="Montserrat" panose="00000500000000000000" pitchFamily="2" charset="0"/>
            </a:rPr>
            <a:t>The collection of wearable data (sleep patterns &amp; physical activities)</a:t>
          </a:r>
        </a:p>
      </dgm:t>
    </dgm:pt>
    <dgm:pt modelId="{EB53714B-7CB5-4382-8E47-E58E819FD708}" type="parTrans" cxnId="{C04F48C4-E06E-4FA6-AA2B-8D954FC68307}">
      <dgm:prSet/>
      <dgm:spPr/>
      <dgm:t>
        <a:bodyPr/>
        <a:lstStyle/>
        <a:p>
          <a:endParaRPr lang="en-US"/>
        </a:p>
      </dgm:t>
    </dgm:pt>
    <dgm:pt modelId="{8CF5F7E5-C727-4D40-956C-1DF7E61B05E9}" type="sibTrans" cxnId="{C04F48C4-E06E-4FA6-AA2B-8D954FC68307}">
      <dgm:prSet/>
      <dgm:spPr/>
      <dgm:t>
        <a:bodyPr/>
        <a:lstStyle/>
        <a:p>
          <a:endParaRPr lang="en-US"/>
        </a:p>
      </dgm:t>
    </dgm:pt>
    <dgm:pt modelId="{C0722542-A8FB-462D-8257-BBB9F76D2CE6}">
      <dgm:prSet phldrT="[Text]"/>
      <dgm:spPr/>
      <dgm:t>
        <a:bodyPr/>
        <a:lstStyle/>
        <a:p>
          <a:r>
            <a:rPr lang="en-US" dirty="0">
              <a:latin typeface="Montserrat" panose="00000500000000000000" pitchFamily="2" charset="0"/>
            </a:rPr>
            <a:t>Data processing and representation</a:t>
          </a:r>
        </a:p>
      </dgm:t>
    </dgm:pt>
    <dgm:pt modelId="{A2D01000-1B28-4FD2-8B17-C93C183B83C1}" type="parTrans" cxnId="{7B03038E-FBFF-4CE4-A40F-87419FD97E64}">
      <dgm:prSet/>
      <dgm:spPr/>
      <dgm:t>
        <a:bodyPr/>
        <a:lstStyle/>
        <a:p>
          <a:endParaRPr lang="en-US"/>
        </a:p>
      </dgm:t>
    </dgm:pt>
    <dgm:pt modelId="{326025BD-124C-458B-B6F4-C01ACB01BEB9}" type="sibTrans" cxnId="{7B03038E-FBFF-4CE4-A40F-87419FD97E64}">
      <dgm:prSet/>
      <dgm:spPr/>
      <dgm:t>
        <a:bodyPr/>
        <a:lstStyle/>
        <a:p>
          <a:endParaRPr lang="en-US"/>
        </a:p>
      </dgm:t>
    </dgm:pt>
    <dgm:pt modelId="{31EA14FE-BF34-44A6-91BB-8FAA38CF996E}">
      <dgm:prSet phldrT="[Text]"/>
      <dgm:spPr/>
      <dgm:t>
        <a:bodyPr/>
        <a:lstStyle/>
        <a:p>
          <a:r>
            <a:rPr lang="en-US" dirty="0">
              <a:latin typeface="Montserrat" panose="00000500000000000000" pitchFamily="2" charset="0"/>
            </a:rPr>
            <a:t>Data modelling</a:t>
          </a:r>
        </a:p>
      </dgm:t>
    </dgm:pt>
    <dgm:pt modelId="{818F8FD1-8D65-42B0-8625-D9DF6E78753A}" type="parTrans" cxnId="{7C4839D9-78C0-4B7A-8BDB-4670C3A454B3}">
      <dgm:prSet/>
      <dgm:spPr/>
      <dgm:t>
        <a:bodyPr/>
        <a:lstStyle/>
        <a:p>
          <a:endParaRPr lang="en-US"/>
        </a:p>
      </dgm:t>
    </dgm:pt>
    <dgm:pt modelId="{9020FBF2-7D75-4AED-BB53-284A7B02D494}" type="sibTrans" cxnId="{7C4839D9-78C0-4B7A-8BDB-4670C3A454B3}">
      <dgm:prSet/>
      <dgm:spPr/>
      <dgm:t>
        <a:bodyPr/>
        <a:lstStyle/>
        <a:p>
          <a:endParaRPr lang="en-US"/>
        </a:p>
      </dgm:t>
    </dgm:pt>
    <dgm:pt modelId="{3F227909-C575-44E2-8666-CBACE29B0FDA}">
      <dgm:prSet phldrT="[Text]"/>
      <dgm:spPr/>
      <dgm:t>
        <a:bodyPr/>
        <a:lstStyle/>
        <a:p>
          <a:r>
            <a:rPr lang="en-US" dirty="0">
              <a:latin typeface="Montserrat" panose="00000500000000000000" pitchFamily="2" charset="0"/>
            </a:rPr>
            <a:t>Performance evaluation</a:t>
          </a:r>
        </a:p>
      </dgm:t>
    </dgm:pt>
    <dgm:pt modelId="{824B30E8-9028-4A56-A497-2DA0FB96DDF5}" type="parTrans" cxnId="{3AAC7FB9-5252-44F6-91C9-5506903D1018}">
      <dgm:prSet/>
      <dgm:spPr/>
      <dgm:t>
        <a:bodyPr/>
        <a:lstStyle/>
        <a:p>
          <a:endParaRPr lang="en-US"/>
        </a:p>
      </dgm:t>
    </dgm:pt>
    <dgm:pt modelId="{7C2A1736-348C-4A86-81DD-F8A69731BC9C}" type="sibTrans" cxnId="{3AAC7FB9-5252-44F6-91C9-5506903D1018}">
      <dgm:prSet/>
      <dgm:spPr/>
      <dgm:t>
        <a:bodyPr/>
        <a:lstStyle/>
        <a:p>
          <a:endParaRPr lang="en-US"/>
        </a:p>
      </dgm:t>
    </dgm:pt>
    <dgm:pt modelId="{40918D60-0D76-4900-A8BE-3C3A2227DD2C}" type="pres">
      <dgm:prSet presAssocID="{5BD37382-8895-4CD1-A116-116B33201C57}" presName="Name0" presStyleCnt="0">
        <dgm:presLayoutVars>
          <dgm:dir/>
          <dgm:resizeHandles val="exact"/>
        </dgm:presLayoutVars>
      </dgm:prSet>
      <dgm:spPr/>
    </dgm:pt>
    <dgm:pt modelId="{6371F254-96D5-4D5B-A438-4B22944DF5B2}" type="pres">
      <dgm:prSet presAssocID="{6AC57BE3-4C05-4F70-9011-537FDBBD632C}" presName="node" presStyleLbl="node1" presStyleIdx="0" presStyleCnt="4">
        <dgm:presLayoutVars>
          <dgm:bulletEnabled val="1"/>
        </dgm:presLayoutVars>
      </dgm:prSet>
      <dgm:spPr/>
    </dgm:pt>
    <dgm:pt modelId="{F1E1F9FB-F7EE-4CE5-B260-E5CAA1C9A62E}" type="pres">
      <dgm:prSet presAssocID="{8CF5F7E5-C727-4D40-956C-1DF7E61B05E9}" presName="sibTrans" presStyleLbl="sibTrans2D1" presStyleIdx="0" presStyleCnt="3"/>
      <dgm:spPr/>
    </dgm:pt>
    <dgm:pt modelId="{DBFAA410-4063-4F54-9649-4049A3AD4FB9}" type="pres">
      <dgm:prSet presAssocID="{8CF5F7E5-C727-4D40-956C-1DF7E61B05E9}" presName="connectorText" presStyleLbl="sibTrans2D1" presStyleIdx="0" presStyleCnt="3"/>
      <dgm:spPr/>
    </dgm:pt>
    <dgm:pt modelId="{197DEF74-B413-4961-A52C-614F5214ABE0}" type="pres">
      <dgm:prSet presAssocID="{C0722542-A8FB-462D-8257-BBB9F76D2CE6}" presName="node" presStyleLbl="node1" presStyleIdx="1" presStyleCnt="4">
        <dgm:presLayoutVars>
          <dgm:bulletEnabled val="1"/>
        </dgm:presLayoutVars>
      </dgm:prSet>
      <dgm:spPr/>
    </dgm:pt>
    <dgm:pt modelId="{B0097E32-3339-4F63-9B2B-B9B34377221B}" type="pres">
      <dgm:prSet presAssocID="{326025BD-124C-458B-B6F4-C01ACB01BEB9}" presName="sibTrans" presStyleLbl="sibTrans2D1" presStyleIdx="1" presStyleCnt="3"/>
      <dgm:spPr/>
    </dgm:pt>
    <dgm:pt modelId="{680218EA-DDA8-4BF3-A6C6-06602316C885}" type="pres">
      <dgm:prSet presAssocID="{326025BD-124C-458B-B6F4-C01ACB01BEB9}" presName="connectorText" presStyleLbl="sibTrans2D1" presStyleIdx="1" presStyleCnt="3"/>
      <dgm:spPr/>
    </dgm:pt>
    <dgm:pt modelId="{BA610AD3-0624-4396-B739-E1C353130353}" type="pres">
      <dgm:prSet presAssocID="{31EA14FE-BF34-44A6-91BB-8FAA38CF996E}" presName="node" presStyleLbl="node1" presStyleIdx="2" presStyleCnt="4">
        <dgm:presLayoutVars>
          <dgm:bulletEnabled val="1"/>
        </dgm:presLayoutVars>
      </dgm:prSet>
      <dgm:spPr/>
    </dgm:pt>
    <dgm:pt modelId="{5DD7B660-D3F4-4B55-BE05-AA2881CBC935}" type="pres">
      <dgm:prSet presAssocID="{9020FBF2-7D75-4AED-BB53-284A7B02D494}" presName="sibTrans" presStyleLbl="sibTrans2D1" presStyleIdx="2" presStyleCnt="3"/>
      <dgm:spPr/>
    </dgm:pt>
    <dgm:pt modelId="{F1EC6F8C-39D2-431C-AF11-FD01B2B59950}" type="pres">
      <dgm:prSet presAssocID="{9020FBF2-7D75-4AED-BB53-284A7B02D494}" presName="connectorText" presStyleLbl="sibTrans2D1" presStyleIdx="2" presStyleCnt="3"/>
      <dgm:spPr/>
    </dgm:pt>
    <dgm:pt modelId="{170D914F-7A75-407B-BF50-63E623512CDB}" type="pres">
      <dgm:prSet presAssocID="{3F227909-C575-44E2-8666-CBACE29B0FDA}" presName="node" presStyleLbl="node1" presStyleIdx="3" presStyleCnt="4">
        <dgm:presLayoutVars>
          <dgm:bulletEnabled val="1"/>
        </dgm:presLayoutVars>
      </dgm:prSet>
      <dgm:spPr/>
    </dgm:pt>
  </dgm:ptLst>
  <dgm:cxnLst>
    <dgm:cxn modelId="{CD44CD0B-38FD-488C-8592-CA8B9EA3D7E9}" type="presOf" srcId="{9020FBF2-7D75-4AED-BB53-284A7B02D494}" destId="{F1EC6F8C-39D2-431C-AF11-FD01B2B59950}" srcOrd="1" destOrd="0" presId="urn:microsoft.com/office/officeart/2005/8/layout/process1"/>
    <dgm:cxn modelId="{490A5116-4C58-40DF-91AC-F8B66191A86B}" type="presOf" srcId="{5BD37382-8895-4CD1-A116-116B33201C57}" destId="{40918D60-0D76-4900-A8BE-3C3A2227DD2C}" srcOrd="0" destOrd="0" presId="urn:microsoft.com/office/officeart/2005/8/layout/process1"/>
    <dgm:cxn modelId="{5A0A3717-FE89-4EE2-92E2-5EFD947C3AE7}" type="presOf" srcId="{3F227909-C575-44E2-8666-CBACE29B0FDA}" destId="{170D914F-7A75-407B-BF50-63E623512CDB}" srcOrd="0" destOrd="0" presId="urn:microsoft.com/office/officeart/2005/8/layout/process1"/>
    <dgm:cxn modelId="{182C4131-EA5E-458D-A9FB-90DF85C48B5A}" type="presOf" srcId="{9020FBF2-7D75-4AED-BB53-284A7B02D494}" destId="{5DD7B660-D3F4-4B55-BE05-AA2881CBC935}" srcOrd="0" destOrd="0" presId="urn:microsoft.com/office/officeart/2005/8/layout/process1"/>
    <dgm:cxn modelId="{0FC5305E-03E3-461F-B1C1-B6698CC61B54}" type="presOf" srcId="{326025BD-124C-458B-B6F4-C01ACB01BEB9}" destId="{B0097E32-3339-4F63-9B2B-B9B34377221B}" srcOrd="0" destOrd="0" presId="urn:microsoft.com/office/officeart/2005/8/layout/process1"/>
    <dgm:cxn modelId="{5F796859-0A4F-4AF1-860E-9C8215051A0D}" type="presOf" srcId="{6AC57BE3-4C05-4F70-9011-537FDBBD632C}" destId="{6371F254-96D5-4D5B-A438-4B22944DF5B2}" srcOrd="0" destOrd="0" presId="urn:microsoft.com/office/officeart/2005/8/layout/process1"/>
    <dgm:cxn modelId="{71D56B7E-27BA-4F55-B990-4AA46CF29B44}" type="presOf" srcId="{326025BD-124C-458B-B6F4-C01ACB01BEB9}" destId="{680218EA-DDA8-4BF3-A6C6-06602316C885}" srcOrd="1" destOrd="0" presId="urn:microsoft.com/office/officeart/2005/8/layout/process1"/>
    <dgm:cxn modelId="{7B03038E-FBFF-4CE4-A40F-87419FD97E64}" srcId="{5BD37382-8895-4CD1-A116-116B33201C57}" destId="{C0722542-A8FB-462D-8257-BBB9F76D2CE6}" srcOrd="1" destOrd="0" parTransId="{A2D01000-1B28-4FD2-8B17-C93C183B83C1}" sibTransId="{326025BD-124C-458B-B6F4-C01ACB01BEB9}"/>
    <dgm:cxn modelId="{17F3A799-972F-466D-A3D7-B04ACD3E7152}" type="presOf" srcId="{C0722542-A8FB-462D-8257-BBB9F76D2CE6}" destId="{197DEF74-B413-4961-A52C-614F5214ABE0}" srcOrd="0" destOrd="0" presId="urn:microsoft.com/office/officeart/2005/8/layout/process1"/>
    <dgm:cxn modelId="{A0F6429C-FD60-46E9-999F-9C846C4D258B}" type="presOf" srcId="{8CF5F7E5-C727-4D40-956C-1DF7E61B05E9}" destId="{F1E1F9FB-F7EE-4CE5-B260-E5CAA1C9A62E}" srcOrd="0" destOrd="0" presId="urn:microsoft.com/office/officeart/2005/8/layout/process1"/>
    <dgm:cxn modelId="{3AAC7FB9-5252-44F6-91C9-5506903D1018}" srcId="{5BD37382-8895-4CD1-A116-116B33201C57}" destId="{3F227909-C575-44E2-8666-CBACE29B0FDA}" srcOrd="3" destOrd="0" parTransId="{824B30E8-9028-4A56-A497-2DA0FB96DDF5}" sibTransId="{7C2A1736-348C-4A86-81DD-F8A69731BC9C}"/>
    <dgm:cxn modelId="{A58570C1-79F8-4DFA-8F3A-B1B79C7D8111}" type="presOf" srcId="{8CF5F7E5-C727-4D40-956C-1DF7E61B05E9}" destId="{DBFAA410-4063-4F54-9649-4049A3AD4FB9}" srcOrd="1" destOrd="0" presId="urn:microsoft.com/office/officeart/2005/8/layout/process1"/>
    <dgm:cxn modelId="{C04F48C4-E06E-4FA6-AA2B-8D954FC68307}" srcId="{5BD37382-8895-4CD1-A116-116B33201C57}" destId="{6AC57BE3-4C05-4F70-9011-537FDBBD632C}" srcOrd="0" destOrd="0" parTransId="{EB53714B-7CB5-4382-8E47-E58E819FD708}" sibTransId="{8CF5F7E5-C727-4D40-956C-1DF7E61B05E9}"/>
    <dgm:cxn modelId="{7F9610CE-98D7-473E-BB37-B5E749D12460}" type="presOf" srcId="{31EA14FE-BF34-44A6-91BB-8FAA38CF996E}" destId="{BA610AD3-0624-4396-B739-E1C353130353}" srcOrd="0" destOrd="0" presId="urn:microsoft.com/office/officeart/2005/8/layout/process1"/>
    <dgm:cxn modelId="{7C4839D9-78C0-4B7A-8BDB-4670C3A454B3}" srcId="{5BD37382-8895-4CD1-A116-116B33201C57}" destId="{31EA14FE-BF34-44A6-91BB-8FAA38CF996E}" srcOrd="2" destOrd="0" parTransId="{818F8FD1-8D65-42B0-8625-D9DF6E78753A}" sibTransId="{9020FBF2-7D75-4AED-BB53-284A7B02D494}"/>
    <dgm:cxn modelId="{2549844E-49BD-47EA-897E-A222B5A1FF2D}" type="presParOf" srcId="{40918D60-0D76-4900-A8BE-3C3A2227DD2C}" destId="{6371F254-96D5-4D5B-A438-4B22944DF5B2}" srcOrd="0" destOrd="0" presId="urn:microsoft.com/office/officeart/2005/8/layout/process1"/>
    <dgm:cxn modelId="{61813E13-B170-466E-B94C-029906B1BE6B}" type="presParOf" srcId="{40918D60-0D76-4900-A8BE-3C3A2227DD2C}" destId="{F1E1F9FB-F7EE-4CE5-B260-E5CAA1C9A62E}" srcOrd="1" destOrd="0" presId="urn:microsoft.com/office/officeart/2005/8/layout/process1"/>
    <dgm:cxn modelId="{A5BF8872-D9D5-4F20-B4AB-7E07C94B901E}" type="presParOf" srcId="{F1E1F9FB-F7EE-4CE5-B260-E5CAA1C9A62E}" destId="{DBFAA410-4063-4F54-9649-4049A3AD4FB9}" srcOrd="0" destOrd="0" presId="urn:microsoft.com/office/officeart/2005/8/layout/process1"/>
    <dgm:cxn modelId="{8B3AC90A-86B2-4009-B0F3-558DF3A9F1F6}" type="presParOf" srcId="{40918D60-0D76-4900-A8BE-3C3A2227DD2C}" destId="{197DEF74-B413-4961-A52C-614F5214ABE0}" srcOrd="2" destOrd="0" presId="urn:microsoft.com/office/officeart/2005/8/layout/process1"/>
    <dgm:cxn modelId="{FF6F2BDB-1B6D-4827-8D45-379EFC6DF10B}" type="presParOf" srcId="{40918D60-0D76-4900-A8BE-3C3A2227DD2C}" destId="{B0097E32-3339-4F63-9B2B-B9B34377221B}" srcOrd="3" destOrd="0" presId="urn:microsoft.com/office/officeart/2005/8/layout/process1"/>
    <dgm:cxn modelId="{E194F989-4700-4CA6-B176-86019D17A41A}" type="presParOf" srcId="{B0097E32-3339-4F63-9B2B-B9B34377221B}" destId="{680218EA-DDA8-4BF3-A6C6-06602316C885}" srcOrd="0" destOrd="0" presId="urn:microsoft.com/office/officeart/2005/8/layout/process1"/>
    <dgm:cxn modelId="{28D1AD84-CC66-437F-BBDB-6A1D1676D93A}" type="presParOf" srcId="{40918D60-0D76-4900-A8BE-3C3A2227DD2C}" destId="{BA610AD3-0624-4396-B739-E1C353130353}" srcOrd="4" destOrd="0" presId="urn:microsoft.com/office/officeart/2005/8/layout/process1"/>
    <dgm:cxn modelId="{C4A6E05C-74A5-45A0-BE1B-22E53256BCBB}" type="presParOf" srcId="{40918D60-0D76-4900-A8BE-3C3A2227DD2C}" destId="{5DD7B660-D3F4-4B55-BE05-AA2881CBC935}" srcOrd="5" destOrd="0" presId="urn:microsoft.com/office/officeart/2005/8/layout/process1"/>
    <dgm:cxn modelId="{F3759049-76DF-4FEC-AE13-71E9C613DB63}" type="presParOf" srcId="{5DD7B660-D3F4-4B55-BE05-AA2881CBC935}" destId="{F1EC6F8C-39D2-431C-AF11-FD01B2B59950}" srcOrd="0" destOrd="0" presId="urn:microsoft.com/office/officeart/2005/8/layout/process1"/>
    <dgm:cxn modelId="{E29CADFF-9667-4BDB-A481-DE5126A91368}" type="presParOf" srcId="{40918D60-0D76-4900-A8BE-3C3A2227DD2C}" destId="{170D914F-7A75-407B-BF50-63E623512CD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1F254-96D5-4D5B-A438-4B22944DF5B2}">
      <dsp:nvSpPr>
        <dsp:cNvPr id="0" name=""/>
        <dsp:cNvSpPr/>
      </dsp:nvSpPr>
      <dsp:spPr>
        <a:xfrm>
          <a:off x="3571" y="1133728"/>
          <a:ext cx="1561703" cy="137625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ontserrat" panose="00000500000000000000" pitchFamily="2" charset="0"/>
            </a:rPr>
            <a:t>The collection of wearable data (sleep patterns &amp; physical activities)</a:t>
          </a:r>
        </a:p>
      </dsp:txBody>
      <dsp:txXfrm>
        <a:off x="43880" y="1174037"/>
        <a:ext cx="1481085" cy="1295632"/>
      </dsp:txXfrm>
    </dsp:sp>
    <dsp:sp modelId="{F1E1F9FB-F7EE-4CE5-B260-E5CAA1C9A62E}">
      <dsp:nvSpPr>
        <dsp:cNvPr id="0" name=""/>
        <dsp:cNvSpPr/>
      </dsp:nvSpPr>
      <dsp:spPr>
        <a:xfrm>
          <a:off x="1721445" y="1628202"/>
          <a:ext cx="331081" cy="38730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21445" y="1705662"/>
        <a:ext cx="231757" cy="232382"/>
      </dsp:txXfrm>
    </dsp:sp>
    <dsp:sp modelId="{197DEF74-B413-4961-A52C-614F5214ABE0}">
      <dsp:nvSpPr>
        <dsp:cNvPr id="0" name=""/>
        <dsp:cNvSpPr/>
      </dsp:nvSpPr>
      <dsp:spPr>
        <a:xfrm>
          <a:off x="2189956" y="1133728"/>
          <a:ext cx="1561703" cy="137625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ontserrat" panose="00000500000000000000" pitchFamily="2" charset="0"/>
            </a:rPr>
            <a:t>Data processing and representation</a:t>
          </a:r>
        </a:p>
      </dsp:txBody>
      <dsp:txXfrm>
        <a:off x="2230265" y="1174037"/>
        <a:ext cx="1481085" cy="1295632"/>
      </dsp:txXfrm>
    </dsp:sp>
    <dsp:sp modelId="{B0097E32-3339-4F63-9B2B-B9B34377221B}">
      <dsp:nvSpPr>
        <dsp:cNvPr id="0" name=""/>
        <dsp:cNvSpPr/>
      </dsp:nvSpPr>
      <dsp:spPr>
        <a:xfrm>
          <a:off x="3907829" y="1628202"/>
          <a:ext cx="331081" cy="38730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907829" y="1705662"/>
        <a:ext cx="231757" cy="232382"/>
      </dsp:txXfrm>
    </dsp:sp>
    <dsp:sp modelId="{BA610AD3-0624-4396-B739-E1C353130353}">
      <dsp:nvSpPr>
        <dsp:cNvPr id="0" name=""/>
        <dsp:cNvSpPr/>
      </dsp:nvSpPr>
      <dsp:spPr>
        <a:xfrm>
          <a:off x="4376340" y="1133728"/>
          <a:ext cx="1561703" cy="137625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ontserrat" panose="00000500000000000000" pitchFamily="2" charset="0"/>
            </a:rPr>
            <a:t>Data modelling</a:t>
          </a:r>
        </a:p>
      </dsp:txBody>
      <dsp:txXfrm>
        <a:off x="4416649" y="1174037"/>
        <a:ext cx="1481085" cy="1295632"/>
      </dsp:txXfrm>
    </dsp:sp>
    <dsp:sp modelId="{5DD7B660-D3F4-4B55-BE05-AA2881CBC935}">
      <dsp:nvSpPr>
        <dsp:cNvPr id="0" name=""/>
        <dsp:cNvSpPr/>
      </dsp:nvSpPr>
      <dsp:spPr>
        <a:xfrm>
          <a:off x="6094214" y="1628202"/>
          <a:ext cx="331081" cy="38730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94214" y="1705662"/>
        <a:ext cx="231757" cy="232382"/>
      </dsp:txXfrm>
    </dsp:sp>
    <dsp:sp modelId="{170D914F-7A75-407B-BF50-63E623512CDB}">
      <dsp:nvSpPr>
        <dsp:cNvPr id="0" name=""/>
        <dsp:cNvSpPr/>
      </dsp:nvSpPr>
      <dsp:spPr>
        <a:xfrm>
          <a:off x="6562724" y="1133728"/>
          <a:ext cx="1561703" cy="1376250"/>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ontserrat" panose="00000500000000000000" pitchFamily="2" charset="0"/>
            </a:rPr>
            <a:t>Performance evaluation</a:t>
          </a:r>
        </a:p>
      </dsp:txBody>
      <dsp:txXfrm>
        <a:off x="6603033" y="1174037"/>
        <a:ext cx="1481085" cy="12956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FA23F-0B8A-BD4E-9F96-BF6D19A8C31A}" type="datetimeFigureOut">
              <a:rPr lang="es-ES" smtClean="0"/>
              <a:t>11/05/2021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70640-72DB-A041-9FD3-56C65ED5F5A8}" type="slidenum">
              <a:rPr lang="es-ES" smtClean="0"/>
              <a:t>‹#›</a:t>
            </a:fld>
            <a:endParaRPr lang="es-ES"/>
          </a:p>
        </p:txBody>
      </p:sp>
    </p:spTree>
    <p:extLst>
      <p:ext uri="{BB962C8B-B14F-4D97-AF65-F5344CB8AC3E}">
        <p14:creationId xmlns:p14="http://schemas.microsoft.com/office/powerpoint/2010/main" val="72732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8070640-72DB-A041-9FD3-56C65ED5F5A8}" type="slidenum">
              <a:rPr lang="es-ES" smtClean="0"/>
              <a:t>1</a:t>
            </a:fld>
            <a:endParaRPr lang="es-ES"/>
          </a:p>
        </p:txBody>
      </p:sp>
    </p:spTree>
    <p:extLst>
      <p:ext uri="{BB962C8B-B14F-4D97-AF65-F5344CB8AC3E}">
        <p14:creationId xmlns:p14="http://schemas.microsoft.com/office/powerpoint/2010/main" val="365904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 under the receiver operating characteristic (ROC) curve (AUC)</a:t>
            </a:r>
          </a:p>
          <a:p>
            <a:r>
              <a:rPr lang="en-US" b="1" dirty="0"/>
              <a:t>Accuracy</a:t>
            </a:r>
            <a:r>
              <a:rPr lang="en-US" dirty="0"/>
              <a:t>: sum of true positives and true negatives divided by the number of all instances in the dataset</a:t>
            </a:r>
          </a:p>
          <a:p>
            <a:r>
              <a:rPr lang="en-US" b="1" dirty="0"/>
              <a:t>Precision</a:t>
            </a:r>
            <a:r>
              <a:rPr lang="en-US" dirty="0"/>
              <a:t>: , true positives divided by the sum of true positives and false positives. In our case, precision described what percentage of the time the model predicted “good-quality sleep” correctly. Note that precision is also known as positive predictive value.</a:t>
            </a:r>
          </a:p>
          <a:p>
            <a:r>
              <a:rPr lang="en-US" b="1" dirty="0"/>
              <a:t>Specificity</a:t>
            </a:r>
            <a:r>
              <a:rPr lang="en-US" dirty="0"/>
              <a:t>: , true negatives divided by the sum of true negatives and false positives. In our case, specificity referred to the percentage of the correctly predicted “poor-quality sleep” to the total number of “poor-quality sleep” instances in the dataset. Note that specificity is also known as true negative rate.</a:t>
            </a:r>
          </a:p>
          <a:p>
            <a:r>
              <a:rPr lang="en-US" b="1" dirty="0"/>
              <a:t>Recall</a:t>
            </a:r>
            <a:r>
              <a:rPr lang="en-US" dirty="0"/>
              <a:t>: </a:t>
            </a:r>
            <a:r>
              <a:rPr lang="en-US" dirty="0" err="1"/>
              <a:t>ie</a:t>
            </a:r>
            <a:r>
              <a:rPr lang="en-US" dirty="0"/>
              <a:t>, true positives divided by the sum of true positives and false negatives). In our case, recall referred to the percentage of the correctly predicted “good-quality sleep” to the total number of “good-quality sleep” instances in the dataset. Note that recall is also known as true positive rate or sensitivity</a:t>
            </a:r>
          </a:p>
          <a:p>
            <a:r>
              <a:rPr lang="en-US" b="1" dirty="0"/>
              <a:t>F1</a:t>
            </a:r>
            <a:r>
              <a:rPr lang="en-US" dirty="0"/>
              <a:t>: That is, it is possible to increase the precision at the cost of decreasing the recall, or vice versa. Therefore, it is more useful to combine them into a single measure such as F1 score, which computes the harmonic mean of precision and recall.</a:t>
            </a:r>
          </a:p>
          <a:p>
            <a:r>
              <a:rPr lang="en-US" b="1" dirty="0"/>
              <a:t>ROC/AUC: </a:t>
            </a:r>
            <a:r>
              <a:rPr lang="en-US" dirty="0"/>
              <a:t>Hence, AUC defines an effective and combined measure of sensitivity and specificity (which are often inversely related, just like precision and recall) for assessing inherent validity of a classifier</a:t>
            </a:r>
          </a:p>
          <a:p>
            <a:endParaRPr lang="en-US" dirty="0"/>
          </a:p>
        </p:txBody>
      </p:sp>
      <p:sp>
        <p:nvSpPr>
          <p:cNvPr id="4" name="Slide Number Placeholder 3"/>
          <p:cNvSpPr>
            <a:spLocks noGrp="1"/>
          </p:cNvSpPr>
          <p:nvPr>
            <p:ph type="sldNum" sz="quarter" idx="10"/>
          </p:nvPr>
        </p:nvSpPr>
        <p:spPr/>
        <p:txBody>
          <a:bodyPr/>
          <a:lstStyle/>
          <a:p>
            <a:fld id="{F8070640-72DB-A041-9FD3-56C65ED5F5A8}" type="slidenum">
              <a:rPr lang="es-ES" smtClean="0"/>
              <a:t>12</a:t>
            </a:fld>
            <a:endParaRPr lang="es-ES"/>
          </a:p>
        </p:txBody>
      </p:sp>
    </p:spTree>
    <p:extLst>
      <p:ext uri="{BB962C8B-B14F-4D97-AF65-F5344CB8AC3E}">
        <p14:creationId xmlns:p14="http://schemas.microsoft.com/office/powerpoint/2010/main" val="23812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ca-ES" dirty="0" err="1"/>
              <a:t>Take</a:t>
            </a:r>
            <a:r>
              <a:rPr lang="ca-ES" dirty="0"/>
              <a:t> in </a:t>
            </a:r>
            <a:r>
              <a:rPr lang="ca-ES" dirty="0" err="1"/>
              <a:t>consideration</a:t>
            </a:r>
            <a:r>
              <a:rPr lang="ca-ES" dirty="0"/>
              <a:t> </a:t>
            </a:r>
            <a:r>
              <a:rPr lang="ca-ES" dirty="0" err="1"/>
              <a:t>that</a:t>
            </a:r>
            <a:r>
              <a:rPr lang="ca-ES" dirty="0"/>
              <a:t> </a:t>
            </a:r>
            <a:r>
              <a:rPr lang="ca-ES" dirty="0" err="1"/>
              <a:t>they</a:t>
            </a:r>
            <a:r>
              <a:rPr lang="ca-ES" dirty="0"/>
              <a:t> </a:t>
            </a:r>
            <a:r>
              <a:rPr lang="ca-ES" dirty="0" err="1"/>
              <a:t>reduced</a:t>
            </a:r>
            <a:r>
              <a:rPr lang="ca-ES" dirty="0"/>
              <a:t> </a:t>
            </a:r>
            <a:r>
              <a:rPr lang="ca-ES" dirty="0" err="1"/>
              <a:t>the</a:t>
            </a:r>
            <a:r>
              <a:rPr lang="ca-ES" dirty="0"/>
              <a:t> </a:t>
            </a:r>
            <a:r>
              <a:rPr lang="ca-ES" dirty="0" err="1"/>
              <a:t>problem</a:t>
            </a:r>
            <a:r>
              <a:rPr lang="ca-ES" dirty="0"/>
              <a:t> to a </a:t>
            </a:r>
            <a:r>
              <a:rPr lang="ca-ES" dirty="0" err="1"/>
              <a:t>binary</a:t>
            </a:r>
            <a:r>
              <a:rPr lang="ca-ES" dirty="0"/>
              <a:t> </a:t>
            </a:r>
            <a:r>
              <a:rPr lang="ca-ES" dirty="0" err="1"/>
              <a:t>one</a:t>
            </a:r>
            <a:r>
              <a:rPr lang="ca-ES" dirty="0"/>
              <a:t>: </a:t>
            </a:r>
            <a:r>
              <a:rPr lang="ca-ES" dirty="0" err="1"/>
              <a:t>good</a:t>
            </a:r>
            <a:r>
              <a:rPr lang="ca-ES" dirty="0"/>
              <a:t> or </a:t>
            </a:r>
            <a:r>
              <a:rPr lang="ca-ES" dirty="0" err="1"/>
              <a:t>bad</a:t>
            </a:r>
            <a:r>
              <a:rPr lang="ca-ES" dirty="0"/>
              <a:t>, so 0.5 </a:t>
            </a:r>
            <a:r>
              <a:rPr lang="ca-ES" dirty="0" err="1"/>
              <a:t>means</a:t>
            </a:r>
            <a:r>
              <a:rPr lang="ca-ES" dirty="0"/>
              <a:t> </a:t>
            </a:r>
            <a:r>
              <a:rPr lang="ca-ES" dirty="0" err="1"/>
              <a:t>good</a:t>
            </a:r>
            <a:r>
              <a:rPr lang="ca-ES" dirty="0"/>
              <a:t>. (</a:t>
            </a:r>
            <a:r>
              <a:rPr lang="ca-ES" dirty="0" err="1"/>
              <a:t>Considerations</a:t>
            </a:r>
            <a:r>
              <a:rPr lang="ca-ES"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i="1" dirty="0">
                <a:solidFill>
                  <a:srgbClr val="292929"/>
                </a:solidFill>
                <a:effectLst/>
                <a:latin typeface="charter"/>
              </a:rPr>
              <a:t>F1-score</a:t>
            </a:r>
            <a:r>
              <a:rPr lang="en-US" b="0" i="0" dirty="0">
                <a:solidFill>
                  <a:srgbClr val="292929"/>
                </a:solidFill>
                <a:effectLst/>
                <a:latin typeface="charter"/>
              </a:rPr>
              <a:t> is a metric which takes into account both </a:t>
            </a:r>
            <a:r>
              <a:rPr lang="en-US" b="1" i="1" dirty="0">
                <a:solidFill>
                  <a:srgbClr val="292929"/>
                </a:solidFill>
                <a:effectLst/>
                <a:latin typeface="charter"/>
              </a:rPr>
              <a:t>precision</a:t>
            </a:r>
            <a:r>
              <a:rPr lang="en-US" b="0" i="0" dirty="0">
                <a:solidFill>
                  <a:srgbClr val="292929"/>
                </a:solidFill>
                <a:effectLst/>
                <a:latin typeface="charter"/>
              </a:rPr>
              <a:t> and </a:t>
            </a:r>
            <a:r>
              <a:rPr lang="en-US" b="1" i="1" dirty="0">
                <a:solidFill>
                  <a:srgbClr val="292929"/>
                </a:solidFill>
                <a:effectLst/>
                <a:latin typeface="charter"/>
              </a:rPr>
              <a:t>recall</a:t>
            </a:r>
            <a:r>
              <a:rPr lang="en-US" b="0" i="0" dirty="0">
                <a:solidFill>
                  <a:srgbClr val="292929"/>
                </a:solidFill>
                <a:effectLst/>
                <a:latin typeface="charter"/>
              </a:rPr>
              <a:t>  - </a:t>
            </a:r>
            <a:r>
              <a:rPr lang="en-US" dirty="0"/>
              <a:t>harmonic mean of precision and recall.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First of all we are </a:t>
            </a:r>
            <a:r>
              <a:rPr lang="en-US" dirty="0" err="1"/>
              <a:t>gonna</a:t>
            </a:r>
            <a:r>
              <a:rPr lang="en-US" dirty="0"/>
              <a:t> look at a simple table noting the Area Under the Curve and F1 scores of each model. The first thing we notice here is that there’s a gap between the top 3 models and the bottom 3. The Time batched LSTM, the </a:t>
            </a:r>
            <a:r>
              <a:rPr lang="en-US" dirty="0" err="1"/>
              <a:t>Convulitoonal</a:t>
            </a:r>
            <a:r>
              <a:rPr lang="en-US" dirty="0"/>
              <a:t> Neural network and the Multi layer perceptron were the models with the best scores overall, all really close to each other, and then we have the last bottom 3 where the other 2 </a:t>
            </a:r>
            <a:r>
              <a:rPr lang="en-US" dirty="0" err="1"/>
              <a:t>Nerual</a:t>
            </a:r>
            <a:r>
              <a:rPr lang="en-US" dirty="0"/>
              <a:t> Network models also got decent scores but the Logistic Regression model really underperformed here.</a:t>
            </a:r>
          </a:p>
        </p:txBody>
      </p:sp>
      <p:sp>
        <p:nvSpPr>
          <p:cNvPr id="4" name="Slide Number Placeholder 3"/>
          <p:cNvSpPr>
            <a:spLocks noGrp="1"/>
          </p:cNvSpPr>
          <p:nvPr>
            <p:ph type="sldNum" sz="quarter" idx="5"/>
          </p:nvPr>
        </p:nvSpPr>
        <p:spPr/>
        <p:txBody>
          <a:bodyPr/>
          <a:lstStyle/>
          <a:p>
            <a:fld id="{F8070640-72DB-A041-9FD3-56C65ED5F5A8}" type="slidenum">
              <a:rPr lang="es-ES" smtClean="0"/>
              <a:t>13</a:t>
            </a:fld>
            <a:endParaRPr lang="es-ES"/>
          </a:p>
        </p:txBody>
      </p:sp>
    </p:spTree>
    <p:extLst>
      <p:ext uri="{BB962C8B-B14F-4D97-AF65-F5344CB8AC3E}">
        <p14:creationId xmlns:p14="http://schemas.microsoft.com/office/powerpoint/2010/main" val="15220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ca-ES" dirty="0"/>
          </a:p>
          <a:p>
            <a:pPr marL="228600" indent="-228600">
              <a:buAutoNum type="arabicPeriod"/>
            </a:pPr>
            <a:endParaRPr lang="en-US" b="0" i="0" dirty="0">
              <a:solidFill>
                <a:srgbClr val="292929"/>
              </a:solidFill>
              <a:effectLst/>
              <a:latin typeface="charter"/>
            </a:endParaRPr>
          </a:p>
          <a:p>
            <a:pPr marL="228600" indent="-228600">
              <a:buAutoNum type="arabicPeriod"/>
            </a:pPr>
            <a:r>
              <a:rPr lang="en-US" b="0" i="0" dirty="0">
                <a:solidFill>
                  <a:srgbClr val="292929"/>
                </a:solidFill>
                <a:effectLst/>
                <a:latin typeface="charter"/>
              </a:rPr>
              <a:t>Recall: True positive rate. Specificity: True negative rate -&gt; </a:t>
            </a:r>
            <a:r>
              <a:rPr lang="en-US" b="0" i="0" dirty="0">
                <a:solidFill>
                  <a:srgbClr val="1A254C"/>
                </a:solidFill>
                <a:effectLst/>
                <a:latin typeface="Roboto"/>
              </a:rPr>
              <a:t> since misidentifying poor sleep cases can lead to underdiagnosis of problematic sleep. </a:t>
            </a:r>
            <a:r>
              <a:rPr lang="en-US" b="0" i="0" dirty="0">
                <a:solidFill>
                  <a:srgbClr val="292929"/>
                </a:solidFill>
                <a:effectLst/>
                <a:latin typeface="charter"/>
              </a:rPr>
              <a:t>Specificity determines a model’s ability to predict if an observation does not belong to a specific category</a:t>
            </a:r>
          </a:p>
          <a:p>
            <a:pPr marL="228600" indent="-228600">
              <a:buAutoNum type="arabicPeriod"/>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ca-ES" dirty="0" err="1"/>
              <a:t>Well</a:t>
            </a:r>
            <a:r>
              <a:rPr lang="ca-ES" dirty="0"/>
              <a:t>, in </a:t>
            </a:r>
            <a:r>
              <a:rPr lang="ca-ES" dirty="0" err="1"/>
              <a:t>this</a:t>
            </a:r>
            <a:r>
              <a:rPr lang="ca-ES" dirty="0"/>
              <a:t> </a:t>
            </a:r>
            <a:r>
              <a:rPr lang="ca-ES" dirty="0" err="1"/>
              <a:t>other</a:t>
            </a:r>
            <a:r>
              <a:rPr lang="ca-ES" dirty="0"/>
              <a:t> </a:t>
            </a:r>
            <a:r>
              <a:rPr lang="ca-ES" dirty="0" err="1"/>
              <a:t>table</a:t>
            </a:r>
            <a:r>
              <a:rPr lang="ca-ES" dirty="0"/>
              <a:t> </a:t>
            </a:r>
            <a:r>
              <a:rPr lang="ca-ES" dirty="0" err="1"/>
              <a:t>we</a:t>
            </a:r>
            <a:r>
              <a:rPr lang="ca-ES" dirty="0"/>
              <a:t> </a:t>
            </a:r>
            <a:r>
              <a:rPr lang="ca-ES" dirty="0" err="1"/>
              <a:t>are</a:t>
            </a:r>
            <a:r>
              <a:rPr lang="ca-ES" dirty="0"/>
              <a:t> </a:t>
            </a:r>
            <a:r>
              <a:rPr lang="ca-ES" dirty="0" err="1"/>
              <a:t>noting</a:t>
            </a:r>
            <a:r>
              <a:rPr lang="ca-ES" dirty="0"/>
              <a:t> </a:t>
            </a:r>
            <a:r>
              <a:rPr lang="ca-ES" dirty="0" err="1"/>
              <a:t>the</a:t>
            </a:r>
            <a:r>
              <a:rPr lang="ca-ES" dirty="0"/>
              <a:t> </a:t>
            </a:r>
            <a:r>
              <a:rPr lang="ca-ES" dirty="0" err="1"/>
              <a:t>Sensitivity</a:t>
            </a:r>
            <a:r>
              <a:rPr lang="ca-ES" dirty="0"/>
              <a:t>, </a:t>
            </a:r>
            <a:r>
              <a:rPr lang="ca-ES" dirty="0" err="1"/>
              <a:t>the</a:t>
            </a:r>
            <a:r>
              <a:rPr lang="ca-ES" dirty="0"/>
              <a:t> </a:t>
            </a:r>
            <a:r>
              <a:rPr lang="ca-ES" dirty="0" err="1"/>
              <a:t>True</a:t>
            </a:r>
            <a:r>
              <a:rPr lang="ca-ES" dirty="0"/>
              <a:t> </a:t>
            </a:r>
            <a:r>
              <a:rPr lang="ca-ES" dirty="0" err="1"/>
              <a:t>Positive</a:t>
            </a:r>
            <a:r>
              <a:rPr lang="ca-ES" dirty="0"/>
              <a:t> </a:t>
            </a:r>
            <a:r>
              <a:rPr lang="ca-ES" dirty="0" err="1"/>
              <a:t>rate</a:t>
            </a:r>
            <a:r>
              <a:rPr lang="ca-ES" dirty="0"/>
              <a:t> of </a:t>
            </a:r>
            <a:r>
              <a:rPr lang="ca-ES" dirty="0" err="1"/>
              <a:t>each</a:t>
            </a:r>
            <a:r>
              <a:rPr lang="ca-ES" dirty="0"/>
              <a:t> model </a:t>
            </a:r>
            <a:r>
              <a:rPr lang="ca-ES" dirty="0" err="1"/>
              <a:t>and</a:t>
            </a:r>
            <a:r>
              <a:rPr lang="ca-ES" dirty="0"/>
              <a:t> </a:t>
            </a:r>
            <a:r>
              <a:rPr lang="ca-ES" dirty="0" err="1"/>
              <a:t>the</a:t>
            </a:r>
            <a:r>
              <a:rPr lang="ca-ES" dirty="0"/>
              <a:t> </a:t>
            </a:r>
            <a:r>
              <a:rPr lang="ca-ES" dirty="0" err="1"/>
              <a:t>Specificity</a:t>
            </a:r>
            <a:r>
              <a:rPr lang="ca-ES" dirty="0"/>
              <a:t>, a mètric </a:t>
            </a:r>
            <a:r>
              <a:rPr lang="ca-ES" dirty="0" err="1"/>
              <a:t>that</a:t>
            </a:r>
            <a:r>
              <a:rPr lang="ca-ES" dirty="0"/>
              <a:t> </a:t>
            </a:r>
            <a:r>
              <a:rPr lang="en-US" b="0" i="0" dirty="0">
                <a:solidFill>
                  <a:srgbClr val="292929"/>
                </a:solidFill>
                <a:effectLst/>
                <a:latin typeface="charter"/>
              </a:rPr>
              <a:t>determines a model’s ability to predict if an observation does not belong to a specific category. Why are this metrics important? Well, misidentifying poor sleep cases can lead to an underdiagnosis of problematic sleep and we are precisely trying to avoid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Take a look the </a:t>
            </a:r>
            <a:r>
              <a:rPr lang="en-US" b="0" i="0" dirty="0" err="1">
                <a:solidFill>
                  <a:srgbClr val="292929"/>
                </a:solidFill>
                <a:effectLst/>
                <a:latin typeface="charter"/>
              </a:rPr>
              <a:t>the</a:t>
            </a:r>
            <a:r>
              <a:rPr lang="en-US" b="0" i="0" dirty="0">
                <a:solidFill>
                  <a:srgbClr val="292929"/>
                </a:solidFill>
                <a:effectLst/>
                <a:latin typeface="charter"/>
              </a:rPr>
              <a:t> second best model in terms of sensitivity. That is the Logistic Regression one. Then look at his Specificity score: its horrible. Therefore, we conclude that the Logistic Regression model has a lot of trouble predicting negative samples of sleep quality.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If we look at both scores we have no doubt that the best model is the Time batched LSTM.</a:t>
            </a:r>
            <a:endParaRPr lang="ca-ES" dirty="0"/>
          </a:p>
        </p:txBody>
      </p:sp>
      <p:sp>
        <p:nvSpPr>
          <p:cNvPr id="4" name="Slide Number Placeholder 3"/>
          <p:cNvSpPr>
            <a:spLocks noGrp="1"/>
          </p:cNvSpPr>
          <p:nvPr>
            <p:ph type="sldNum" sz="quarter" idx="5"/>
          </p:nvPr>
        </p:nvSpPr>
        <p:spPr/>
        <p:txBody>
          <a:bodyPr/>
          <a:lstStyle/>
          <a:p>
            <a:fld id="{F8070640-72DB-A041-9FD3-56C65ED5F5A8}" type="slidenum">
              <a:rPr lang="es-ES" smtClean="0"/>
              <a:t>14</a:t>
            </a:fld>
            <a:endParaRPr lang="es-ES"/>
          </a:p>
        </p:txBody>
      </p:sp>
    </p:spTree>
    <p:extLst>
      <p:ext uri="{BB962C8B-B14F-4D97-AF65-F5344CB8AC3E}">
        <p14:creationId xmlns:p14="http://schemas.microsoft.com/office/powerpoint/2010/main" val="92659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ontserrat" panose="00000500000000000000" pitchFamily="2" charset="0"/>
              </a:rPr>
              <a:t>Deep learning performed better than classical methods. </a:t>
            </a:r>
            <a:r>
              <a:rPr lang="en-US" b="0" i="0" dirty="0">
                <a:solidFill>
                  <a:srgbClr val="1A254C"/>
                </a:solidFill>
                <a:effectLst/>
                <a:latin typeface="Roboto"/>
              </a:rPr>
              <a:t>deep learning models compute abstract features from raw input signals</a:t>
            </a:r>
          </a:p>
          <a:p>
            <a:pPr marL="228600" indent="-228600">
              <a:buAutoNum type="arabicPeriod"/>
            </a:pPr>
            <a:endParaRPr lang="en-US" b="0" i="0" dirty="0">
              <a:solidFill>
                <a:srgbClr val="1A254C"/>
              </a:solidFill>
              <a:effectLst/>
              <a:latin typeface="Roboto"/>
            </a:endParaRPr>
          </a:p>
          <a:p>
            <a:pPr marL="228600" indent="-228600">
              <a:buAutoNum type="arabicPeriod"/>
            </a:pPr>
            <a:endParaRPr lang="en-US" b="0" i="0" dirty="0">
              <a:solidFill>
                <a:srgbClr val="1A254C"/>
              </a:solidFill>
              <a:effectLst/>
              <a:latin typeface="Roboto"/>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A254C"/>
                </a:solidFill>
                <a:effectLst/>
                <a:latin typeface="Roboto"/>
              </a:rPr>
              <a:t>So, in conclusion, </a:t>
            </a:r>
            <a:r>
              <a:rPr lang="en-US" b="0" i="0" dirty="0" err="1">
                <a:solidFill>
                  <a:srgbClr val="1A254C"/>
                </a:solidFill>
                <a:effectLst/>
                <a:latin typeface="Roboto"/>
              </a:rPr>
              <a:t>weve</a:t>
            </a:r>
            <a:r>
              <a:rPr lang="en-US" b="0" i="0" dirty="0">
                <a:solidFill>
                  <a:srgbClr val="1A254C"/>
                </a:solidFill>
                <a:effectLst/>
                <a:latin typeface="Roboto"/>
              </a:rPr>
              <a:t> seen that  DL models overperformed classical one, that is, the Logistic Regression one. A reasonable justification for that is that the DL models compute abstract features from raw input signals whilst classical ones just try to fit the input data to some kind of binary decision. Nevertheless, this paper shown that we can predict with high accuracy sleep quality only using physical activity during the day.</a:t>
            </a:r>
          </a:p>
          <a:p>
            <a:pPr marL="228600" indent="-228600">
              <a:buAutoNum type="arabicPeriod"/>
            </a:pPr>
            <a:endParaRPr lang="en-US" b="0" i="0" dirty="0">
              <a:solidFill>
                <a:srgbClr val="1A254C"/>
              </a:solidFill>
              <a:effectLst/>
              <a:latin typeface="Roboto"/>
            </a:endParaRPr>
          </a:p>
          <a:p>
            <a:pPr marL="228600" indent="-228600">
              <a:buAutoNum type="arabicPeriod"/>
            </a:pPr>
            <a:endParaRPr lang="ca-ES" dirty="0"/>
          </a:p>
        </p:txBody>
      </p:sp>
      <p:sp>
        <p:nvSpPr>
          <p:cNvPr id="4" name="Slide Number Placeholder 3"/>
          <p:cNvSpPr>
            <a:spLocks noGrp="1"/>
          </p:cNvSpPr>
          <p:nvPr>
            <p:ph type="sldNum" sz="quarter" idx="5"/>
          </p:nvPr>
        </p:nvSpPr>
        <p:spPr/>
        <p:txBody>
          <a:bodyPr/>
          <a:lstStyle/>
          <a:p>
            <a:fld id="{F8070640-72DB-A041-9FD3-56C65ED5F5A8}" type="slidenum">
              <a:rPr lang="es-ES" smtClean="0"/>
              <a:t>15</a:t>
            </a:fld>
            <a:endParaRPr lang="es-ES"/>
          </a:p>
        </p:txBody>
      </p:sp>
    </p:spTree>
    <p:extLst>
      <p:ext uri="{BB962C8B-B14F-4D97-AF65-F5344CB8AC3E}">
        <p14:creationId xmlns:p14="http://schemas.microsoft.com/office/powerpoint/2010/main" val="207886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i="0" dirty="0">
              <a:solidFill>
                <a:srgbClr val="1A254C"/>
              </a:solidFill>
              <a:effectLst/>
              <a:latin typeface="Roboto"/>
            </a:endParaRPr>
          </a:p>
          <a:p>
            <a:pPr marL="228600" indent="-228600">
              <a:buAutoNum type="arabicPeriod"/>
            </a:pPr>
            <a:r>
              <a:rPr lang="en-US" b="0" i="0" dirty="0">
                <a:solidFill>
                  <a:srgbClr val="1A254C"/>
                </a:solidFill>
                <a:effectLst/>
                <a:latin typeface="Roboto"/>
              </a:rPr>
              <a:t>So, moving a little bit forward, lets discuss some limitations and issues about this study. The first insight that I’m </a:t>
            </a:r>
            <a:r>
              <a:rPr lang="en-US" b="0" i="0" dirty="0" err="1">
                <a:solidFill>
                  <a:srgbClr val="1A254C"/>
                </a:solidFill>
                <a:effectLst/>
                <a:latin typeface="Roboto"/>
              </a:rPr>
              <a:t>gonna</a:t>
            </a:r>
            <a:r>
              <a:rPr lang="en-US" b="0" i="0" dirty="0">
                <a:solidFill>
                  <a:srgbClr val="1A254C"/>
                </a:solidFill>
                <a:effectLst/>
                <a:latin typeface="Roboto"/>
              </a:rPr>
              <a:t> highlight is that well we can re use this models using wearables data, like smartwatches or </a:t>
            </a:r>
            <a:r>
              <a:rPr lang="en-US" b="0" i="0" dirty="0" err="1">
                <a:solidFill>
                  <a:srgbClr val="1A254C"/>
                </a:solidFill>
                <a:effectLst/>
                <a:latin typeface="Roboto"/>
              </a:rPr>
              <a:t>smartbands</a:t>
            </a:r>
            <a:r>
              <a:rPr lang="en-US" b="0" i="0" dirty="0">
                <a:solidFill>
                  <a:srgbClr val="1A254C"/>
                </a:solidFill>
                <a:effectLst/>
                <a:latin typeface="Roboto"/>
              </a:rPr>
              <a:t> instead of this weird device that we shown in past slides. This opens up to more possibilities like expanding the age range, which brings me to point 2. In this study, the data comes from </a:t>
            </a:r>
            <a:r>
              <a:rPr lang="en-US" b="0" i="0" dirty="0" err="1">
                <a:solidFill>
                  <a:srgbClr val="1A254C"/>
                </a:solidFill>
                <a:effectLst/>
                <a:latin typeface="Roboto"/>
              </a:rPr>
              <a:t>teneegers</a:t>
            </a:r>
            <a:r>
              <a:rPr lang="en-US" b="0" i="0" dirty="0">
                <a:solidFill>
                  <a:srgbClr val="1A254C"/>
                </a:solidFill>
                <a:effectLst/>
                <a:latin typeface="Roboto"/>
              </a:rPr>
              <a:t>, so we don’t know how well will this models perform with data from various age ranges.</a:t>
            </a:r>
          </a:p>
          <a:p>
            <a:pPr marL="228600" indent="-228600">
              <a:buAutoNum type="arabicPeriod"/>
            </a:pPr>
            <a:endParaRPr lang="en-US" b="0" i="0" dirty="0">
              <a:solidFill>
                <a:srgbClr val="1A254C"/>
              </a:solidFill>
              <a:effectLst/>
              <a:latin typeface="Roboto"/>
            </a:endParaRPr>
          </a:p>
          <a:p>
            <a:pPr marL="0" indent="0">
              <a:buNone/>
            </a:pPr>
            <a:r>
              <a:rPr lang="en-US" b="0" i="0" dirty="0">
                <a:solidFill>
                  <a:srgbClr val="1A254C"/>
                </a:solidFill>
                <a:effectLst/>
                <a:latin typeface="Roboto"/>
              </a:rPr>
              <a:t>In third place, remember that they reduced the problem of </a:t>
            </a:r>
            <a:r>
              <a:rPr lang="en-US" b="0" i="0" dirty="0" err="1">
                <a:solidFill>
                  <a:srgbClr val="1A254C"/>
                </a:solidFill>
                <a:effectLst/>
                <a:latin typeface="Roboto"/>
              </a:rPr>
              <a:t>classificating</a:t>
            </a:r>
            <a:r>
              <a:rPr lang="en-US" b="0" i="0" dirty="0">
                <a:solidFill>
                  <a:srgbClr val="1A254C"/>
                </a:solidFill>
                <a:effectLst/>
                <a:latin typeface="Roboto"/>
              </a:rPr>
              <a:t> sleep quality to a binary one: good or bad, so, an interesting future work would be trying to maybe add some more variables to this decision making problem.</a:t>
            </a:r>
          </a:p>
          <a:p>
            <a:pPr marL="0" indent="0">
              <a:buNone/>
            </a:pPr>
            <a:r>
              <a:rPr lang="en-US" b="0" i="0" dirty="0">
                <a:solidFill>
                  <a:srgbClr val="1A254C"/>
                </a:solidFill>
                <a:effectLst/>
                <a:latin typeface="Roboto"/>
              </a:rPr>
              <a:t>Following with DL models, we all know that the </a:t>
            </a:r>
            <a:r>
              <a:rPr lang="en-US" b="0" i="0" dirty="0" err="1">
                <a:solidFill>
                  <a:srgbClr val="1A254C"/>
                </a:solidFill>
                <a:effectLst/>
                <a:latin typeface="Roboto"/>
              </a:rPr>
              <a:t>behaviour</a:t>
            </a:r>
            <a:r>
              <a:rPr lang="en-US" b="0" i="0" dirty="0">
                <a:solidFill>
                  <a:srgbClr val="1A254C"/>
                </a:solidFill>
                <a:effectLst/>
                <a:latin typeface="Roboto"/>
              </a:rPr>
              <a:t> of NN models is hard to understand, we call this models “black boxes” so we always have to be careful of what patterns are using this type of models and how do we justify this predictions.</a:t>
            </a:r>
          </a:p>
          <a:p>
            <a:pPr marL="0" indent="0">
              <a:buNone/>
            </a:pPr>
            <a:r>
              <a:rPr lang="en-US" b="0" i="0" dirty="0">
                <a:solidFill>
                  <a:srgbClr val="1A254C"/>
                </a:solidFill>
                <a:effectLst/>
                <a:latin typeface="Roboto"/>
              </a:rPr>
              <a:t>Finally, a big limitation of this kind of studies is the data cleaning that needs to be done to activity and physical data. If we want more accuracy, more complex solutions we are </a:t>
            </a:r>
            <a:r>
              <a:rPr lang="en-US" b="0" i="0" dirty="0" err="1">
                <a:solidFill>
                  <a:srgbClr val="1A254C"/>
                </a:solidFill>
                <a:effectLst/>
                <a:latin typeface="Roboto"/>
              </a:rPr>
              <a:t>gonna</a:t>
            </a:r>
            <a:r>
              <a:rPr lang="en-US" b="0" i="0" dirty="0">
                <a:solidFill>
                  <a:srgbClr val="1A254C"/>
                </a:solidFill>
                <a:effectLst/>
                <a:latin typeface="Roboto"/>
              </a:rPr>
              <a:t> need more complex data and this one is really hard to clean.</a:t>
            </a:r>
          </a:p>
          <a:p>
            <a:pPr marL="0" indent="0">
              <a:buNone/>
            </a:pPr>
            <a:endParaRPr lang="en-US" b="0" i="0" dirty="0">
              <a:solidFill>
                <a:srgbClr val="1A254C"/>
              </a:solidFill>
              <a:effectLst/>
              <a:latin typeface="Roboto"/>
            </a:endParaRPr>
          </a:p>
          <a:p>
            <a:pPr marL="0" indent="0">
              <a:buNone/>
            </a:pPr>
            <a:r>
              <a:rPr lang="en-US" b="0" i="0" dirty="0">
                <a:solidFill>
                  <a:srgbClr val="1A254C"/>
                </a:solidFill>
                <a:effectLst/>
                <a:latin typeface="Roboto"/>
              </a:rPr>
              <a:t>Well, this is it from </a:t>
            </a:r>
            <a:r>
              <a:rPr lang="en-US" b="0" i="0" dirty="0" err="1">
                <a:solidFill>
                  <a:srgbClr val="1A254C"/>
                </a:solidFill>
                <a:effectLst/>
                <a:latin typeface="Roboto"/>
              </a:rPr>
              <a:t>Lasha</a:t>
            </a:r>
            <a:r>
              <a:rPr lang="en-US" b="0" i="0" dirty="0">
                <a:solidFill>
                  <a:srgbClr val="1A254C"/>
                </a:solidFill>
                <a:effectLst/>
                <a:latin typeface="Roboto"/>
              </a:rPr>
              <a:t> and me so we hope </a:t>
            </a:r>
            <a:r>
              <a:rPr lang="en-US" b="0" i="0" dirty="0" err="1">
                <a:solidFill>
                  <a:srgbClr val="1A254C"/>
                </a:solidFill>
                <a:effectLst/>
                <a:latin typeface="Roboto"/>
              </a:rPr>
              <a:t>youall</a:t>
            </a:r>
            <a:r>
              <a:rPr lang="en-US" b="0" i="0" dirty="0">
                <a:solidFill>
                  <a:srgbClr val="1A254C"/>
                </a:solidFill>
                <a:effectLst/>
                <a:latin typeface="Roboto"/>
              </a:rPr>
              <a:t> liked it and thank you for listening.</a:t>
            </a:r>
          </a:p>
          <a:p>
            <a:pPr marL="0" indent="0">
              <a:buNone/>
            </a:pPr>
            <a:endParaRPr lang="en-US" b="0" i="0" dirty="0">
              <a:solidFill>
                <a:srgbClr val="1A254C"/>
              </a:solidFill>
              <a:effectLst/>
              <a:latin typeface="Roboto"/>
            </a:endParaRPr>
          </a:p>
          <a:p>
            <a:pPr marL="228600" indent="-228600">
              <a:buAutoNum type="arabicPeriod"/>
            </a:pPr>
            <a:endParaRPr lang="en-US" b="0" i="0" dirty="0">
              <a:solidFill>
                <a:srgbClr val="1A254C"/>
              </a:solidFill>
              <a:effectLst/>
              <a:latin typeface="Roboto"/>
            </a:endParaRPr>
          </a:p>
        </p:txBody>
      </p:sp>
      <p:sp>
        <p:nvSpPr>
          <p:cNvPr id="4" name="Slide Number Placeholder 3"/>
          <p:cNvSpPr>
            <a:spLocks noGrp="1"/>
          </p:cNvSpPr>
          <p:nvPr>
            <p:ph type="sldNum" sz="quarter" idx="5"/>
          </p:nvPr>
        </p:nvSpPr>
        <p:spPr/>
        <p:txBody>
          <a:bodyPr/>
          <a:lstStyle/>
          <a:p>
            <a:fld id="{F8070640-72DB-A041-9FD3-56C65ED5F5A8}" type="slidenum">
              <a:rPr lang="es-ES" smtClean="0"/>
              <a:t>16</a:t>
            </a:fld>
            <a:endParaRPr lang="es-ES"/>
          </a:p>
        </p:txBody>
      </p:sp>
    </p:spTree>
    <p:extLst>
      <p:ext uri="{BB962C8B-B14F-4D97-AF65-F5344CB8AC3E}">
        <p14:creationId xmlns:p14="http://schemas.microsoft.com/office/powerpoint/2010/main" val="219363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8070640-72DB-A041-9FD3-56C65ED5F5A8}" type="slidenum">
              <a:rPr lang="es-ES" smtClean="0"/>
              <a:t>17</a:t>
            </a:fld>
            <a:endParaRPr lang="es-ES"/>
          </a:p>
        </p:txBody>
      </p:sp>
    </p:spTree>
    <p:extLst>
      <p:ext uri="{BB962C8B-B14F-4D97-AF65-F5344CB8AC3E}">
        <p14:creationId xmlns:p14="http://schemas.microsoft.com/office/powerpoint/2010/main" val="349033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sleep is paramount to health. Insufficient sleep can reduce physical, emotional, and mental well-being and can lead to a multitude of health complications among people with chronic conditions. Physical activity and sleep are highly interrelated health behaviors. Our physical activity during the day (</a:t>
            </a:r>
            <a:r>
              <a:rPr lang="en-US" dirty="0" err="1"/>
              <a:t>ie</a:t>
            </a:r>
            <a:r>
              <a:rPr lang="en-US" dirty="0"/>
              <a:t>, awake time) influences our quality of sleep, and vice versa. The current popularity of wearables for tracking physical activity and sleep, including actigraphy devices, can foster the development of new advanced data analytics. This can help to develop new electronic health (eHealth) applications and provide more insights into sleep science.</a:t>
            </a:r>
          </a:p>
          <a:p>
            <a:endParaRPr lang="en-US" dirty="0"/>
          </a:p>
        </p:txBody>
      </p:sp>
      <p:sp>
        <p:nvSpPr>
          <p:cNvPr id="4" name="Slide Number Placeholder 3"/>
          <p:cNvSpPr>
            <a:spLocks noGrp="1"/>
          </p:cNvSpPr>
          <p:nvPr>
            <p:ph type="sldNum" sz="quarter" idx="10"/>
          </p:nvPr>
        </p:nvSpPr>
        <p:spPr/>
        <p:txBody>
          <a:bodyPr/>
          <a:lstStyle/>
          <a:p>
            <a:fld id="{F8070640-72DB-A041-9FD3-56C65ED5F5A8}" type="slidenum">
              <a:rPr lang="es-ES" smtClean="0"/>
              <a:t>4</a:t>
            </a:fld>
            <a:endParaRPr lang="es-ES"/>
          </a:p>
        </p:txBody>
      </p:sp>
    </p:spTree>
    <p:extLst>
      <p:ext uri="{BB962C8B-B14F-4D97-AF65-F5344CB8AC3E}">
        <p14:creationId xmlns:p14="http://schemas.microsoft.com/office/powerpoint/2010/main" val="223180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actigraphy traditionally uses wearable devices to evaluate the sleep period of a patient, it can also be used to observe physical activity</a:t>
            </a:r>
          </a:p>
          <a:p>
            <a:r>
              <a:rPr lang="en-US" dirty="0"/>
              <a:t>, including smart-watch health applications that can collect physical activity and sleep data directly from the watch.</a:t>
            </a:r>
          </a:p>
        </p:txBody>
      </p:sp>
      <p:sp>
        <p:nvSpPr>
          <p:cNvPr id="4" name="Slide Number Placeholder 3"/>
          <p:cNvSpPr>
            <a:spLocks noGrp="1"/>
          </p:cNvSpPr>
          <p:nvPr>
            <p:ph type="sldNum" sz="quarter" idx="10"/>
          </p:nvPr>
        </p:nvSpPr>
        <p:spPr/>
        <p:txBody>
          <a:bodyPr/>
          <a:lstStyle/>
          <a:p>
            <a:fld id="{F8070640-72DB-A041-9FD3-56C65ED5F5A8}" type="slidenum">
              <a:rPr lang="es-ES" smtClean="0"/>
              <a:t>5</a:t>
            </a:fld>
            <a:endParaRPr lang="es-ES"/>
          </a:p>
        </p:txBody>
      </p:sp>
    </p:spTree>
    <p:extLst>
      <p:ext uri="{BB962C8B-B14F-4D97-AF65-F5344CB8AC3E}">
        <p14:creationId xmlns:p14="http://schemas.microsoft.com/office/powerpoint/2010/main" val="206636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common</a:t>
            </a:r>
          </a:p>
          <a:p>
            <a:r>
              <a:rPr lang="en-US" dirty="0"/>
              <a:t>problem with consumer-grade wearable devices, as users might</a:t>
            </a:r>
          </a:p>
          <a:p>
            <a:r>
              <a:rPr lang="en-US" dirty="0"/>
              <a:t>not wear them during the night (battery recharging, sensors</a:t>
            </a:r>
          </a:p>
          <a:p>
            <a:r>
              <a:rPr lang="en-US" dirty="0"/>
              <a:t>embedded in smart jewelry, and so forth)</a:t>
            </a:r>
          </a:p>
          <a:p>
            <a:endParaRPr lang="en-US" dirty="0"/>
          </a:p>
          <a:p>
            <a:r>
              <a:rPr lang="en-US" dirty="0"/>
              <a:t>Traditional prediction models applied to activity raw accelerometer data (</a:t>
            </a:r>
            <a:r>
              <a:rPr lang="en-US" dirty="0" err="1"/>
              <a:t>eg</a:t>
            </a:r>
            <a:r>
              <a:rPr lang="en-US" dirty="0"/>
              <a:t>, logistic regression) suffer from at least 2 key limitations: (1) They are not robust enough to learn useful patterns from noisy raw accelerometer output. As a result, existing methods for classification and analysis of physical activity rely on extracting higher-level features that can be fed into prediction models [34]. This process often requires domain expertise and can be time consuming. (2) Traditional methods do not exploit task labels for feature construction, and thus can be limited in their ability to learn task-specific features. Deep learning has the advantage that it is robust to raw noisy data, and can learn, automatically, higher level abstract features by passing raw input signals through nonlinear hidden layers while also optimizing on the target prediction tasks</a:t>
            </a:r>
          </a:p>
        </p:txBody>
      </p:sp>
      <p:sp>
        <p:nvSpPr>
          <p:cNvPr id="4" name="Slide Number Placeholder 3"/>
          <p:cNvSpPr>
            <a:spLocks noGrp="1"/>
          </p:cNvSpPr>
          <p:nvPr>
            <p:ph type="sldNum" sz="quarter" idx="10"/>
          </p:nvPr>
        </p:nvSpPr>
        <p:spPr/>
        <p:txBody>
          <a:bodyPr/>
          <a:lstStyle/>
          <a:p>
            <a:fld id="{F8070640-72DB-A041-9FD3-56C65ED5F5A8}" type="slidenum">
              <a:rPr lang="es-ES" smtClean="0"/>
              <a:t>6</a:t>
            </a:fld>
            <a:endParaRPr lang="es-ES"/>
          </a:p>
        </p:txBody>
      </p:sp>
    </p:spTree>
    <p:extLst>
      <p:ext uri="{BB962C8B-B14F-4D97-AF65-F5344CB8AC3E}">
        <p14:creationId xmlns:p14="http://schemas.microsoft.com/office/powerpoint/2010/main" val="117670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common</a:t>
            </a:r>
          </a:p>
          <a:p>
            <a:r>
              <a:rPr lang="en-US" dirty="0"/>
              <a:t>problem with consumer-grade wearable devices, as users might</a:t>
            </a:r>
          </a:p>
          <a:p>
            <a:r>
              <a:rPr lang="en-US" dirty="0"/>
              <a:t>not wear them during the night (battery recharging, sensors</a:t>
            </a:r>
          </a:p>
          <a:p>
            <a:r>
              <a:rPr lang="en-US" dirty="0"/>
              <a:t>embedded in smart jewelry, and so forth)</a:t>
            </a:r>
          </a:p>
          <a:p>
            <a:endParaRPr lang="en-US" dirty="0"/>
          </a:p>
          <a:p>
            <a:r>
              <a:rPr lang="en-US" dirty="0"/>
              <a:t>Traditional prediction models applied to activity raw accelerometer data (</a:t>
            </a:r>
            <a:r>
              <a:rPr lang="en-US" dirty="0" err="1"/>
              <a:t>eg</a:t>
            </a:r>
            <a:r>
              <a:rPr lang="en-US" dirty="0"/>
              <a:t>, logistic regression) suffer from at least 2 key limitations: (1) They are not robust enough to learn useful patterns from noisy raw accelerometer output. As a result, existing methods for classification and analysis of physical activity rely on extracting higher-level features that can be fed into prediction models [34]. This process often requires domain expertise and can be time consuming. (2) Traditional methods do not exploit task labels for feature construction, and thus can be limited in their ability to learn task-specific features. </a:t>
            </a:r>
            <a:r>
              <a:rPr lang="en-US"/>
              <a:t>Deep learning has the advantage that it is robust to raw noisy data, and can learn, automatically, higher level abstract features by passing raw input signals through nonlinear hidden layers while also optimizing on the target prediction tasks</a:t>
            </a:r>
          </a:p>
        </p:txBody>
      </p:sp>
      <p:sp>
        <p:nvSpPr>
          <p:cNvPr id="4" name="Slide Number Placeholder 3"/>
          <p:cNvSpPr>
            <a:spLocks noGrp="1"/>
          </p:cNvSpPr>
          <p:nvPr>
            <p:ph type="sldNum" sz="quarter" idx="10"/>
          </p:nvPr>
        </p:nvSpPr>
        <p:spPr/>
        <p:txBody>
          <a:bodyPr/>
          <a:lstStyle/>
          <a:p>
            <a:fld id="{F8070640-72DB-A041-9FD3-56C65ED5F5A8}" type="slidenum">
              <a:rPr lang="es-ES" smtClean="0"/>
              <a:t>7</a:t>
            </a:fld>
            <a:endParaRPr lang="es-ES"/>
          </a:p>
        </p:txBody>
      </p:sp>
    </p:spTree>
    <p:extLst>
      <p:ext uri="{BB962C8B-B14F-4D97-AF65-F5344CB8AC3E}">
        <p14:creationId xmlns:p14="http://schemas.microsoft.com/office/powerpoint/2010/main" val="25564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common</a:t>
            </a:r>
          </a:p>
          <a:p>
            <a:r>
              <a:rPr lang="en-US" dirty="0"/>
              <a:t>problem with consumer-grade wearable devices, as users might</a:t>
            </a:r>
          </a:p>
          <a:p>
            <a:r>
              <a:rPr lang="en-US" dirty="0"/>
              <a:t>not wear them during the night (battery recharging, sensors</a:t>
            </a:r>
          </a:p>
          <a:p>
            <a:r>
              <a:rPr lang="en-US" dirty="0"/>
              <a:t>embedded in smart jewelry, and so forth)</a:t>
            </a:r>
          </a:p>
          <a:p>
            <a:endParaRPr lang="en-US" dirty="0"/>
          </a:p>
          <a:p>
            <a:r>
              <a:rPr lang="en-US" dirty="0"/>
              <a:t>Traditional prediction models applied to activity raw accelerometer data (</a:t>
            </a:r>
            <a:r>
              <a:rPr lang="en-US" dirty="0" err="1"/>
              <a:t>eg</a:t>
            </a:r>
            <a:r>
              <a:rPr lang="en-US" dirty="0"/>
              <a:t>, logistic regression) suffer from at least 2 key limitations: (1) They are not robust enough to learn useful patterns from noisy raw accelerometer output. As a result, existing methods for classification and analysis of physical activity rely on extracting higher-level features that can be fed into prediction models [34]. This process often requires domain expertise and can be time consuming. (2) Traditional methods do not exploit task labels for feature construction, and thus can be limited in their ability to learn task-specific features. </a:t>
            </a:r>
            <a:r>
              <a:rPr lang="en-US"/>
              <a:t>Deep learning has the advantage that it is robust to raw noisy data, and can learn, automatically, higher level abstract features by passing raw input signals through nonlinear hidden layers while also optimizing on the target prediction tasks</a:t>
            </a:r>
          </a:p>
        </p:txBody>
      </p:sp>
      <p:sp>
        <p:nvSpPr>
          <p:cNvPr id="4" name="Slide Number Placeholder 3"/>
          <p:cNvSpPr>
            <a:spLocks noGrp="1"/>
          </p:cNvSpPr>
          <p:nvPr>
            <p:ph type="sldNum" sz="quarter" idx="10"/>
          </p:nvPr>
        </p:nvSpPr>
        <p:spPr/>
        <p:txBody>
          <a:bodyPr/>
          <a:lstStyle/>
          <a:p>
            <a:fld id="{F8070640-72DB-A041-9FD3-56C65ED5F5A8}" type="slidenum">
              <a:rPr lang="es-ES" smtClean="0"/>
              <a:t>8</a:t>
            </a:fld>
            <a:endParaRPr lang="es-ES"/>
          </a:p>
        </p:txBody>
      </p:sp>
    </p:spTree>
    <p:extLst>
      <p:ext uri="{BB962C8B-B14F-4D97-AF65-F5344CB8AC3E}">
        <p14:creationId xmlns:p14="http://schemas.microsoft.com/office/powerpoint/2010/main" val="38008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sleep quality we determined sleep efficiency</a:t>
            </a:r>
          </a:p>
          <a:p>
            <a:endParaRPr lang="en-US" dirty="0"/>
          </a:p>
          <a:p>
            <a:r>
              <a:rPr lang="en-US" dirty="0"/>
              <a:t>Total sleep time represents the amount of time that an individual spends asleep, less the amount of time the person awakens. This is calculated by subtracting the wake after sleep onset (WASO) from the duration of the sleep period.</a:t>
            </a:r>
          </a:p>
        </p:txBody>
      </p:sp>
      <p:sp>
        <p:nvSpPr>
          <p:cNvPr id="4" name="Slide Number Placeholder 3"/>
          <p:cNvSpPr>
            <a:spLocks noGrp="1"/>
          </p:cNvSpPr>
          <p:nvPr>
            <p:ph type="sldNum" sz="quarter" idx="10"/>
          </p:nvPr>
        </p:nvSpPr>
        <p:spPr/>
        <p:txBody>
          <a:bodyPr/>
          <a:lstStyle/>
          <a:p>
            <a:fld id="{F8070640-72DB-A041-9FD3-56C65ED5F5A8}" type="slidenum">
              <a:rPr lang="es-ES" smtClean="0"/>
              <a:t>9</a:t>
            </a:fld>
            <a:endParaRPr lang="es-ES"/>
          </a:p>
        </p:txBody>
      </p:sp>
    </p:spTree>
    <p:extLst>
      <p:ext uri="{BB962C8B-B14F-4D97-AF65-F5344CB8AC3E}">
        <p14:creationId xmlns:p14="http://schemas.microsoft.com/office/powerpoint/2010/main" val="66790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common</a:t>
            </a:r>
          </a:p>
          <a:p>
            <a:r>
              <a:rPr lang="en-US" dirty="0"/>
              <a:t>problem with consumer-grade wearable devices, as users might</a:t>
            </a:r>
          </a:p>
          <a:p>
            <a:r>
              <a:rPr lang="en-US" dirty="0"/>
              <a:t>not wear them during the night (battery recharging, sensors</a:t>
            </a:r>
          </a:p>
          <a:p>
            <a:r>
              <a:rPr lang="en-US" dirty="0"/>
              <a:t>embedded in smart jewelry, and so forth)</a:t>
            </a:r>
          </a:p>
          <a:p>
            <a:endParaRPr lang="en-US" dirty="0"/>
          </a:p>
          <a:p>
            <a:r>
              <a:rPr lang="en-US" dirty="0"/>
              <a:t>Traditional prediction models applied to activity raw accelerometer data (</a:t>
            </a:r>
            <a:r>
              <a:rPr lang="en-US" dirty="0" err="1"/>
              <a:t>eg</a:t>
            </a:r>
            <a:r>
              <a:rPr lang="en-US" dirty="0"/>
              <a:t>, logistic regression) suffer from at least 2 key limitations: (1) They are not robust enough to learn useful patterns from noisy raw accelerometer output. As a result, existing methods for classification and analysis of physical activity rely on extracting higher-level features that can be fed into prediction models [34]. This process often requires domain expertise and can be time consuming. (2) Traditional methods do not exploit task labels for feature construction, and thus can be limited in their ability to learn task-specific features. </a:t>
            </a:r>
            <a:r>
              <a:rPr lang="en-US"/>
              <a:t>Deep learning has the advantage that it is robust to raw noisy data, and can learn, automatically, higher level abstract features by passing raw input signals through nonlinear hidden layers while also optimizing on the target prediction tasks</a:t>
            </a:r>
          </a:p>
        </p:txBody>
      </p:sp>
      <p:sp>
        <p:nvSpPr>
          <p:cNvPr id="4" name="Slide Number Placeholder 3"/>
          <p:cNvSpPr>
            <a:spLocks noGrp="1"/>
          </p:cNvSpPr>
          <p:nvPr>
            <p:ph type="sldNum" sz="quarter" idx="10"/>
          </p:nvPr>
        </p:nvSpPr>
        <p:spPr/>
        <p:txBody>
          <a:bodyPr/>
          <a:lstStyle/>
          <a:p>
            <a:fld id="{F8070640-72DB-A041-9FD3-56C65ED5F5A8}" type="slidenum">
              <a:rPr lang="es-ES" smtClean="0"/>
              <a:t>10</a:t>
            </a:fld>
            <a:endParaRPr lang="es-ES"/>
          </a:p>
        </p:txBody>
      </p:sp>
    </p:spTree>
    <p:extLst>
      <p:ext uri="{BB962C8B-B14F-4D97-AF65-F5344CB8AC3E}">
        <p14:creationId xmlns:p14="http://schemas.microsoft.com/office/powerpoint/2010/main" val="314799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Input</a:t>
            </a:r>
            <a:r>
              <a:rPr lang="en-US" dirty="0"/>
              <a:t>: representing the physical activity of a person’s awake time. Each vector corresponded to a continuous period of awake time, and so for each individual, there might be multiple such vectors over the 7 days. Each </a:t>
            </a:r>
            <a:r>
              <a:rPr lang="en-US" dirty="0" err="1"/>
              <a:t>xT</a:t>
            </a:r>
            <a:r>
              <a:rPr lang="en-US" dirty="0"/>
              <a:t> represented the value of the vertical axis at time t. </a:t>
            </a:r>
          </a:p>
          <a:p>
            <a:r>
              <a:rPr lang="en-US" b="1" dirty="0"/>
              <a:t>LR: </a:t>
            </a:r>
            <a:r>
              <a:rPr lang="en-US" dirty="0"/>
              <a:t>The optimal setting for logistic regression (LR) was with a mini-batch size of 5 and a dropout ratio of 0.5.</a:t>
            </a:r>
          </a:p>
          <a:p>
            <a:r>
              <a:rPr lang="en-US" b="1" dirty="0"/>
              <a:t>MLPs</a:t>
            </a:r>
            <a:r>
              <a:rPr lang="en-US" dirty="0"/>
              <a:t>, also known as feed-forward neural networks, are the simplest models in the deep learning family. They have one or more hidden layers. In fact, MLP without any hidden layers is equivalent to logistic regression. In MLP, all the units of a hidden layer are fully connected to the units in the previous layer. The best parameter configuration for MLP was with a mini-batch size of 20, a dropout ratio of 0.1, and a hidden layer size of 15.</a:t>
            </a:r>
          </a:p>
          <a:p>
            <a:r>
              <a:rPr lang="en-US" b="1" dirty="0"/>
              <a:t>CNN </a:t>
            </a:r>
            <a:r>
              <a:rPr lang="en-US" dirty="0"/>
              <a:t>For its best configuration, we used 25 hidden nodes, filter length of 5 and pooling length of 4, 5 mini-batch size, and 0.0 dropout ratio</a:t>
            </a:r>
          </a:p>
          <a:p>
            <a:r>
              <a:rPr lang="en-US" b="1" dirty="0"/>
              <a:t>RNN </a:t>
            </a:r>
            <a:r>
              <a:rPr lang="en-US" dirty="0"/>
              <a:t>performed best with a mini-batch size of 5, a dropout ratio of 0.1 and a hidden layer size of 75. To avoid over-fitting, we used a technique based on dropout of hidden units and early stopping based on the loss on the development set</a:t>
            </a:r>
          </a:p>
          <a:p>
            <a:r>
              <a:rPr lang="en-US" b="1" dirty="0"/>
              <a:t>LSTM </a:t>
            </a:r>
            <a:r>
              <a:rPr lang="en-US" dirty="0"/>
              <a:t>A subtype of RNN, LSTM uses specifically designed memory blocks as units in the recurrent layer to capture longer-range dependencies. The optimal configuration values for LSTM were a mini batch size of 5, dropout ratio of 0.5, and hidden layer size of 100.</a:t>
            </a:r>
          </a:p>
          <a:p>
            <a:r>
              <a:rPr lang="en-US" b="1" dirty="0"/>
              <a:t>TB-LSTM </a:t>
            </a:r>
            <a:r>
              <a:rPr lang="en-US" dirty="0"/>
              <a:t>To further improve our implementation of LSTM, we constructed batches of time steps by merging accelerometer measures over time steps. We referred to this version of the model as TB-LSTM. The configuration values for TB-LSTM were mini-batch size of 5, dropout ratio of 0.5, and hidden layer size of 100.</a:t>
            </a:r>
            <a:endParaRPr lang="en-US" b="1" dirty="0"/>
          </a:p>
        </p:txBody>
      </p:sp>
      <p:sp>
        <p:nvSpPr>
          <p:cNvPr id="4" name="Slide Number Placeholder 3"/>
          <p:cNvSpPr>
            <a:spLocks noGrp="1"/>
          </p:cNvSpPr>
          <p:nvPr>
            <p:ph type="sldNum" sz="quarter" idx="10"/>
          </p:nvPr>
        </p:nvSpPr>
        <p:spPr/>
        <p:txBody>
          <a:bodyPr/>
          <a:lstStyle/>
          <a:p>
            <a:fld id="{F8070640-72DB-A041-9FD3-56C65ED5F5A8}" type="slidenum">
              <a:rPr lang="es-ES" smtClean="0"/>
              <a:t>11</a:t>
            </a:fld>
            <a:endParaRPr lang="es-ES"/>
          </a:p>
        </p:txBody>
      </p:sp>
    </p:spTree>
    <p:extLst>
      <p:ext uri="{BB962C8B-B14F-4D97-AF65-F5344CB8AC3E}">
        <p14:creationId xmlns:p14="http://schemas.microsoft.com/office/powerpoint/2010/main" val="298113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66CC9-CB7A-AC41-B3FE-DFEFA4341A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5FDE084-C2CD-A349-BCF9-830052CAA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FF45E80-1039-604D-ABB6-74B41ADB9BA3}"/>
              </a:ext>
            </a:extLst>
          </p:cNvPr>
          <p:cNvSpPr>
            <a:spLocks noGrp="1"/>
          </p:cNvSpPr>
          <p:nvPr>
            <p:ph type="dt" sz="half" idx="10"/>
          </p:nvPr>
        </p:nvSpPr>
        <p:spPr/>
        <p:txBody>
          <a:bodyPr/>
          <a:lstStyle/>
          <a:p>
            <a:fld id="{C4A1AEA2-11D5-7C40-B183-0CF8C0CB3378}" type="datetime1">
              <a:rPr lang="es-ES" smtClean="0"/>
              <a:t>11/05/2021</a:t>
            </a:fld>
            <a:endParaRPr lang="es-ES"/>
          </a:p>
        </p:txBody>
      </p:sp>
      <p:sp>
        <p:nvSpPr>
          <p:cNvPr id="5" name="Marcador de pie de página 4">
            <a:extLst>
              <a:ext uri="{FF2B5EF4-FFF2-40B4-BE49-F238E27FC236}">
                <a16:creationId xmlns:a16="http://schemas.microsoft.com/office/drawing/2014/main" id="{263D9F11-3D91-354C-B4FA-A855148764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0736AE-D168-E84B-9FF8-0ED15AB345E0}"/>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253380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CEC61-6957-9748-B4A6-FF6B87602B9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7FCABD7-8259-3E4C-A1A6-26DCA02D2FE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9B5163C-61D8-BC4A-B9AA-B0389C5B1B72}"/>
              </a:ext>
            </a:extLst>
          </p:cNvPr>
          <p:cNvSpPr>
            <a:spLocks noGrp="1"/>
          </p:cNvSpPr>
          <p:nvPr>
            <p:ph type="dt" sz="half" idx="10"/>
          </p:nvPr>
        </p:nvSpPr>
        <p:spPr/>
        <p:txBody>
          <a:bodyPr/>
          <a:lstStyle/>
          <a:p>
            <a:fld id="{4BF8F98D-84C7-4749-AC71-1909824F80D1}" type="datetime1">
              <a:rPr lang="es-ES" smtClean="0"/>
              <a:t>11/05/2021</a:t>
            </a:fld>
            <a:endParaRPr lang="es-ES"/>
          </a:p>
        </p:txBody>
      </p:sp>
      <p:sp>
        <p:nvSpPr>
          <p:cNvPr id="5" name="Marcador de pie de página 4">
            <a:extLst>
              <a:ext uri="{FF2B5EF4-FFF2-40B4-BE49-F238E27FC236}">
                <a16:creationId xmlns:a16="http://schemas.microsoft.com/office/drawing/2014/main" id="{FA7F2C83-911A-C54A-8DA3-ACB4BF5087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FD986A-D86F-844A-B8DA-D3CDB8FF3989}"/>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258282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2C6C45-E53B-FE43-B264-D492941A8D5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3DC5C9E-3959-B140-9F13-97C25EE63EF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4F81BD-13D9-814D-AEB7-A2081DB0C2D6}"/>
              </a:ext>
            </a:extLst>
          </p:cNvPr>
          <p:cNvSpPr>
            <a:spLocks noGrp="1"/>
          </p:cNvSpPr>
          <p:nvPr>
            <p:ph type="dt" sz="half" idx="10"/>
          </p:nvPr>
        </p:nvSpPr>
        <p:spPr/>
        <p:txBody>
          <a:bodyPr/>
          <a:lstStyle/>
          <a:p>
            <a:fld id="{AB758D49-17A2-5648-8663-12CAF1C77CCD}" type="datetime1">
              <a:rPr lang="es-ES" smtClean="0"/>
              <a:t>11/05/2021</a:t>
            </a:fld>
            <a:endParaRPr lang="es-ES"/>
          </a:p>
        </p:txBody>
      </p:sp>
      <p:sp>
        <p:nvSpPr>
          <p:cNvPr id="5" name="Marcador de pie de página 4">
            <a:extLst>
              <a:ext uri="{FF2B5EF4-FFF2-40B4-BE49-F238E27FC236}">
                <a16:creationId xmlns:a16="http://schemas.microsoft.com/office/drawing/2014/main" id="{D57C2EDE-207A-9E4C-9230-8AB59AD2CD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27BA7AB-8F15-7A4D-BDEB-9C31A0796787}"/>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174869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91335-E0E9-9547-9B1A-0584540460A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FDE377F-8D90-B04C-89E9-FB46191CD0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1A0D2AA-3B1E-5A4E-ABB8-31E794D6F5D7}"/>
              </a:ext>
            </a:extLst>
          </p:cNvPr>
          <p:cNvSpPr>
            <a:spLocks noGrp="1"/>
          </p:cNvSpPr>
          <p:nvPr>
            <p:ph type="dt" sz="half" idx="10"/>
          </p:nvPr>
        </p:nvSpPr>
        <p:spPr/>
        <p:txBody>
          <a:bodyPr/>
          <a:lstStyle/>
          <a:p>
            <a:fld id="{966B6807-6393-CA49-9DF7-3B24C5069744}" type="datetime1">
              <a:rPr lang="es-ES" smtClean="0"/>
              <a:t>11/05/2021</a:t>
            </a:fld>
            <a:endParaRPr lang="es-ES"/>
          </a:p>
        </p:txBody>
      </p:sp>
      <p:sp>
        <p:nvSpPr>
          <p:cNvPr id="5" name="Marcador de pie de página 4">
            <a:extLst>
              <a:ext uri="{FF2B5EF4-FFF2-40B4-BE49-F238E27FC236}">
                <a16:creationId xmlns:a16="http://schemas.microsoft.com/office/drawing/2014/main" id="{4912A860-84AB-BC42-B9FC-D1A7524E5A6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E94085E-833D-EC4F-AB01-3737E66D5375}"/>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34519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10561-CFEC-094D-9961-B5F29853E90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EE6703-9B1B-334B-8533-EB328CF65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EA503C-7577-5E44-921C-51855A54D5F2}"/>
              </a:ext>
            </a:extLst>
          </p:cNvPr>
          <p:cNvSpPr>
            <a:spLocks noGrp="1"/>
          </p:cNvSpPr>
          <p:nvPr>
            <p:ph type="dt" sz="half" idx="10"/>
          </p:nvPr>
        </p:nvSpPr>
        <p:spPr/>
        <p:txBody>
          <a:bodyPr/>
          <a:lstStyle/>
          <a:p>
            <a:fld id="{E5CBD1DF-BA46-E946-9657-5B3D30FD11BF}" type="datetime1">
              <a:rPr lang="es-ES" smtClean="0"/>
              <a:t>11/05/2021</a:t>
            </a:fld>
            <a:endParaRPr lang="es-ES"/>
          </a:p>
        </p:txBody>
      </p:sp>
      <p:sp>
        <p:nvSpPr>
          <p:cNvPr id="5" name="Marcador de pie de página 4">
            <a:extLst>
              <a:ext uri="{FF2B5EF4-FFF2-40B4-BE49-F238E27FC236}">
                <a16:creationId xmlns:a16="http://schemas.microsoft.com/office/drawing/2014/main" id="{68DC4A3E-3361-BF4F-BD46-8851FE604F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DE470E-FC57-8949-9580-92CFB5710138}"/>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36859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BF8CF-2DE0-B94A-9D99-F5FF75A2D5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BE1C313-E980-3543-AE5E-30381539AEA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1E16FF-11FD-A34E-A2CC-5BDB8804EC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1A09B4E-D738-D446-83FE-A23303C94BF9}"/>
              </a:ext>
            </a:extLst>
          </p:cNvPr>
          <p:cNvSpPr>
            <a:spLocks noGrp="1"/>
          </p:cNvSpPr>
          <p:nvPr>
            <p:ph type="dt" sz="half" idx="10"/>
          </p:nvPr>
        </p:nvSpPr>
        <p:spPr/>
        <p:txBody>
          <a:bodyPr/>
          <a:lstStyle/>
          <a:p>
            <a:fld id="{8701F7F1-4C2E-0D4C-8973-835C17B89FD2}" type="datetime1">
              <a:rPr lang="es-ES" smtClean="0"/>
              <a:t>11/05/2021</a:t>
            </a:fld>
            <a:endParaRPr lang="es-ES"/>
          </a:p>
        </p:txBody>
      </p:sp>
      <p:sp>
        <p:nvSpPr>
          <p:cNvPr id="6" name="Marcador de pie de página 5">
            <a:extLst>
              <a:ext uri="{FF2B5EF4-FFF2-40B4-BE49-F238E27FC236}">
                <a16:creationId xmlns:a16="http://schemas.microsoft.com/office/drawing/2014/main" id="{5F5C71B5-D7AD-0347-A4D9-B1E6870560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81988BE-18C5-D24D-8845-B911E6F981F6}"/>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383059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9FBB7-B5AC-CD48-AA6D-94C289244D4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3ECCB7C-F221-004A-942E-F93EB3606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C626A8-536E-7B44-98E6-861A19698FE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D6BD8B8-C0E3-7F46-B39D-50923A37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0CBED7C-9EA9-B242-BE6B-C83F581C83D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84843CB-12F2-8642-905D-5E570D6969BD}"/>
              </a:ext>
            </a:extLst>
          </p:cNvPr>
          <p:cNvSpPr>
            <a:spLocks noGrp="1"/>
          </p:cNvSpPr>
          <p:nvPr>
            <p:ph type="dt" sz="half" idx="10"/>
          </p:nvPr>
        </p:nvSpPr>
        <p:spPr/>
        <p:txBody>
          <a:bodyPr/>
          <a:lstStyle/>
          <a:p>
            <a:fld id="{5E75877F-8C52-9D42-8C6B-4E2795C3C32B}" type="datetime1">
              <a:rPr lang="es-ES" smtClean="0"/>
              <a:t>11/05/2021</a:t>
            </a:fld>
            <a:endParaRPr lang="es-ES"/>
          </a:p>
        </p:txBody>
      </p:sp>
      <p:sp>
        <p:nvSpPr>
          <p:cNvPr id="8" name="Marcador de pie de página 7">
            <a:extLst>
              <a:ext uri="{FF2B5EF4-FFF2-40B4-BE49-F238E27FC236}">
                <a16:creationId xmlns:a16="http://schemas.microsoft.com/office/drawing/2014/main" id="{DC04FA7B-CED8-E541-9152-E6341781D04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D85E852-15E7-8E41-BC37-872ED3D1C864}"/>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260915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532FA-6E3C-484D-AF17-1E7068D4439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8B6751B-86CE-0846-8990-6FB416144568}"/>
              </a:ext>
            </a:extLst>
          </p:cNvPr>
          <p:cNvSpPr>
            <a:spLocks noGrp="1"/>
          </p:cNvSpPr>
          <p:nvPr>
            <p:ph type="dt" sz="half" idx="10"/>
          </p:nvPr>
        </p:nvSpPr>
        <p:spPr/>
        <p:txBody>
          <a:bodyPr/>
          <a:lstStyle/>
          <a:p>
            <a:fld id="{E17EE5C4-7118-8449-A16E-9002DD896904}" type="datetime1">
              <a:rPr lang="es-ES" smtClean="0"/>
              <a:t>11/05/2021</a:t>
            </a:fld>
            <a:endParaRPr lang="es-ES"/>
          </a:p>
        </p:txBody>
      </p:sp>
      <p:sp>
        <p:nvSpPr>
          <p:cNvPr id="4" name="Marcador de pie de página 3">
            <a:extLst>
              <a:ext uri="{FF2B5EF4-FFF2-40B4-BE49-F238E27FC236}">
                <a16:creationId xmlns:a16="http://schemas.microsoft.com/office/drawing/2014/main" id="{77971F53-4092-4B49-8386-BDDEF8C7019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5B3797E-ECD0-A74E-B2FC-F2777D356FDF}"/>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275484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CF1EDE-0A21-3A4E-9B20-62C253F30CB1}"/>
              </a:ext>
            </a:extLst>
          </p:cNvPr>
          <p:cNvSpPr>
            <a:spLocks noGrp="1"/>
          </p:cNvSpPr>
          <p:nvPr>
            <p:ph type="dt" sz="half" idx="10"/>
          </p:nvPr>
        </p:nvSpPr>
        <p:spPr/>
        <p:txBody>
          <a:bodyPr/>
          <a:lstStyle/>
          <a:p>
            <a:fld id="{203AC9BB-3920-A042-8E32-147A84A99209}" type="datetime1">
              <a:rPr lang="es-ES" smtClean="0"/>
              <a:t>11/05/2021</a:t>
            </a:fld>
            <a:endParaRPr lang="es-ES"/>
          </a:p>
        </p:txBody>
      </p:sp>
      <p:sp>
        <p:nvSpPr>
          <p:cNvPr id="3" name="Marcador de pie de página 2">
            <a:extLst>
              <a:ext uri="{FF2B5EF4-FFF2-40B4-BE49-F238E27FC236}">
                <a16:creationId xmlns:a16="http://schemas.microsoft.com/office/drawing/2014/main" id="{50937760-7944-2446-894D-B5FDFDB865A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958C3C2-E15B-C742-9B61-F58CDB7D7B77}"/>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393724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B7868-8F14-174A-BBF7-2E8911C43E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6C79FD7-F705-6B4F-A3BB-A7D0BFA13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CBEC2E4-D18C-D34C-A2E3-5A456ABFD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0F52DD-D871-4549-BD3C-CE8981840C7B}"/>
              </a:ext>
            </a:extLst>
          </p:cNvPr>
          <p:cNvSpPr>
            <a:spLocks noGrp="1"/>
          </p:cNvSpPr>
          <p:nvPr>
            <p:ph type="dt" sz="half" idx="10"/>
          </p:nvPr>
        </p:nvSpPr>
        <p:spPr/>
        <p:txBody>
          <a:bodyPr/>
          <a:lstStyle/>
          <a:p>
            <a:fld id="{E6B48FC5-4518-1C47-B5BC-8CE092953AAA}" type="datetime1">
              <a:rPr lang="es-ES" smtClean="0"/>
              <a:t>11/05/2021</a:t>
            </a:fld>
            <a:endParaRPr lang="es-ES"/>
          </a:p>
        </p:txBody>
      </p:sp>
      <p:sp>
        <p:nvSpPr>
          <p:cNvPr id="6" name="Marcador de pie de página 5">
            <a:extLst>
              <a:ext uri="{FF2B5EF4-FFF2-40B4-BE49-F238E27FC236}">
                <a16:creationId xmlns:a16="http://schemas.microsoft.com/office/drawing/2014/main" id="{A8C60F10-C989-E84A-8286-FCA40840BD6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7B03ED6-2A9A-654F-9ABC-E2C524D3BDD3}"/>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68161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AAEAD-3D13-254A-AEB7-07BD420DAB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A8A1D4C-174A-D04A-864A-F1D7E91F7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005F97-5F73-C747-9239-63A54EBDC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B26C035-CFE0-6247-B877-93BCDDA6346B}"/>
              </a:ext>
            </a:extLst>
          </p:cNvPr>
          <p:cNvSpPr>
            <a:spLocks noGrp="1"/>
          </p:cNvSpPr>
          <p:nvPr>
            <p:ph type="dt" sz="half" idx="10"/>
          </p:nvPr>
        </p:nvSpPr>
        <p:spPr/>
        <p:txBody>
          <a:bodyPr/>
          <a:lstStyle/>
          <a:p>
            <a:fld id="{4B8B16F3-5CE2-BF46-BD6B-0B69D143DA13}" type="datetime1">
              <a:rPr lang="es-ES" smtClean="0"/>
              <a:t>11/05/2021</a:t>
            </a:fld>
            <a:endParaRPr lang="es-ES"/>
          </a:p>
        </p:txBody>
      </p:sp>
      <p:sp>
        <p:nvSpPr>
          <p:cNvPr id="6" name="Marcador de pie de página 5">
            <a:extLst>
              <a:ext uri="{FF2B5EF4-FFF2-40B4-BE49-F238E27FC236}">
                <a16:creationId xmlns:a16="http://schemas.microsoft.com/office/drawing/2014/main" id="{F96BF27F-B4F7-104D-A2F9-3D0750AF89F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136896-5743-9544-BF98-61734FCED124}"/>
              </a:ext>
            </a:extLst>
          </p:cNvPr>
          <p:cNvSpPr>
            <a:spLocks noGrp="1"/>
          </p:cNvSpPr>
          <p:nvPr>
            <p:ph type="sldNum" sz="quarter" idx="12"/>
          </p:nvPr>
        </p:nvSpPr>
        <p:spPr/>
        <p:txBody>
          <a:bodyPr/>
          <a:lstStyle/>
          <a:p>
            <a:fld id="{E4C70AC9-0882-6645-A304-CDBA56F99908}" type="slidenum">
              <a:rPr lang="es-ES" smtClean="0"/>
              <a:t>‹#›</a:t>
            </a:fld>
            <a:endParaRPr lang="es-ES"/>
          </a:p>
        </p:txBody>
      </p:sp>
    </p:spTree>
    <p:extLst>
      <p:ext uri="{BB962C8B-B14F-4D97-AF65-F5344CB8AC3E}">
        <p14:creationId xmlns:p14="http://schemas.microsoft.com/office/powerpoint/2010/main" val="196115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1E069F1-EA13-5C4B-867E-640728C0D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757F4E24-2401-5340-AFFB-C9DF00FD3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14650B-FC31-8C40-BE2A-97F67C2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F1770-AEBD-0547-850D-3673DE0E5BAB}" type="datetime1">
              <a:rPr lang="es-ES" smtClean="0"/>
              <a:t>11/05/2021</a:t>
            </a:fld>
            <a:endParaRPr lang="es-ES"/>
          </a:p>
        </p:txBody>
      </p:sp>
      <p:sp>
        <p:nvSpPr>
          <p:cNvPr id="5" name="Marcador de pie de página 4">
            <a:extLst>
              <a:ext uri="{FF2B5EF4-FFF2-40B4-BE49-F238E27FC236}">
                <a16:creationId xmlns:a16="http://schemas.microsoft.com/office/drawing/2014/main" id="{B910F82C-97B8-C940-90CB-A56CADD82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6AAFEC4-9561-494D-A54A-3A544B710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70AC9-0882-6645-A304-CDBA56F99908}" type="slidenum">
              <a:rPr lang="es-ES" smtClean="0"/>
              <a:t>‹#›</a:t>
            </a:fld>
            <a:endParaRPr lang="es-ES"/>
          </a:p>
        </p:txBody>
      </p:sp>
      <p:pic>
        <p:nvPicPr>
          <p:cNvPr id="7" name="Imagen 6" descr="Texto&#10;&#10;Descripción generada automáticamente">
            <a:extLst>
              <a:ext uri="{FF2B5EF4-FFF2-40B4-BE49-F238E27FC236}">
                <a16:creationId xmlns:a16="http://schemas.microsoft.com/office/drawing/2014/main" id="{DDCE40BE-9EE9-0643-B8B4-8B572D15A264}"/>
              </a:ext>
            </a:extLst>
          </p:cNvPr>
          <p:cNvPicPr>
            <a:picLocks noChangeAspect="1"/>
          </p:cNvPicPr>
          <p:nvPr userDrawn="1"/>
        </p:nvPicPr>
        <p:blipFill>
          <a:blip r:embed="rId13"/>
          <a:stretch>
            <a:fillRect/>
          </a:stretch>
        </p:blipFill>
        <p:spPr>
          <a:xfrm>
            <a:off x="128090" y="6456869"/>
            <a:ext cx="1217087" cy="365126"/>
          </a:xfrm>
          <a:prstGeom prst="rect">
            <a:avLst/>
          </a:prstGeom>
        </p:spPr>
      </p:pic>
    </p:spTree>
    <p:extLst>
      <p:ext uri="{BB962C8B-B14F-4D97-AF65-F5344CB8AC3E}">
        <p14:creationId xmlns:p14="http://schemas.microsoft.com/office/powerpoint/2010/main" val="47106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Un hombre sentado frente a una computadora&#10;&#10;Descripción generada automáticamente con confianza media">
            <a:extLst>
              <a:ext uri="{FF2B5EF4-FFF2-40B4-BE49-F238E27FC236}">
                <a16:creationId xmlns:a16="http://schemas.microsoft.com/office/drawing/2014/main" id="{3C98780E-98B5-CD40-B59F-429FB865A475}"/>
              </a:ext>
            </a:extLst>
          </p:cNvPr>
          <p:cNvPicPr>
            <a:picLocks noChangeAspect="1"/>
          </p:cNvPicPr>
          <p:nvPr/>
        </p:nvPicPr>
        <p:blipFill rotWithShape="1">
          <a:blip r:embed="rId3"/>
          <a:srcRect b="15414"/>
          <a:stretch/>
        </p:blipFill>
        <p:spPr>
          <a:xfrm>
            <a:off x="9974" y="-3325"/>
            <a:ext cx="12191980" cy="6857990"/>
          </a:xfrm>
          <a:prstGeom prst="rect">
            <a:avLst/>
          </a:prstGeom>
        </p:spPr>
      </p:pic>
      <p:sp>
        <p:nvSpPr>
          <p:cNvPr id="25" name="Freeform: Shape 20">
            <a:extLst>
              <a:ext uri="{FF2B5EF4-FFF2-40B4-BE49-F238E27FC236}">
                <a16:creationId xmlns:a16="http://schemas.microsoft.com/office/drawing/2014/main" id="{FD367FDA-2141-45CD-BBF9-48670C11D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4" y="1073777"/>
            <a:ext cx="5952405" cy="4412648"/>
          </a:xfrm>
          <a:custGeom>
            <a:avLst/>
            <a:gdLst>
              <a:gd name="connsiteX0" fmla="*/ 5087889 w 5952405"/>
              <a:gd name="connsiteY0" fmla="*/ 880798 h 4412648"/>
              <a:gd name="connsiteX1" fmla="*/ 5602872 w 5952405"/>
              <a:gd name="connsiteY1" fmla="*/ 880798 h 4412648"/>
              <a:gd name="connsiteX2" fmla="*/ 5682956 w 5952405"/>
              <a:gd name="connsiteY2" fmla="*/ 927340 h 4412648"/>
              <a:gd name="connsiteX3" fmla="*/ 5939892 w 5952405"/>
              <a:gd name="connsiteY3" fmla="*/ 1371716 h 4412648"/>
              <a:gd name="connsiteX4" fmla="*/ 5939892 w 5952405"/>
              <a:gd name="connsiteY4" fmla="*/ 1462586 h 4412648"/>
              <a:gd name="connsiteX5" fmla="*/ 5682956 w 5952405"/>
              <a:gd name="connsiteY5" fmla="*/ 1906962 h 4412648"/>
              <a:gd name="connsiteX6" fmla="*/ 5602872 w 5952405"/>
              <a:gd name="connsiteY6" fmla="*/ 1953505 h 4412648"/>
              <a:gd name="connsiteX7" fmla="*/ 5087889 w 5952405"/>
              <a:gd name="connsiteY7" fmla="*/ 1953505 h 4412648"/>
              <a:gd name="connsiteX8" fmla="*/ 5008916 w 5952405"/>
              <a:gd name="connsiteY8" fmla="*/ 1906962 h 4412648"/>
              <a:gd name="connsiteX9" fmla="*/ 4750868 w 5952405"/>
              <a:gd name="connsiteY9" fmla="*/ 1462586 h 4412648"/>
              <a:gd name="connsiteX10" fmla="*/ 4750868 w 5952405"/>
              <a:gd name="connsiteY10" fmla="*/ 1371716 h 4412648"/>
              <a:gd name="connsiteX11" fmla="*/ 5008916 w 5952405"/>
              <a:gd name="connsiteY11" fmla="*/ 927340 h 4412648"/>
              <a:gd name="connsiteX12" fmla="*/ 5087889 w 5952405"/>
              <a:gd name="connsiteY12" fmla="*/ 880798 h 4412648"/>
              <a:gd name="connsiteX13" fmla="*/ 1437823 w 5952405"/>
              <a:gd name="connsiteY13" fmla="*/ 0 h 4412648"/>
              <a:gd name="connsiteX14" fmla="*/ 3556238 w 5952405"/>
              <a:gd name="connsiteY14" fmla="*/ 0 h 4412648"/>
              <a:gd name="connsiteX15" fmla="*/ 3885668 w 5952405"/>
              <a:gd name="connsiteY15" fmla="*/ 191458 h 4412648"/>
              <a:gd name="connsiteX16" fmla="*/ 4942588 w 5952405"/>
              <a:gd name="connsiteY16" fmla="*/ 2019425 h 4412648"/>
              <a:gd name="connsiteX17" fmla="*/ 4942588 w 5952405"/>
              <a:gd name="connsiteY17" fmla="*/ 2393224 h 4412648"/>
              <a:gd name="connsiteX18" fmla="*/ 4550147 w 5952405"/>
              <a:gd name="connsiteY18" fmla="*/ 3071961 h 4412648"/>
              <a:gd name="connsiteX19" fmla="*/ 4549818 w 5952405"/>
              <a:gd name="connsiteY19" fmla="*/ 3072530 h 4412648"/>
              <a:gd name="connsiteX20" fmla="*/ 4539741 w 5952405"/>
              <a:gd name="connsiteY20" fmla="*/ 3072530 h 4412648"/>
              <a:gd name="connsiteX21" fmla="*/ 3588169 w 5952405"/>
              <a:gd name="connsiteY21" fmla="*/ 3072530 h 4412648"/>
              <a:gd name="connsiteX22" fmla="*/ 3432811 w 5952405"/>
              <a:gd name="connsiteY22" fmla="*/ 3158889 h 4412648"/>
              <a:gd name="connsiteX23" fmla="*/ 2889055 w 5952405"/>
              <a:gd name="connsiteY23" fmla="*/ 4089642 h 4412648"/>
              <a:gd name="connsiteX24" fmla="*/ 2889055 w 5952405"/>
              <a:gd name="connsiteY24" fmla="*/ 4268756 h 4412648"/>
              <a:gd name="connsiteX25" fmla="*/ 2957025 w 5952405"/>
              <a:gd name="connsiteY25" fmla="*/ 4385100 h 4412648"/>
              <a:gd name="connsiteX26" fmla="*/ 2973119 w 5952405"/>
              <a:gd name="connsiteY26" fmla="*/ 4412648 h 4412648"/>
              <a:gd name="connsiteX27" fmla="*/ 2913734 w 5952405"/>
              <a:gd name="connsiteY27" fmla="*/ 4412648 h 4412648"/>
              <a:gd name="connsiteX28" fmla="*/ 1437823 w 5952405"/>
              <a:gd name="connsiteY28" fmla="*/ 4412648 h 4412648"/>
              <a:gd name="connsiteX29" fmla="*/ 1112968 w 5952405"/>
              <a:gd name="connsiteY29" fmla="*/ 4221190 h 4412648"/>
              <a:gd name="connsiteX30" fmla="*/ 51474 w 5952405"/>
              <a:gd name="connsiteY30" fmla="*/ 2393224 h 4412648"/>
              <a:gd name="connsiteX31" fmla="*/ 51474 w 5952405"/>
              <a:gd name="connsiteY31" fmla="*/ 2019425 h 4412648"/>
              <a:gd name="connsiteX32" fmla="*/ 1112968 w 5952405"/>
              <a:gd name="connsiteY32" fmla="*/ 191458 h 4412648"/>
              <a:gd name="connsiteX33" fmla="*/ 1437823 w 5952405"/>
              <a:gd name="connsiteY33" fmla="*/ 0 h 44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952405" h="4412648">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ítulo 1">
            <a:extLst>
              <a:ext uri="{FF2B5EF4-FFF2-40B4-BE49-F238E27FC236}">
                <a16:creationId xmlns:a16="http://schemas.microsoft.com/office/drawing/2014/main" id="{56669804-D875-CA48-AC8F-F15D35E7A9C6}"/>
              </a:ext>
            </a:extLst>
          </p:cNvPr>
          <p:cNvSpPr>
            <a:spLocks noGrp="1"/>
          </p:cNvSpPr>
          <p:nvPr>
            <p:ph type="ctrTitle"/>
          </p:nvPr>
        </p:nvSpPr>
        <p:spPr>
          <a:xfrm>
            <a:off x="1581912" y="1874520"/>
            <a:ext cx="3447288" cy="1792224"/>
          </a:xfrm>
        </p:spPr>
        <p:txBody>
          <a:bodyPr anchor="b">
            <a:normAutofit/>
          </a:bodyPr>
          <a:lstStyle/>
          <a:p>
            <a:pPr algn="l"/>
            <a:r>
              <a:rPr lang="en-US" sz="4400" noProof="0" dirty="0">
                <a:solidFill>
                  <a:schemeClr val="bg1"/>
                </a:solidFill>
              </a:rPr>
              <a:t>DSxHealth application</a:t>
            </a:r>
          </a:p>
        </p:txBody>
      </p:sp>
      <p:sp>
        <p:nvSpPr>
          <p:cNvPr id="23" name="Freeform: Shape 22">
            <a:extLst>
              <a:ext uri="{FF2B5EF4-FFF2-40B4-BE49-F238E27FC236}">
                <a16:creationId xmlns:a16="http://schemas.microsoft.com/office/drawing/2014/main" id="{89E7A3B0-8177-473E-B1D0-59D0661DC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521" y="4146804"/>
            <a:ext cx="2527006" cy="221333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ítulo 2">
            <a:extLst>
              <a:ext uri="{FF2B5EF4-FFF2-40B4-BE49-F238E27FC236}">
                <a16:creationId xmlns:a16="http://schemas.microsoft.com/office/drawing/2014/main" id="{B83CD076-A1B7-D94D-9948-6DA9FB387E1B}"/>
              </a:ext>
            </a:extLst>
          </p:cNvPr>
          <p:cNvSpPr>
            <a:spLocks noGrp="1"/>
          </p:cNvSpPr>
          <p:nvPr>
            <p:ph type="subTitle" idx="1"/>
          </p:nvPr>
        </p:nvSpPr>
        <p:spPr>
          <a:xfrm>
            <a:off x="1581911" y="3758184"/>
            <a:ext cx="3447287" cy="488233"/>
          </a:xfrm>
        </p:spPr>
        <p:txBody>
          <a:bodyPr anchor="t">
            <a:normAutofit fontScale="92500"/>
          </a:bodyPr>
          <a:lstStyle/>
          <a:p>
            <a:pPr algn="l"/>
            <a:r>
              <a:rPr lang="en-US" noProof="0" dirty="0">
                <a:solidFill>
                  <a:schemeClr val="bg1"/>
                </a:solidFill>
              </a:rPr>
              <a:t>Blai Ras &amp; Lasha Gochiashvili</a:t>
            </a:r>
          </a:p>
        </p:txBody>
      </p:sp>
      <p:pic>
        <p:nvPicPr>
          <p:cNvPr id="6" name="Imagen 5" descr="Texto&#10;&#10;Descripción generada automáticamente">
            <a:extLst>
              <a:ext uri="{FF2B5EF4-FFF2-40B4-BE49-F238E27FC236}">
                <a16:creationId xmlns:a16="http://schemas.microsoft.com/office/drawing/2014/main" id="{A9292193-5AA6-0F42-92F4-5FF7F0B2600F}"/>
              </a:ext>
            </a:extLst>
          </p:cNvPr>
          <p:cNvPicPr>
            <a:picLocks noChangeAspect="1"/>
          </p:cNvPicPr>
          <p:nvPr/>
        </p:nvPicPr>
        <p:blipFill>
          <a:blip r:embed="rId4"/>
          <a:stretch>
            <a:fillRect/>
          </a:stretch>
        </p:blipFill>
        <p:spPr>
          <a:xfrm>
            <a:off x="3820414" y="4932260"/>
            <a:ext cx="1887220" cy="566166"/>
          </a:xfrm>
          <a:prstGeom prst="rect">
            <a:avLst/>
          </a:prstGeom>
        </p:spPr>
      </p:pic>
      <p:sp>
        <p:nvSpPr>
          <p:cNvPr id="4" name="Marcador de número de diapositiva 3">
            <a:extLst>
              <a:ext uri="{FF2B5EF4-FFF2-40B4-BE49-F238E27FC236}">
                <a16:creationId xmlns:a16="http://schemas.microsoft.com/office/drawing/2014/main" id="{07554E34-D514-AF48-8048-81E9D7B24DE4}"/>
              </a:ext>
            </a:extLst>
          </p:cNvPr>
          <p:cNvSpPr>
            <a:spLocks noGrp="1"/>
          </p:cNvSpPr>
          <p:nvPr>
            <p:ph type="sldNum" sz="quarter" idx="12"/>
          </p:nvPr>
        </p:nvSpPr>
        <p:spPr/>
        <p:txBody>
          <a:bodyPr/>
          <a:lstStyle/>
          <a:p>
            <a:fld id="{E4C70AC9-0882-6645-A304-CDBA56F99908}" type="slidenum">
              <a:rPr lang="es-ES" smtClean="0"/>
              <a:t>1</a:t>
            </a:fld>
            <a:endParaRPr lang="es-ES"/>
          </a:p>
        </p:txBody>
      </p:sp>
    </p:spTree>
    <p:extLst>
      <p:ext uri="{BB962C8B-B14F-4D97-AF65-F5344CB8AC3E}">
        <p14:creationId xmlns:p14="http://schemas.microsoft.com/office/powerpoint/2010/main" val="378707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mtClean="0"/>
              <a:t>10</a:t>
            </a:fld>
            <a:endParaRPr lang="es-ES"/>
          </a:p>
        </p:txBody>
      </p:sp>
      <p:sp>
        <p:nvSpPr>
          <p:cNvPr id="8" name="TextBox 7"/>
          <p:cNvSpPr txBox="1"/>
          <p:nvPr/>
        </p:nvSpPr>
        <p:spPr>
          <a:xfrm>
            <a:off x="10549985" y="-159798"/>
            <a:ext cx="1447832" cy="2215991"/>
          </a:xfrm>
          <a:prstGeom prst="rect">
            <a:avLst/>
          </a:prstGeom>
          <a:noFill/>
        </p:spPr>
        <p:txBody>
          <a:bodyPr wrap="none" rtlCol="0">
            <a:spAutoFit/>
          </a:bodyPr>
          <a:lstStyle/>
          <a:p>
            <a:r>
              <a:rPr lang="en-US" sz="13800" dirty="0">
                <a:solidFill>
                  <a:schemeClr val="bg1">
                    <a:lumMod val="75000"/>
                  </a:schemeClr>
                </a:solidFill>
                <a:latin typeface="Copperplate Gothic Bold" panose="020E0705020206020404" pitchFamily="34" charset="0"/>
              </a:rPr>
              <a:t>2</a:t>
            </a:r>
          </a:p>
        </p:txBody>
      </p:sp>
      <p:sp>
        <p:nvSpPr>
          <p:cNvPr id="12" name="Title 1"/>
          <p:cNvSpPr txBox="1">
            <a:spLocks/>
          </p:cNvSpPr>
          <p:nvPr/>
        </p:nvSpPr>
        <p:spPr>
          <a:xfrm>
            <a:off x="758301" y="642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dirty="0">
                <a:latin typeface="Montserrat" panose="00000500000000000000" pitchFamily="2" charset="0"/>
              </a:rPr>
              <a:t>Data processing and representation</a:t>
            </a:r>
          </a:p>
        </p:txBody>
      </p:sp>
      <p:pic>
        <p:nvPicPr>
          <p:cNvPr id="3" name="Picture 2"/>
          <p:cNvPicPr>
            <a:picLocks noChangeAspect="1"/>
          </p:cNvPicPr>
          <p:nvPr/>
        </p:nvPicPr>
        <p:blipFill>
          <a:blip r:embed="rId3"/>
          <a:stretch>
            <a:fillRect/>
          </a:stretch>
        </p:blipFill>
        <p:spPr>
          <a:xfrm>
            <a:off x="549120" y="2691136"/>
            <a:ext cx="6887157" cy="3336801"/>
          </a:xfrm>
          <a:prstGeom prst="rect">
            <a:avLst/>
          </a:prstGeom>
        </p:spPr>
      </p:pic>
      <p:pic>
        <p:nvPicPr>
          <p:cNvPr id="5" name="Picture 4"/>
          <p:cNvPicPr>
            <a:picLocks noChangeAspect="1"/>
          </p:cNvPicPr>
          <p:nvPr/>
        </p:nvPicPr>
        <p:blipFill>
          <a:blip r:embed="rId4"/>
          <a:stretch>
            <a:fillRect/>
          </a:stretch>
        </p:blipFill>
        <p:spPr>
          <a:xfrm>
            <a:off x="1655408" y="2343122"/>
            <a:ext cx="5276850" cy="266700"/>
          </a:xfrm>
          <a:prstGeom prst="rect">
            <a:avLst/>
          </a:prstGeom>
        </p:spPr>
      </p:pic>
    </p:spTree>
    <p:extLst>
      <p:ext uri="{BB962C8B-B14F-4D97-AF65-F5344CB8AC3E}">
        <p14:creationId xmlns:p14="http://schemas.microsoft.com/office/powerpoint/2010/main" val="8518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mtClean="0">
                <a:latin typeface="Montserrat" panose="00000500000000000000" pitchFamily="2" charset="0"/>
              </a:rPr>
              <a:t>11</a:t>
            </a:fld>
            <a:endParaRPr lang="es-ES">
              <a:latin typeface="Montserrat" panose="00000500000000000000" pitchFamily="2" charset="0"/>
            </a:endParaRPr>
          </a:p>
        </p:txBody>
      </p:sp>
      <p:sp>
        <p:nvSpPr>
          <p:cNvPr id="8" name="TextBox 7"/>
          <p:cNvSpPr txBox="1"/>
          <p:nvPr/>
        </p:nvSpPr>
        <p:spPr>
          <a:xfrm>
            <a:off x="10549985" y="-159798"/>
            <a:ext cx="1183337" cy="2215991"/>
          </a:xfrm>
          <a:prstGeom prst="rect">
            <a:avLst/>
          </a:prstGeom>
          <a:noFill/>
        </p:spPr>
        <p:txBody>
          <a:bodyPr wrap="none" rtlCol="0">
            <a:spAutoFit/>
          </a:bodyPr>
          <a:lstStyle/>
          <a:p>
            <a:r>
              <a:rPr lang="en-US" sz="13800" dirty="0">
                <a:solidFill>
                  <a:schemeClr val="bg1">
                    <a:lumMod val="75000"/>
                  </a:schemeClr>
                </a:solidFill>
                <a:latin typeface="Montserrat" panose="00000500000000000000" pitchFamily="2" charset="0"/>
              </a:rPr>
              <a:t>3</a:t>
            </a:r>
          </a:p>
        </p:txBody>
      </p:sp>
      <p:sp>
        <p:nvSpPr>
          <p:cNvPr id="12" name="Title 1"/>
          <p:cNvSpPr txBox="1">
            <a:spLocks/>
          </p:cNvSpPr>
          <p:nvPr/>
        </p:nvSpPr>
        <p:spPr>
          <a:xfrm>
            <a:off x="758301" y="642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dirty="0">
                <a:latin typeface="Montserrat" panose="00000500000000000000" pitchFamily="2" charset="0"/>
              </a:rPr>
              <a:t>Data modelling</a:t>
            </a:r>
          </a:p>
        </p:txBody>
      </p:sp>
      <p:sp>
        <p:nvSpPr>
          <p:cNvPr id="9" name="Rectangle 8"/>
          <p:cNvSpPr/>
          <p:nvPr/>
        </p:nvSpPr>
        <p:spPr>
          <a:xfrm>
            <a:off x="580748" y="3329109"/>
            <a:ext cx="8111231" cy="2031325"/>
          </a:xfrm>
          <a:prstGeom prst="rect">
            <a:avLst/>
          </a:prstGeom>
        </p:spPr>
        <p:txBody>
          <a:bodyPr wrap="square">
            <a:spAutoFit/>
          </a:bodyPr>
          <a:lstStyle/>
          <a:p>
            <a:pPr marL="285750" indent="-285750">
              <a:buFont typeface="Arial" panose="020B0604020202020204" pitchFamily="34" charset="0"/>
              <a:buChar char="•"/>
            </a:pPr>
            <a:r>
              <a:rPr lang="en-US" b="1" dirty="0">
                <a:latin typeface="Montserrat" panose="00000500000000000000" pitchFamily="2" charset="0"/>
              </a:rPr>
              <a:t>Logistic regression</a:t>
            </a:r>
            <a:r>
              <a:rPr lang="en-US" dirty="0">
                <a:latin typeface="Montserrat" panose="00000500000000000000" pitchFamily="2" charset="0"/>
              </a:rPr>
              <a:t>, a non-deep learning model</a:t>
            </a:r>
          </a:p>
          <a:p>
            <a:pPr marL="285750" indent="-285750">
              <a:buFont typeface="Arial" panose="020B0604020202020204" pitchFamily="34" charset="0"/>
              <a:buChar char="•"/>
            </a:pPr>
            <a:r>
              <a:rPr lang="en-US" dirty="0">
                <a:latin typeface="Montserrat" panose="00000500000000000000" pitchFamily="2" charset="0"/>
              </a:rPr>
              <a:t>Multi-layer perceptron's (</a:t>
            </a:r>
            <a:r>
              <a:rPr lang="en-US" b="1" dirty="0">
                <a:latin typeface="Montserrat" panose="00000500000000000000" pitchFamily="2" charset="0"/>
              </a:rPr>
              <a:t>MLPs</a:t>
            </a:r>
            <a:r>
              <a:rPr lang="en-US" dirty="0">
                <a:latin typeface="Montserrat" panose="00000500000000000000" pitchFamily="2" charset="0"/>
              </a:rPr>
              <a:t>), a deep learning model</a:t>
            </a:r>
          </a:p>
          <a:p>
            <a:pPr marL="285750" indent="-285750">
              <a:buFont typeface="Arial" panose="020B0604020202020204" pitchFamily="34" charset="0"/>
              <a:buChar char="•"/>
            </a:pPr>
            <a:r>
              <a:rPr lang="en-US" dirty="0">
                <a:latin typeface="Montserrat" panose="00000500000000000000" pitchFamily="2" charset="0"/>
              </a:rPr>
              <a:t>Convolutional neural network (</a:t>
            </a:r>
            <a:r>
              <a:rPr lang="en-US" b="1" dirty="0">
                <a:latin typeface="Montserrat" panose="00000500000000000000" pitchFamily="2" charset="0"/>
              </a:rPr>
              <a:t>CNN</a:t>
            </a:r>
            <a:r>
              <a:rPr lang="en-US" dirty="0">
                <a:latin typeface="Montserrat" panose="00000500000000000000" pitchFamily="2" charset="0"/>
              </a:rPr>
              <a:t>), a deep learning model</a:t>
            </a:r>
          </a:p>
          <a:p>
            <a:pPr marL="285750" indent="-285750">
              <a:buFont typeface="Arial" panose="020B0604020202020204" pitchFamily="34" charset="0"/>
              <a:buChar char="•"/>
            </a:pPr>
            <a:r>
              <a:rPr lang="en-US" dirty="0">
                <a:latin typeface="Montserrat" panose="00000500000000000000" pitchFamily="2" charset="0"/>
              </a:rPr>
              <a:t>Recurrent neural networks (</a:t>
            </a:r>
            <a:r>
              <a:rPr lang="en-US" b="1" dirty="0">
                <a:latin typeface="Montserrat" panose="00000500000000000000" pitchFamily="2" charset="0"/>
              </a:rPr>
              <a:t>RNN</a:t>
            </a:r>
            <a:r>
              <a:rPr lang="en-US" dirty="0">
                <a:latin typeface="Montserrat" panose="00000500000000000000" pitchFamily="2" charset="0"/>
              </a:rPr>
              <a:t>), a deep learning model</a:t>
            </a:r>
          </a:p>
          <a:p>
            <a:pPr marL="285750" indent="-285750">
              <a:buFont typeface="Arial" panose="020B0604020202020204" pitchFamily="34" charset="0"/>
              <a:buChar char="•"/>
            </a:pPr>
            <a:r>
              <a:rPr lang="en-US" dirty="0">
                <a:latin typeface="Montserrat" panose="00000500000000000000" pitchFamily="2" charset="0"/>
              </a:rPr>
              <a:t>Long short-term memory (</a:t>
            </a:r>
            <a:r>
              <a:rPr lang="en-US" b="1" dirty="0">
                <a:latin typeface="Montserrat" panose="00000500000000000000" pitchFamily="2" charset="0"/>
              </a:rPr>
              <a:t>LSTM</a:t>
            </a:r>
            <a:r>
              <a:rPr lang="en-US" dirty="0">
                <a:latin typeface="Montserrat" panose="00000500000000000000" pitchFamily="2" charset="0"/>
              </a:rPr>
              <a:t>) RNN, a deep learning model</a:t>
            </a:r>
          </a:p>
          <a:p>
            <a:pPr marL="285750" indent="-285750">
              <a:buFont typeface="Arial" panose="020B0604020202020204" pitchFamily="34" charset="0"/>
              <a:buChar char="•"/>
            </a:pPr>
            <a:r>
              <a:rPr lang="en-US" dirty="0">
                <a:latin typeface="Montserrat" panose="00000500000000000000" pitchFamily="2" charset="0"/>
              </a:rPr>
              <a:t>Time-batched long short-term memory (</a:t>
            </a:r>
            <a:r>
              <a:rPr lang="en-US" b="1" dirty="0">
                <a:latin typeface="Montserrat" panose="00000500000000000000" pitchFamily="2" charset="0"/>
              </a:rPr>
              <a:t>TB-LSTM</a:t>
            </a:r>
            <a:r>
              <a:rPr lang="en-US" dirty="0">
                <a:latin typeface="Montserrat" panose="00000500000000000000" pitchFamily="2" charset="0"/>
              </a:rPr>
              <a:t>) RNN, a deep learning model</a:t>
            </a:r>
          </a:p>
        </p:txBody>
      </p:sp>
      <p:sp>
        <p:nvSpPr>
          <p:cNvPr id="10" name="Rectangle 9"/>
          <p:cNvSpPr/>
          <p:nvPr/>
        </p:nvSpPr>
        <p:spPr>
          <a:xfrm>
            <a:off x="1672701" y="5243951"/>
            <a:ext cx="9388876" cy="1200329"/>
          </a:xfrm>
          <a:prstGeom prst="rect">
            <a:avLst/>
          </a:prstGeom>
        </p:spPr>
        <p:txBody>
          <a:bodyPr wrap="square">
            <a:spAutoFit/>
          </a:bodyPr>
          <a:lstStyle/>
          <a:p>
            <a:r>
              <a:rPr lang="en-US" dirty="0">
                <a:latin typeface="Montserrat" panose="00000500000000000000" pitchFamily="2" charset="0"/>
              </a:rPr>
              <a:t>The data were split with a </a:t>
            </a:r>
          </a:p>
          <a:p>
            <a:pPr marL="285750" indent="-285750">
              <a:buFont typeface="Arial" panose="020B0604020202020204" pitchFamily="34" charset="0"/>
              <a:buChar char="•"/>
            </a:pPr>
            <a:r>
              <a:rPr lang="en-US" dirty="0">
                <a:latin typeface="Montserrat" panose="00000500000000000000" pitchFamily="2" charset="0"/>
              </a:rPr>
              <a:t>70% training</a:t>
            </a:r>
          </a:p>
          <a:p>
            <a:pPr marL="285750" indent="-285750">
              <a:buFont typeface="Arial" panose="020B0604020202020204" pitchFamily="34" charset="0"/>
              <a:buChar char="•"/>
            </a:pPr>
            <a:r>
              <a:rPr lang="en-US" dirty="0">
                <a:latin typeface="Montserrat" panose="00000500000000000000" pitchFamily="2" charset="0"/>
              </a:rPr>
              <a:t>15% testing</a:t>
            </a:r>
          </a:p>
          <a:p>
            <a:pPr marL="285750" indent="-285750">
              <a:buFont typeface="Arial" panose="020B0604020202020204" pitchFamily="34" charset="0"/>
              <a:buChar char="•"/>
            </a:pPr>
            <a:r>
              <a:rPr lang="en-US" dirty="0">
                <a:latin typeface="Montserrat" panose="00000500000000000000" pitchFamily="2" charset="0"/>
              </a:rPr>
              <a:t>15% validation</a:t>
            </a:r>
          </a:p>
        </p:txBody>
      </p:sp>
      <p:sp>
        <p:nvSpPr>
          <p:cNvPr id="14" name="Rectangle 13"/>
          <p:cNvSpPr/>
          <p:nvPr/>
        </p:nvSpPr>
        <p:spPr>
          <a:xfrm>
            <a:off x="834878" y="1602607"/>
            <a:ext cx="3952608" cy="142151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ontserrat" panose="00000500000000000000" pitchFamily="2" charset="0"/>
              </a:rPr>
              <a:t>The </a:t>
            </a:r>
            <a:r>
              <a:rPr lang="en-US" b="1" dirty="0">
                <a:solidFill>
                  <a:srgbClr val="FFFF00"/>
                </a:solidFill>
                <a:latin typeface="Montserrat" panose="00000500000000000000" pitchFamily="2" charset="0"/>
              </a:rPr>
              <a:t>input</a:t>
            </a:r>
            <a:r>
              <a:rPr lang="en-US" dirty="0">
                <a:solidFill>
                  <a:srgbClr val="FFFF00"/>
                </a:solidFill>
                <a:latin typeface="Montserrat" panose="00000500000000000000" pitchFamily="2" charset="0"/>
              </a:rPr>
              <a:t> </a:t>
            </a:r>
            <a:r>
              <a:rPr lang="en-US" dirty="0">
                <a:latin typeface="Montserrat" panose="00000500000000000000" pitchFamily="2" charset="0"/>
              </a:rPr>
              <a:t>of the models is time series vectors, X=(x1 , · · · , </a:t>
            </a:r>
            <a:r>
              <a:rPr lang="en-US" dirty="0" err="1">
                <a:latin typeface="Montserrat" panose="00000500000000000000" pitchFamily="2" charset="0"/>
              </a:rPr>
              <a:t>xT</a:t>
            </a:r>
            <a:r>
              <a:rPr lang="en-US" dirty="0">
                <a:latin typeface="Montserrat" panose="00000500000000000000" pitchFamily="2" charset="0"/>
              </a:rPr>
              <a:t> ), </a:t>
            </a:r>
          </a:p>
        </p:txBody>
      </p:sp>
      <p:sp>
        <p:nvSpPr>
          <p:cNvPr id="15" name="Rectangle 14"/>
          <p:cNvSpPr/>
          <p:nvPr/>
        </p:nvSpPr>
        <p:spPr>
          <a:xfrm>
            <a:off x="6480698" y="1602607"/>
            <a:ext cx="3748524" cy="1413001"/>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ontserrat" panose="00000500000000000000" pitchFamily="2" charset="0"/>
              </a:rPr>
              <a:t>The </a:t>
            </a:r>
            <a:r>
              <a:rPr lang="en-US" b="1" dirty="0">
                <a:solidFill>
                  <a:srgbClr val="FFFF00"/>
                </a:solidFill>
                <a:latin typeface="Montserrat" panose="00000500000000000000" pitchFamily="2" charset="0"/>
              </a:rPr>
              <a:t>output</a:t>
            </a:r>
            <a:r>
              <a:rPr lang="en-US" dirty="0">
                <a:latin typeface="Montserrat" panose="00000500000000000000" pitchFamily="2" charset="0"/>
              </a:rPr>
              <a:t> of the model was a binary classification decision between good and poor sleep quality based on sleep efficiency (%)</a:t>
            </a:r>
          </a:p>
        </p:txBody>
      </p:sp>
      <p:sp>
        <p:nvSpPr>
          <p:cNvPr id="16" name="Right Arrow 15"/>
          <p:cNvSpPr/>
          <p:nvPr/>
        </p:nvSpPr>
        <p:spPr>
          <a:xfrm>
            <a:off x="5004079" y="1909612"/>
            <a:ext cx="1115058" cy="79899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Tree>
    <p:extLst>
      <p:ext uri="{BB962C8B-B14F-4D97-AF65-F5344CB8AC3E}">
        <p14:creationId xmlns:p14="http://schemas.microsoft.com/office/powerpoint/2010/main" val="83331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z="1100" smtClean="0">
                <a:latin typeface="Montserrat" panose="00000500000000000000" pitchFamily="2" charset="0"/>
              </a:rPr>
              <a:t>12</a:t>
            </a:fld>
            <a:endParaRPr lang="es-ES" sz="1100">
              <a:latin typeface="Montserrat" panose="00000500000000000000" pitchFamily="2" charset="0"/>
            </a:endParaRPr>
          </a:p>
        </p:txBody>
      </p:sp>
      <p:sp>
        <p:nvSpPr>
          <p:cNvPr id="8" name="TextBox 7"/>
          <p:cNvSpPr txBox="1"/>
          <p:nvPr/>
        </p:nvSpPr>
        <p:spPr>
          <a:xfrm>
            <a:off x="10549985" y="-159798"/>
            <a:ext cx="1159292" cy="1862048"/>
          </a:xfrm>
          <a:prstGeom prst="rect">
            <a:avLst/>
          </a:prstGeom>
          <a:noFill/>
        </p:spPr>
        <p:txBody>
          <a:bodyPr wrap="none" rtlCol="0">
            <a:spAutoFit/>
          </a:bodyPr>
          <a:lstStyle/>
          <a:p>
            <a:r>
              <a:rPr lang="en-US" sz="11500" dirty="0">
                <a:solidFill>
                  <a:schemeClr val="bg1">
                    <a:lumMod val="75000"/>
                  </a:schemeClr>
                </a:solidFill>
                <a:latin typeface="Montserrat" panose="00000500000000000000" pitchFamily="2" charset="0"/>
              </a:rPr>
              <a:t>4</a:t>
            </a:r>
          </a:p>
        </p:txBody>
      </p:sp>
      <p:sp>
        <p:nvSpPr>
          <p:cNvPr id="12" name="Title 1"/>
          <p:cNvSpPr txBox="1">
            <a:spLocks/>
          </p:cNvSpPr>
          <p:nvPr/>
        </p:nvSpPr>
        <p:spPr>
          <a:xfrm>
            <a:off x="758301" y="642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dirty="0">
                <a:latin typeface="Montserrat" panose="00000500000000000000" pitchFamily="2" charset="0"/>
              </a:rPr>
              <a:t>Performance evaluation</a:t>
            </a:r>
          </a:p>
        </p:txBody>
      </p:sp>
      <p:sp>
        <p:nvSpPr>
          <p:cNvPr id="3" name="Rectangle 2"/>
          <p:cNvSpPr/>
          <p:nvPr/>
        </p:nvSpPr>
        <p:spPr>
          <a:xfrm>
            <a:off x="758301" y="1647023"/>
            <a:ext cx="6096000" cy="830997"/>
          </a:xfrm>
          <a:prstGeom prst="rect">
            <a:avLst/>
          </a:prstGeom>
        </p:spPr>
        <p:txBody>
          <a:bodyPr>
            <a:spAutoFit/>
          </a:bodyPr>
          <a:lstStyle/>
          <a:p>
            <a:r>
              <a:rPr lang="en-US" sz="1600" b="1" dirty="0">
                <a:latin typeface="Montserrat" panose="00000500000000000000" pitchFamily="2" charset="0"/>
              </a:rPr>
              <a:t>Accuracy</a:t>
            </a:r>
          </a:p>
          <a:p>
            <a:r>
              <a:rPr lang="en-US" sz="1600" dirty="0">
                <a:latin typeface="Montserrat" panose="00000500000000000000" pitchFamily="2" charset="0"/>
              </a:rPr>
              <a:t>It is computed as the </a:t>
            </a:r>
            <a:r>
              <a:rPr lang="en-US" sz="1600" b="1" dirty="0">
                <a:latin typeface="Montserrat" panose="00000500000000000000" pitchFamily="2" charset="0"/>
              </a:rPr>
              <a:t>proportion of correct predictions</a:t>
            </a:r>
            <a:r>
              <a:rPr lang="en-US" sz="1600" dirty="0">
                <a:latin typeface="Montserrat" panose="00000500000000000000" pitchFamily="2" charset="0"/>
              </a:rPr>
              <a:t>, both positive and negative</a:t>
            </a:r>
          </a:p>
        </p:txBody>
      </p:sp>
      <p:sp>
        <p:nvSpPr>
          <p:cNvPr id="5" name="Rectangle 4"/>
          <p:cNvSpPr/>
          <p:nvPr/>
        </p:nvSpPr>
        <p:spPr>
          <a:xfrm>
            <a:off x="758301" y="2777527"/>
            <a:ext cx="6096000" cy="830997"/>
          </a:xfrm>
          <a:prstGeom prst="rect">
            <a:avLst/>
          </a:prstGeom>
        </p:spPr>
        <p:txBody>
          <a:bodyPr>
            <a:spAutoFit/>
          </a:bodyPr>
          <a:lstStyle/>
          <a:p>
            <a:r>
              <a:rPr lang="en-US" sz="1600" b="1" dirty="0">
                <a:latin typeface="Montserrat" panose="00000500000000000000" pitchFamily="2" charset="0"/>
              </a:rPr>
              <a:t>Precision</a:t>
            </a:r>
          </a:p>
          <a:p>
            <a:r>
              <a:rPr lang="en-US" sz="1600" dirty="0">
                <a:latin typeface="Montserrat" panose="00000500000000000000" pitchFamily="2" charset="0"/>
              </a:rPr>
              <a:t>It is the fraction of the number of </a:t>
            </a:r>
            <a:r>
              <a:rPr lang="en-US" sz="1600" b="1" dirty="0">
                <a:latin typeface="Montserrat" panose="00000500000000000000" pitchFamily="2" charset="0"/>
              </a:rPr>
              <a:t>true positive predictions </a:t>
            </a:r>
            <a:r>
              <a:rPr lang="en-US" sz="1600" dirty="0">
                <a:latin typeface="Montserrat" panose="00000500000000000000" pitchFamily="2" charset="0"/>
              </a:rPr>
              <a:t>to the number of </a:t>
            </a:r>
            <a:r>
              <a:rPr lang="en-US" sz="1600" b="1" dirty="0">
                <a:latin typeface="Montserrat" panose="00000500000000000000" pitchFamily="2" charset="0"/>
              </a:rPr>
              <a:t>all positive </a:t>
            </a:r>
            <a:r>
              <a:rPr lang="en-US" sz="1600" dirty="0">
                <a:latin typeface="Montserrat" panose="00000500000000000000" pitchFamily="2" charset="0"/>
              </a:rPr>
              <a:t>predictions</a:t>
            </a:r>
          </a:p>
        </p:txBody>
      </p:sp>
      <p:sp>
        <p:nvSpPr>
          <p:cNvPr id="11" name="Rectangle 10"/>
          <p:cNvSpPr/>
          <p:nvPr/>
        </p:nvSpPr>
        <p:spPr>
          <a:xfrm>
            <a:off x="758301" y="4002074"/>
            <a:ext cx="6096000" cy="1077218"/>
          </a:xfrm>
          <a:prstGeom prst="rect">
            <a:avLst/>
          </a:prstGeom>
        </p:spPr>
        <p:txBody>
          <a:bodyPr>
            <a:spAutoFit/>
          </a:bodyPr>
          <a:lstStyle/>
          <a:p>
            <a:r>
              <a:rPr lang="en-US" sz="1600" b="1" dirty="0">
                <a:latin typeface="Montserrat" panose="00000500000000000000" pitchFamily="2" charset="0"/>
              </a:rPr>
              <a:t>Specificity</a:t>
            </a:r>
          </a:p>
          <a:p>
            <a:r>
              <a:rPr lang="en-US" sz="1600" dirty="0">
                <a:latin typeface="Montserrat" panose="00000500000000000000" pitchFamily="2" charset="0"/>
              </a:rPr>
              <a:t>It is the fraction of the number of </a:t>
            </a:r>
            <a:r>
              <a:rPr lang="en-US" sz="1600" b="1" dirty="0">
                <a:latin typeface="Montserrat" panose="00000500000000000000" pitchFamily="2" charset="0"/>
              </a:rPr>
              <a:t>true negative predictions </a:t>
            </a:r>
            <a:r>
              <a:rPr lang="en-US" sz="1600" dirty="0">
                <a:latin typeface="Montserrat" panose="00000500000000000000" pitchFamily="2" charset="0"/>
              </a:rPr>
              <a:t>to the actual number of </a:t>
            </a:r>
            <a:r>
              <a:rPr lang="en-US" sz="1600" b="1" dirty="0">
                <a:latin typeface="Montserrat" panose="00000500000000000000" pitchFamily="2" charset="0"/>
              </a:rPr>
              <a:t>negative instances </a:t>
            </a:r>
            <a:r>
              <a:rPr lang="en-US" sz="1600" dirty="0">
                <a:latin typeface="Montserrat" panose="00000500000000000000" pitchFamily="2" charset="0"/>
              </a:rPr>
              <a:t>in the dataset</a:t>
            </a:r>
          </a:p>
        </p:txBody>
      </p:sp>
      <p:sp>
        <p:nvSpPr>
          <p:cNvPr id="13" name="Rectangle 12"/>
          <p:cNvSpPr/>
          <p:nvPr/>
        </p:nvSpPr>
        <p:spPr>
          <a:xfrm>
            <a:off x="758301" y="5131803"/>
            <a:ext cx="6096000" cy="1077218"/>
          </a:xfrm>
          <a:prstGeom prst="rect">
            <a:avLst/>
          </a:prstGeom>
        </p:spPr>
        <p:txBody>
          <a:bodyPr>
            <a:spAutoFit/>
          </a:bodyPr>
          <a:lstStyle/>
          <a:p>
            <a:r>
              <a:rPr lang="en-US" sz="1600" b="1" dirty="0">
                <a:latin typeface="Montserrat" panose="00000500000000000000" pitchFamily="2" charset="0"/>
              </a:rPr>
              <a:t>Recall or Sensitivity</a:t>
            </a:r>
          </a:p>
          <a:p>
            <a:r>
              <a:rPr lang="en-US" sz="1600" dirty="0">
                <a:latin typeface="Montserrat" panose="00000500000000000000" pitchFamily="2" charset="0"/>
              </a:rPr>
              <a:t>It is the fraction of the number of </a:t>
            </a:r>
            <a:r>
              <a:rPr lang="en-US" sz="1600" b="1" dirty="0">
                <a:latin typeface="Montserrat" panose="00000500000000000000" pitchFamily="2" charset="0"/>
              </a:rPr>
              <a:t>true positive predictions </a:t>
            </a:r>
            <a:r>
              <a:rPr lang="en-US" sz="1600" dirty="0">
                <a:latin typeface="Montserrat" panose="00000500000000000000" pitchFamily="2" charset="0"/>
              </a:rPr>
              <a:t>to the actual number of </a:t>
            </a:r>
            <a:r>
              <a:rPr lang="en-US" sz="1600" b="1" dirty="0">
                <a:latin typeface="Montserrat" panose="00000500000000000000" pitchFamily="2" charset="0"/>
              </a:rPr>
              <a:t>positive instances </a:t>
            </a:r>
            <a:r>
              <a:rPr lang="en-US" sz="1600" dirty="0">
                <a:latin typeface="Montserrat" panose="00000500000000000000" pitchFamily="2" charset="0"/>
              </a:rPr>
              <a:t>in the dataset</a:t>
            </a:r>
          </a:p>
        </p:txBody>
      </p:sp>
      <p:sp>
        <p:nvSpPr>
          <p:cNvPr id="14" name="Rectangle 13"/>
          <p:cNvSpPr/>
          <p:nvPr/>
        </p:nvSpPr>
        <p:spPr>
          <a:xfrm>
            <a:off x="7489054" y="1599131"/>
            <a:ext cx="3989773" cy="1077218"/>
          </a:xfrm>
          <a:prstGeom prst="rect">
            <a:avLst/>
          </a:prstGeom>
        </p:spPr>
        <p:txBody>
          <a:bodyPr wrap="square">
            <a:spAutoFit/>
          </a:bodyPr>
          <a:lstStyle/>
          <a:p>
            <a:r>
              <a:rPr lang="en-US" sz="1600" b="1" dirty="0">
                <a:latin typeface="Montserrat" panose="00000500000000000000" pitchFamily="2" charset="0"/>
              </a:rPr>
              <a:t>F1-Score</a:t>
            </a:r>
          </a:p>
          <a:p>
            <a:r>
              <a:rPr lang="en-US" sz="1600" dirty="0">
                <a:latin typeface="Montserrat" panose="00000500000000000000" pitchFamily="2" charset="0"/>
              </a:rPr>
              <a:t>An </a:t>
            </a:r>
            <a:r>
              <a:rPr lang="en-US" sz="1600" b="1" dirty="0">
                <a:latin typeface="Montserrat" panose="00000500000000000000" pitchFamily="2" charset="0"/>
              </a:rPr>
              <a:t>inverse</a:t>
            </a:r>
            <a:r>
              <a:rPr lang="en-US" sz="1600" dirty="0">
                <a:latin typeface="Montserrat" panose="00000500000000000000" pitchFamily="2" charset="0"/>
              </a:rPr>
              <a:t> relationship between </a:t>
            </a:r>
            <a:r>
              <a:rPr lang="en-US" sz="1600" b="1" dirty="0">
                <a:latin typeface="Montserrat" panose="00000500000000000000" pitchFamily="2" charset="0"/>
              </a:rPr>
              <a:t>precision and recall </a:t>
            </a:r>
            <a:r>
              <a:rPr lang="en-US" sz="1600" dirty="0">
                <a:latin typeface="Montserrat" panose="00000500000000000000" pitchFamily="2" charset="0"/>
              </a:rPr>
              <a:t>(harmonic mean of precision and recall)</a:t>
            </a:r>
          </a:p>
        </p:txBody>
      </p:sp>
      <p:sp>
        <p:nvSpPr>
          <p:cNvPr id="6" name="Rectangle 5"/>
          <p:cNvSpPr/>
          <p:nvPr/>
        </p:nvSpPr>
        <p:spPr>
          <a:xfrm>
            <a:off x="7489054" y="2924694"/>
            <a:ext cx="3989773" cy="1323439"/>
          </a:xfrm>
          <a:prstGeom prst="rect">
            <a:avLst/>
          </a:prstGeom>
        </p:spPr>
        <p:txBody>
          <a:bodyPr wrap="square">
            <a:spAutoFit/>
          </a:bodyPr>
          <a:lstStyle/>
          <a:p>
            <a:r>
              <a:rPr lang="en-US" sz="1600" b="1" dirty="0">
                <a:latin typeface="Montserrat" panose="00000500000000000000" pitchFamily="2" charset="0"/>
              </a:rPr>
              <a:t>Area Under the ROC Curve</a:t>
            </a:r>
          </a:p>
          <a:p>
            <a:r>
              <a:rPr lang="en-US" sz="1600" dirty="0">
                <a:latin typeface="Montserrat" panose="00000500000000000000" pitchFamily="2" charset="0"/>
              </a:rPr>
              <a:t>It represents the probability that a classifier will rank a randomly chosen positive instance higher than a randomly chosen negative instance</a:t>
            </a:r>
            <a:endParaRPr lang="en-US" sz="1600" b="1" dirty="0">
              <a:latin typeface="Montserrat" panose="00000500000000000000" pitchFamily="2" charset="0"/>
            </a:endParaRPr>
          </a:p>
        </p:txBody>
      </p:sp>
    </p:spTree>
    <p:extLst>
      <p:ext uri="{BB962C8B-B14F-4D97-AF65-F5344CB8AC3E}">
        <p14:creationId xmlns:p14="http://schemas.microsoft.com/office/powerpoint/2010/main" val="45605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9922-1029-451A-AEED-39865DD3402E}"/>
              </a:ext>
            </a:extLst>
          </p:cNvPr>
          <p:cNvSpPr>
            <a:spLocks noGrp="1"/>
          </p:cNvSpPr>
          <p:nvPr>
            <p:ph type="title"/>
          </p:nvPr>
        </p:nvSpPr>
        <p:spPr/>
        <p:txBody>
          <a:bodyPr/>
          <a:lstStyle/>
          <a:p>
            <a:r>
              <a:rPr lang="en-US" dirty="0">
                <a:solidFill>
                  <a:srgbClr val="00B0F0"/>
                </a:solidFill>
                <a:latin typeface="Montserrat Black" panose="00000A00000000000000" pitchFamily="2" charset="0"/>
              </a:rPr>
              <a:t>Results </a:t>
            </a:r>
            <a:r>
              <a:rPr lang="en-US" dirty="0">
                <a:latin typeface="Montserrat Black" panose="00000A00000000000000" pitchFamily="2" charset="0"/>
              </a:rPr>
              <a:t>of the study</a:t>
            </a:r>
            <a:endParaRPr lang="en-US" dirty="0">
              <a:solidFill>
                <a:srgbClr val="00B0F0"/>
              </a:solidFill>
              <a:latin typeface="Montserrat Black" panose="00000A00000000000000" pitchFamily="2" charset="0"/>
            </a:endParaRPr>
          </a:p>
        </p:txBody>
      </p:sp>
      <p:sp>
        <p:nvSpPr>
          <p:cNvPr id="4" name="Slide Number Placeholder 3">
            <a:extLst>
              <a:ext uri="{FF2B5EF4-FFF2-40B4-BE49-F238E27FC236}">
                <a16:creationId xmlns:a16="http://schemas.microsoft.com/office/drawing/2014/main" id="{A41B2A8B-9834-41EE-AB88-EE4B6CF8DE76}"/>
              </a:ext>
            </a:extLst>
          </p:cNvPr>
          <p:cNvSpPr>
            <a:spLocks noGrp="1"/>
          </p:cNvSpPr>
          <p:nvPr>
            <p:ph type="sldNum" sz="quarter" idx="12"/>
          </p:nvPr>
        </p:nvSpPr>
        <p:spPr/>
        <p:txBody>
          <a:bodyPr/>
          <a:lstStyle/>
          <a:p>
            <a:fld id="{E4C70AC9-0882-6645-A304-CDBA56F99908}" type="slidenum">
              <a:rPr lang="es-ES" smtClean="0"/>
              <a:t>13</a:t>
            </a:fld>
            <a:endParaRPr lang="es-ES"/>
          </a:p>
        </p:txBody>
      </p:sp>
      <p:pic>
        <p:nvPicPr>
          <p:cNvPr id="14" name="Picture 13">
            <a:extLst>
              <a:ext uri="{FF2B5EF4-FFF2-40B4-BE49-F238E27FC236}">
                <a16:creationId xmlns:a16="http://schemas.microsoft.com/office/drawing/2014/main" id="{4CAED83E-AC11-4AB0-9E5B-1941933C6592}"/>
              </a:ext>
            </a:extLst>
          </p:cNvPr>
          <p:cNvPicPr>
            <a:picLocks noChangeAspect="1"/>
          </p:cNvPicPr>
          <p:nvPr/>
        </p:nvPicPr>
        <p:blipFill>
          <a:blip r:embed="rId3"/>
          <a:stretch>
            <a:fillRect/>
          </a:stretch>
        </p:blipFill>
        <p:spPr>
          <a:xfrm>
            <a:off x="1775809" y="1778075"/>
            <a:ext cx="8640381" cy="3924848"/>
          </a:xfrm>
          <a:prstGeom prst="rect">
            <a:avLst/>
          </a:prstGeom>
        </p:spPr>
      </p:pic>
    </p:spTree>
    <p:extLst>
      <p:ext uri="{BB962C8B-B14F-4D97-AF65-F5344CB8AC3E}">
        <p14:creationId xmlns:p14="http://schemas.microsoft.com/office/powerpoint/2010/main" val="7934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9922-1029-451A-AEED-39865DD3402E}"/>
              </a:ext>
            </a:extLst>
          </p:cNvPr>
          <p:cNvSpPr>
            <a:spLocks noGrp="1"/>
          </p:cNvSpPr>
          <p:nvPr>
            <p:ph type="title"/>
          </p:nvPr>
        </p:nvSpPr>
        <p:spPr/>
        <p:txBody>
          <a:bodyPr/>
          <a:lstStyle/>
          <a:p>
            <a:r>
              <a:rPr lang="en-US" dirty="0">
                <a:solidFill>
                  <a:srgbClr val="00B0F0"/>
                </a:solidFill>
                <a:latin typeface="Montserrat Black" panose="00000A00000000000000" pitchFamily="2" charset="0"/>
              </a:rPr>
              <a:t>Results </a:t>
            </a:r>
            <a:r>
              <a:rPr lang="en-US" dirty="0">
                <a:latin typeface="Montserrat Black" panose="00000A00000000000000" pitchFamily="2" charset="0"/>
              </a:rPr>
              <a:t>of the study</a:t>
            </a:r>
            <a:endParaRPr lang="en-US" dirty="0">
              <a:solidFill>
                <a:srgbClr val="00B0F0"/>
              </a:solidFill>
              <a:latin typeface="Montserrat Black" panose="00000A00000000000000" pitchFamily="2" charset="0"/>
            </a:endParaRPr>
          </a:p>
        </p:txBody>
      </p:sp>
      <p:sp>
        <p:nvSpPr>
          <p:cNvPr id="4" name="Slide Number Placeholder 3">
            <a:extLst>
              <a:ext uri="{FF2B5EF4-FFF2-40B4-BE49-F238E27FC236}">
                <a16:creationId xmlns:a16="http://schemas.microsoft.com/office/drawing/2014/main" id="{A41B2A8B-9834-41EE-AB88-EE4B6CF8DE76}"/>
              </a:ext>
            </a:extLst>
          </p:cNvPr>
          <p:cNvSpPr>
            <a:spLocks noGrp="1"/>
          </p:cNvSpPr>
          <p:nvPr>
            <p:ph type="sldNum" sz="quarter" idx="12"/>
          </p:nvPr>
        </p:nvSpPr>
        <p:spPr/>
        <p:txBody>
          <a:bodyPr/>
          <a:lstStyle/>
          <a:p>
            <a:fld id="{E4C70AC9-0882-6645-A304-CDBA56F99908}" type="slidenum">
              <a:rPr lang="es-ES" smtClean="0"/>
              <a:t>14</a:t>
            </a:fld>
            <a:endParaRPr lang="es-ES"/>
          </a:p>
        </p:txBody>
      </p:sp>
      <p:pic>
        <p:nvPicPr>
          <p:cNvPr id="10" name="Picture 9">
            <a:extLst>
              <a:ext uri="{FF2B5EF4-FFF2-40B4-BE49-F238E27FC236}">
                <a16:creationId xmlns:a16="http://schemas.microsoft.com/office/drawing/2014/main" id="{9E5AEDB7-9512-4CDC-A771-380488E2F806}"/>
              </a:ext>
            </a:extLst>
          </p:cNvPr>
          <p:cNvPicPr>
            <a:picLocks noChangeAspect="1"/>
          </p:cNvPicPr>
          <p:nvPr/>
        </p:nvPicPr>
        <p:blipFill>
          <a:blip r:embed="rId3"/>
          <a:stretch>
            <a:fillRect/>
          </a:stretch>
        </p:blipFill>
        <p:spPr>
          <a:xfrm>
            <a:off x="1761520" y="1690688"/>
            <a:ext cx="8668960" cy="3829584"/>
          </a:xfrm>
          <a:prstGeom prst="rect">
            <a:avLst/>
          </a:prstGeom>
        </p:spPr>
      </p:pic>
    </p:spTree>
    <p:extLst>
      <p:ext uri="{BB962C8B-B14F-4D97-AF65-F5344CB8AC3E}">
        <p14:creationId xmlns:p14="http://schemas.microsoft.com/office/powerpoint/2010/main" val="10012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9922-1029-451A-AEED-39865DD3402E}"/>
              </a:ext>
            </a:extLst>
          </p:cNvPr>
          <p:cNvSpPr>
            <a:spLocks noGrp="1"/>
          </p:cNvSpPr>
          <p:nvPr>
            <p:ph type="title"/>
          </p:nvPr>
        </p:nvSpPr>
        <p:spPr/>
        <p:txBody>
          <a:bodyPr/>
          <a:lstStyle/>
          <a:p>
            <a:r>
              <a:rPr lang="en-US" dirty="0">
                <a:solidFill>
                  <a:srgbClr val="00B0F0"/>
                </a:solidFill>
                <a:latin typeface="Montserrat Black" panose="00000A00000000000000" pitchFamily="2" charset="0"/>
              </a:rPr>
              <a:t>Conclusions </a:t>
            </a:r>
            <a:r>
              <a:rPr lang="en-US" dirty="0">
                <a:latin typeface="Montserrat Black" panose="00000A00000000000000" pitchFamily="2" charset="0"/>
              </a:rPr>
              <a:t>of the study</a:t>
            </a:r>
            <a:endParaRPr lang="en-US" dirty="0">
              <a:solidFill>
                <a:srgbClr val="00B0F0"/>
              </a:solidFill>
              <a:latin typeface="Montserrat Black" panose="00000A00000000000000" pitchFamily="2" charset="0"/>
            </a:endParaRPr>
          </a:p>
        </p:txBody>
      </p:sp>
      <p:sp>
        <p:nvSpPr>
          <p:cNvPr id="4" name="Slide Number Placeholder 3">
            <a:extLst>
              <a:ext uri="{FF2B5EF4-FFF2-40B4-BE49-F238E27FC236}">
                <a16:creationId xmlns:a16="http://schemas.microsoft.com/office/drawing/2014/main" id="{A41B2A8B-9834-41EE-AB88-EE4B6CF8DE76}"/>
              </a:ext>
            </a:extLst>
          </p:cNvPr>
          <p:cNvSpPr>
            <a:spLocks noGrp="1"/>
          </p:cNvSpPr>
          <p:nvPr>
            <p:ph type="sldNum" sz="quarter" idx="12"/>
          </p:nvPr>
        </p:nvSpPr>
        <p:spPr/>
        <p:txBody>
          <a:bodyPr/>
          <a:lstStyle/>
          <a:p>
            <a:fld id="{E4C70AC9-0882-6645-A304-CDBA56F99908}" type="slidenum">
              <a:rPr lang="es-ES" smtClean="0"/>
              <a:t>15</a:t>
            </a:fld>
            <a:endParaRPr lang="es-ES"/>
          </a:p>
        </p:txBody>
      </p:sp>
      <p:sp>
        <p:nvSpPr>
          <p:cNvPr id="5" name="Content Placeholder 2">
            <a:extLst>
              <a:ext uri="{FF2B5EF4-FFF2-40B4-BE49-F238E27FC236}">
                <a16:creationId xmlns:a16="http://schemas.microsoft.com/office/drawing/2014/main" id="{9360CB03-9DCE-42FE-8A95-B405304A076F}"/>
              </a:ext>
            </a:extLst>
          </p:cNvPr>
          <p:cNvSpPr>
            <a:spLocks noGrp="1"/>
          </p:cNvSpPr>
          <p:nvPr>
            <p:ph idx="1"/>
          </p:nvPr>
        </p:nvSpPr>
        <p:spPr>
          <a:xfrm>
            <a:off x="838200" y="1825625"/>
            <a:ext cx="10515600" cy="1118542"/>
          </a:xfrm>
        </p:spPr>
        <p:txBody>
          <a:bodyPr/>
          <a:lstStyle/>
          <a:p>
            <a:r>
              <a:rPr lang="en-US" dirty="0">
                <a:latin typeface="Montserrat" panose="00000500000000000000" pitchFamily="2" charset="0"/>
              </a:rPr>
              <a:t>We can predict sleep quality using only physical activity</a:t>
            </a:r>
          </a:p>
          <a:p>
            <a:r>
              <a:rPr lang="en-US" dirty="0">
                <a:latin typeface="Montserrat" panose="00000500000000000000" pitchFamily="2" charset="0"/>
              </a:rPr>
              <a:t>Deep learning overperforms classical methods</a:t>
            </a:r>
          </a:p>
          <a:p>
            <a:pPr marL="0" indent="0">
              <a:buNone/>
            </a:pPr>
            <a:endParaRPr lang="en-US" dirty="0">
              <a:latin typeface="Montserrat" panose="00000500000000000000" pitchFamily="2" charset="0"/>
            </a:endParaRPr>
          </a:p>
          <a:p>
            <a:endParaRPr lang="en-US" dirty="0">
              <a:latin typeface="Montserrat" panose="00000500000000000000" pitchFamily="2" charset="0"/>
            </a:endParaRPr>
          </a:p>
        </p:txBody>
      </p:sp>
    </p:spTree>
    <p:extLst>
      <p:ext uri="{BB962C8B-B14F-4D97-AF65-F5344CB8AC3E}">
        <p14:creationId xmlns:p14="http://schemas.microsoft.com/office/powerpoint/2010/main" val="27079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9922-1029-451A-AEED-39865DD3402E}"/>
              </a:ext>
            </a:extLst>
          </p:cNvPr>
          <p:cNvSpPr>
            <a:spLocks noGrp="1"/>
          </p:cNvSpPr>
          <p:nvPr>
            <p:ph type="title"/>
          </p:nvPr>
        </p:nvSpPr>
        <p:spPr/>
        <p:txBody>
          <a:bodyPr/>
          <a:lstStyle/>
          <a:p>
            <a:r>
              <a:rPr lang="en-US" dirty="0">
                <a:solidFill>
                  <a:srgbClr val="00B0F0"/>
                </a:solidFill>
                <a:latin typeface="Montserrat Black" panose="00000A00000000000000" pitchFamily="2" charset="0"/>
              </a:rPr>
              <a:t>Discussion</a:t>
            </a:r>
            <a:r>
              <a:rPr lang="en-US" dirty="0">
                <a:latin typeface="Montserrat Black" panose="00000A00000000000000" pitchFamily="2" charset="0"/>
              </a:rPr>
              <a:t> &amp; Limitations</a:t>
            </a:r>
          </a:p>
        </p:txBody>
      </p:sp>
      <p:sp>
        <p:nvSpPr>
          <p:cNvPr id="4" name="Slide Number Placeholder 3">
            <a:extLst>
              <a:ext uri="{FF2B5EF4-FFF2-40B4-BE49-F238E27FC236}">
                <a16:creationId xmlns:a16="http://schemas.microsoft.com/office/drawing/2014/main" id="{A41B2A8B-9834-41EE-AB88-EE4B6CF8DE76}"/>
              </a:ext>
            </a:extLst>
          </p:cNvPr>
          <p:cNvSpPr>
            <a:spLocks noGrp="1"/>
          </p:cNvSpPr>
          <p:nvPr>
            <p:ph type="sldNum" sz="quarter" idx="12"/>
          </p:nvPr>
        </p:nvSpPr>
        <p:spPr/>
        <p:txBody>
          <a:bodyPr/>
          <a:lstStyle/>
          <a:p>
            <a:fld id="{E4C70AC9-0882-6645-A304-CDBA56F99908}" type="slidenum">
              <a:rPr lang="es-ES" smtClean="0"/>
              <a:t>16</a:t>
            </a:fld>
            <a:endParaRPr lang="es-ES"/>
          </a:p>
        </p:txBody>
      </p:sp>
      <p:sp>
        <p:nvSpPr>
          <p:cNvPr id="5" name="Content Placeholder 2">
            <a:extLst>
              <a:ext uri="{FF2B5EF4-FFF2-40B4-BE49-F238E27FC236}">
                <a16:creationId xmlns:a16="http://schemas.microsoft.com/office/drawing/2014/main" id="{9360CB03-9DCE-42FE-8A95-B405304A076F}"/>
              </a:ext>
            </a:extLst>
          </p:cNvPr>
          <p:cNvSpPr>
            <a:spLocks noGrp="1"/>
          </p:cNvSpPr>
          <p:nvPr>
            <p:ph idx="1"/>
          </p:nvPr>
        </p:nvSpPr>
        <p:spPr>
          <a:xfrm>
            <a:off x="838200" y="1825625"/>
            <a:ext cx="10515600" cy="4351338"/>
          </a:xfrm>
        </p:spPr>
        <p:txBody>
          <a:bodyPr/>
          <a:lstStyle/>
          <a:p>
            <a:r>
              <a:rPr lang="en-US" dirty="0">
                <a:latin typeface="Montserrat" panose="00000500000000000000" pitchFamily="2" charset="0"/>
              </a:rPr>
              <a:t>Models can be re-used using wearable's data</a:t>
            </a:r>
          </a:p>
          <a:p>
            <a:r>
              <a:rPr lang="en-US" dirty="0">
                <a:latin typeface="Montserrat" panose="00000500000000000000" pitchFamily="2" charset="0"/>
              </a:rPr>
              <a:t>What about the age?</a:t>
            </a:r>
          </a:p>
          <a:p>
            <a:r>
              <a:rPr lang="en-US" dirty="0">
                <a:latin typeface="Montserrat" panose="00000500000000000000" pitchFamily="2" charset="0"/>
              </a:rPr>
              <a:t>Binary simplification</a:t>
            </a:r>
          </a:p>
          <a:p>
            <a:r>
              <a:rPr lang="en-US" dirty="0">
                <a:latin typeface="Montserrat" panose="00000500000000000000" pitchFamily="2" charset="0"/>
              </a:rPr>
              <a:t>Deep learning models understanding</a:t>
            </a:r>
          </a:p>
          <a:p>
            <a:r>
              <a:rPr lang="en-US" dirty="0">
                <a:latin typeface="Montserrat" panose="00000500000000000000" pitchFamily="2" charset="0"/>
              </a:rPr>
              <a:t>Data cleaning </a:t>
            </a:r>
          </a:p>
          <a:p>
            <a:endParaRPr lang="en-US" dirty="0">
              <a:latin typeface="Montserrat" panose="00000500000000000000" pitchFamily="2" charset="0"/>
            </a:endParaRPr>
          </a:p>
          <a:p>
            <a:endParaRPr lang="en-US" dirty="0">
              <a:latin typeface="Montserrat" panose="00000500000000000000" pitchFamily="2" charset="0"/>
            </a:endParaRPr>
          </a:p>
        </p:txBody>
      </p:sp>
    </p:spTree>
    <p:extLst>
      <p:ext uri="{BB962C8B-B14F-4D97-AF65-F5344CB8AC3E}">
        <p14:creationId xmlns:p14="http://schemas.microsoft.com/office/powerpoint/2010/main" val="424095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 hombre sentado frente a una computadora&#10;&#10;Descripción generada automáticamente con confianza media">
            <a:extLst>
              <a:ext uri="{FF2B5EF4-FFF2-40B4-BE49-F238E27FC236}">
                <a16:creationId xmlns:a16="http://schemas.microsoft.com/office/drawing/2014/main" id="{3C98780E-98B5-CD40-B59F-429FB865A475}"/>
              </a:ext>
            </a:extLst>
          </p:cNvPr>
          <p:cNvPicPr>
            <a:picLocks noChangeAspect="1"/>
          </p:cNvPicPr>
          <p:nvPr/>
        </p:nvPicPr>
        <p:blipFill rotWithShape="1">
          <a:blip r:embed="rId3"/>
          <a:srcRect b="15414"/>
          <a:stretch/>
        </p:blipFill>
        <p:spPr>
          <a:xfrm>
            <a:off x="20" y="10"/>
            <a:ext cx="12191980" cy="6857990"/>
          </a:xfrm>
          <a:prstGeom prst="rect">
            <a:avLst/>
          </a:prstGeom>
        </p:spPr>
      </p:pic>
      <p:pic>
        <p:nvPicPr>
          <p:cNvPr id="6" name="Imagen 5" descr="Texto&#10;&#10;Descripción generada automáticamente">
            <a:extLst>
              <a:ext uri="{FF2B5EF4-FFF2-40B4-BE49-F238E27FC236}">
                <a16:creationId xmlns:a16="http://schemas.microsoft.com/office/drawing/2014/main" id="{A9292193-5AA6-0F42-92F4-5FF7F0B2600F}"/>
              </a:ext>
            </a:extLst>
          </p:cNvPr>
          <p:cNvPicPr>
            <a:picLocks noChangeAspect="1"/>
          </p:cNvPicPr>
          <p:nvPr/>
        </p:nvPicPr>
        <p:blipFill>
          <a:blip r:embed="rId4"/>
          <a:stretch>
            <a:fillRect/>
          </a:stretch>
        </p:blipFill>
        <p:spPr>
          <a:xfrm>
            <a:off x="3820414" y="4932260"/>
            <a:ext cx="1887220" cy="566166"/>
          </a:xfrm>
          <a:prstGeom prst="rect">
            <a:avLst/>
          </a:prstGeom>
        </p:spPr>
      </p:pic>
      <p:sp>
        <p:nvSpPr>
          <p:cNvPr id="4" name="Marcador de número de diapositiva 3">
            <a:extLst>
              <a:ext uri="{FF2B5EF4-FFF2-40B4-BE49-F238E27FC236}">
                <a16:creationId xmlns:a16="http://schemas.microsoft.com/office/drawing/2014/main" id="{07554E34-D514-AF48-8048-81E9D7B24DE4}"/>
              </a:ext>
            </a:extLst>
          </p:cNvPr>
          <p:cNvSpPr>
            <a:spLocks noGrp="1"/>
          </p:cNvSpPr>
          <p:nvPr>
            <p:ph type="sldNum" sz="quarter" idx="12"/>
          </p:nvPr>
        </p:nvSpPr>
        <p:spPr/>
        <p:txBody>
          <a:bodyPr/>
          <a:lstStyle/>
          <a:p>
            <a:fld id="{E4C70AC9-0882-6645-A304-CDBA56F99908}" type="slidenum">
              <a:rPr lang="es-ES" smtClean="0"/>
              <a:t>17</a:t>
            </a:fld>
            <a:endParaRPr lang="es-ES"/>
          </a:p>
        </p:txBody>
      </p:sp>
      <p:sp>
        <p:nvSpPr>
          <p:cNvPr id="14" name="Título 1">
            <a:extLst>
              <a:ext uri="{FF2B5EF4-FFF2-40B4-BE49-F238E27FC236}">
                <a16:creationId xmlns:a16="http://schemas.microsoft.com/office/drawing/2014/main" id="{73D30F14-E8AA-F345-8223-A7FCBF02590C}"/>
              </a:ext>
            </a:extLst>
          </p:cNvPr>
          <p:cNvSpPr>
            <a:spLocks noGrp="1"/>
          </p:cNvSpPr>
          <p:nvPr>
            <p:ph type="ctrTitle"/>
          </p:nvPr>
        </p:nvSpPr>
        <p:spPr>
          <a:xfrm>
            <a:off x="3058668" y="5871410"/>
            <a:ext cx="6074663" cy="795517"/>
          </a:xfrm>
        </p:spPr>
        <p:txBody>
          <a:bodyPr anchor="b">
            <a:normAutofit/>
          </a:bodyPr>
          <a:lstStyle/>
          <a:p>
            <a:pPr algn="l"/>
            <a:r>
              <a:rPr lang="en-US" sz="4800" b="1" noProof="0" dirty="0">
                <a:solidFill>
                  <a:schemeClr val="bg1"/>
                </a:solidFill>
              </a:rPr>
              <a:t>Data Science for Health</a:t>
            </a:r>
          </a:p>
        </p:txBody>
      </p:sp>
    </p:spTree>
    <p:extLst>
      <p:ext uri="{BB962C8B-B14F-4D97-AF65-F5344CB8AC3E}">
        <p14:creationId xmlns:p14="http://schemas.microsoft.com/office/powerpoint/2010/main" val="364278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C70AC9-0882-6645-A304-CDBA56F99908}" type="slidenum">
              <a:rPr lang="es-ES" smtClean="0"/>
              <a:t>2</a:t>
            </a:fld>
            <a:endParaRPr lang="es-ES"/>
          </a:p>
        </p:txBody>
      </p:sp>
      <p:pic>
        <p:nvPicPr>
          <p:cNvPr id="5" name="Picture 4"/>
          <p:cNvPicPr>
            <a:picLocks noChangeAspect="1"/>
          </p:cNvPicPr>
          <p:nvPr/>
        </p:nvPicPr>
        <p:blipFill>
          <a:blip r:embed="rId2"/>
          <a:stretch>
            <a:fillRect/>
          </a:stretch>
        </p:blipFill>
        <p:spPr>
          <a:xfrm>
            <a:off x="4527310" y="1539736"/>
            <a:ext cx="7021400" cy="4888498"/>
          </a:xfrm>
          <a:prstGeom prst="rect">
            <a:avLst/>
          </a:prstGeom>
        </p:spPr>
      </p:pic>
      <p:sp>
        <p:nvSpPr>
          <p:cNvPr id="8" name="Título 1">
            <a:extLst>
              <a:ext uri="{FF2B5EF4-FFF2-40B4-BE49-F238E27FC236}">
                <a16:creationId xmlns:a16="http://schemas.microsoft.com/office/drawing/2014/main" id="{EF08A75B-6750-8541-994D-36774C50D33E}"/>
              </a:ext>
            </a:extLst>
          </p:cNvPr>
          <p:cNvSpPr txBox="1">
            <a:spLocks/>
          </p:cNvSpPr>
          <p:nvPr/>
        </p:nvSpPr>
        <p:spPr>
          <a:xfrm>
            <a:off x="457940" y="0"/>
            <a:ext cx="115096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B0F0"/>
                </a:solidFill>
                <a:latin typeface="Montserrat Black" panose="00000A00000000000000" pitchFamily="2" charset="0"/>
              </a:rPr>
              <a:t>Topic:</a:t>
            </a:r>
            <a:r>
              <a:rPr lang="en-US" sz="4000" dirty="0">
                <a:latin typeface="Montserrat Black" panose="00000A00000000000000" pitchFamily="2" charset="0"/>
              </a:rPr>
              <a:t> Wearable Devices for Prevention</a:t>
            </a:r>
          </a:p>
        </p:txBody>
      </p:sp>
      <p:pic>
        <p:nvPicPr>
          <p:cNvPr id="9" name="Picture 8"/>
          <p:cNvPicPr>
            <a:picLocks noChangeAspect="1"/>
          </p:cNvPicPr>
          <p:nvPr/>
        </p:nvPicPr>
        <p:blipFill rotWithShape="1">
          <a:blip r:embed="rId3"/>
          <a:srcRect l="-244" t="13663" r="244" b="1299"/>
          <a:stretch/>
        </p:blipFill>
        <p:spPr>
          <a:xfrm>
            <a:off x="530242" y="1539736"/>
            <a:ext cx="3632628" cy="2325950"/>
          </a:xfrm>
          <a:prstGeom prst="rect">
            <a:avLst/>
          </a:prstGeom>
        </p:spPr>
      </p:pic>
      <p:pic>
        <p:nvPicPr>
          <p:cNvPr id="1030" name="Picture 6" descr="HBKU’s three research institutes, QBRI, QCRI, and QEERI, come together under the auspices of the university to play a significant role at Annual Research Confer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13" y="3865686"/>
            <a:ext cx="3598779" cy="250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7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8A75B-6750-8541-994D-36774C50D33E}"/>
              </a:ext>
            </a:extLst>
          </p:cNvPr>
          <p:cNvSpPr>
            <a:spLocks noGrp="1"/>
          </p:cNvSpPr>
          <p:nvPr>
            <p:ph type="title"/>
          </p:nvPr>
        </p:nvSpPr>
        <p:spPr>
          <a:xfrm>
            <a:off x="1211034" y="423146"/>
            <a:ext cx="10515600" cy="592818"/>
          </a:xfrm>
        </p:spPr>
        <p:txBody>
          <a:bodyPr>
            <a:normAutofit fontScale="90000"/>
          </a:bodyPr>
          <a:lstStyle/>
          <a:p>
            <a:r>
              <a:rPr lang="en-US" dirty="0">
                <a:latin typeface="Montserrat Black" panose="00000A00000000000000" pitchFamily="2" charset="0"/>
              </a:rPr>
              <a:t>Content</a:t>
            </a:r>
          </a:p>
        </p:txBody>
      </p:sp>
      <p:sp>
        <p:nvSpPr>
          <p:cNvPr id="4" name="Marcador de número de diapositiva 3">
            <a:extLst>
              <a:ext uri="{FF2B5EF4-FFF2-40B4-BE49-F238E27FC236}">
                <a16:creationId xmlns:a16="http://schemas.microsoft.com/office/drawing/2014/main" id="{FA0B6A1E-0CAF-3A40-AA90-AE399F2BAEEE}"/>
              </a:ext>
            </a:extLst>
          </p:cNvPr>
          <p:cNvSpPr>
            <a:spLocks noGrp="1"/>
          </p:cNvSpPr>
          <p:nvPr>
            <p:ph type="sldNum" sz="quarter" idx="12"/>
          </p:nvPr>
        </p:nvSpPr>
        <p:spPr/>
        <p:txBody>
          <a:bodyPr/>
          <a:lstStyle/>
          <a:p>
            <a:fld id="{E4C70AC9-0882-6645-A304-CDBA56F99908}" type="slidenum">
              <a:rPr lang="es-ES" smtClean="0"/>
              <a:t>3</a:t>
            </a:fld>
            <a:endParaRPr lang="es-ES"/>
          </a:p>
        </p:txBody>
      </p:sp>
      <p:sp>
        <p:nvSpPr>
          <p:cNvPr id="5" name="Marcador de contenido 2">
            <a:extLst>
              <a:ext uri="{FF2B5EF4-FFF2-40B4-BE49-F238E27FC236}">
                <a16:creationId xmlns:a16="http://schemas.microsoft.com/office/drawing/2014/main" id="{C0D45C1A-4D97-CF4B-8AF8-F86048F2BEFE}"/>
              </a:ext>
            </a:extLst>
          </p:cNvPr>
          <p:cNvSpPr txBox="1">
            <a:spLocks/>
          </p:cNvSpPr>
          <p:nvPr/>
        </p:nvSpPr>
        <p:spPr>
          <a:xfrm>
            <a:off x="1211034" y="1303473"/>
            <a:ext cx="5821137" cy="5989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Montserrat SemiBold" panose="00000700000000000000" pitchFamily="2" charset="0"/>
              </a:rPr>
              <a:t>Introduction</a:t>
            </a:r>
          </a:p>
          <a:p>
            <a:r>
              <a:rPr lang="en-US" sz="2400" dirty="0">
                <a:latin typeface="Montserrat" panose="00000500000000000000" pitchFamily="2" charset="0"/>
              </a:rPr>
              <a:t>Background of the problem </a:t>
            </a:r>
          </a:p>
          <a:p>
            <a:r>
              <a:rPr lang="en-US" sz="2400" dirty="0">
                <a:latin typeface="Montserrat" panose="00000500000000000000" pitchFamily="2" charset="0"/>
              </a:rPr>
              <a:t>Role of Wearables in Sleep Health and eHealth</a:t>
            </a:r>
          </a:p>
          <a:p>
            <a:r>
              <a:rPr lang="en-US" sz="2400" dirty="0">
                <a:latin typeface="Montserrat" panose="00000500000000000000" pitchFamily="2" charset="0"/>
              </a:rPr>
              <a:t>Objective</a:t>
            </a:r>
          </a:p>
          <a:p>
            <a:pPr marL="0" indent="0">
              <a:buNone/>
            </a:pPr>
            <a:r>
              <a:rPr lang="en-US" sz="2400" b="1" dirty="0">
                <a:latin typeface="Montserrat SemiBold" panose="00000700000000000000" pitchFamily="2" charset="0"/>
              </a:rPr>
              <a:t>Methods</a:t>
            </a:r>
          </a:p>
          <a:p>
            <a:r>
              <a:rPr lang="en-US" sz="2400" dirty="0">
                <a:latin typeface="Montserrat" panose="00000500000000000000" pitchFamily="2" charset="0"/>
              </a:rPr>
              <a:t>Overview</a:t>
            </a:r>
          </a:p>
          <a:p>
            <a:r>
              <a:rPr lang="en-US" sz="2400" dirty="0">
                <a:latin typeface="Montserrat" panose="00000500000000000000" pitchFamily="2" charset="0"/>
              </a:rPr>
              <a:t>Data Collection</a:t>
            </a:r>
          </a:p>
          <a:p>
            <a:r>
              <a:rPr lang="en-US" sz="2400" dirty="0">
                <a:latin typeface="Montserrat" panose="00000500000000000000" pitchFamily="2" charset="0"/>
              </a:rPr>
              <a:t>Data Processing and Representation</a:t>
            </a:r>
          </a:p>
          <a:p>
            <a:r>
              <a:rPr lang="es-ES" sz="2400" dirty="0">
                <a:latin typeface="Montserrat" panose="00000500000000000000" pitchFamily="2" charset="0"/>
              </a:rPr>
              <a:t>Models</a:t>
            </a:r>
          </a:p>
          <a:p>
            <a:r>
              <a:rPr lang="es-ES" sz="2400" dirty="0">
                <a:latin typeface="Montserrat" panose="00000500000000000000" pitchFamily="2" charset="0"/>
              </a:rPr>
              <a:t>Performance Evaluation</a:t>
            </a:r>
          </a:p>
        </p:txBody>
      </p:sp>
      <p:sp>
        <p:nvSpPr>
          <p:cNvPr id="8" name="Rectangle 7"/>
          <p:cNvSpPr/>
          <p:nvPr/>
        </p:nvSpPr>
        <p:spPr>
          <a:xfrm>
            <a:off x="6803571" y="1333317"/>
            <a:ext cx="6096000" cy="4524315"/>
          </a:xfrm>
          <a:prstGeom prst="rect">
            <a:avLst/>
          </a:prstGeom>
        </p:spPr>
        <p:txBody>
          <a:bodyPr>
            <a:spAutoFit/>
          </a:bodyPr>
          <a:lstStyle/>
          <a:p>
            <a:r>
              <a:rPr lang="es-ES" sz="2400" b="1" dirty="0">
                <a:latin typeface="Montserrat SemiBold" panose="00000700000000000000" pitchFamily="2" charset="0"/>
              </a:rPr>
              <a:t>Results</a:t>
            </a:r>
          </a:p>
          <a:p>
            <a:r>
              <a:rPr lang="es-ES" sz="2400" dirty="0">
                <a:latin typeface="Montserrat" panose="00000500000000000000" pitchFamily="2" charset="0"/>
              </a:rPr>
              <a:t>Comparison between DL and LR models</a:t>
            </a:r>
          </a:p>
          <a:p>
            <a:r>
              <a:rPr lang="es-ES" sz="2400" dirty="0">
                <a:latin typeface="Montserrat" panose="00000500000000000000" pitchFamily="2" charset="0"/>
              </a:rPr>
              <a:t>Comparison between DL </a:t>
            </a:r>
            <a:r>
              <a:rPr lang="es-ES" sz="2400" dirty="0" err="1">
                <a:latin typeface="Montserrat" panose="00000500000000000000" pitchFamily="2" charset="0"/>
              </a:rPr>
              <a:t>models</a:t>
            </a:r>
            <a:endParaRPr lang="es-ES" sz="2400" b="1" dirty="0">
              <a:latin typeface="Montserrat" panose="00000500000000000000" pitchFamily="2" charset="0"/>
            </a:endParaRPr>
          </a:p>
          <a:p>
            <a:endParaRPr lang="es-ES" sz="2400" b="1" dirty="0">
              <a:latin typeface="Montserrat SemiBold" panose="00000700000000000000" pitchFamily="2" charset="0"/>
            </a:endParaRPr>
          </a:p>
          <a:p>
            <a:endParaRPr lang="es-ES" sz="2400" b="1" dirty="0">
              <a:latin typeface="Montserrat SemiBold" panose="00000700000000000000" pitchFamily="2" charset="0"/>
            </a:endParaRPr>
          </a:p>
          <a:p>
            <a:r>
              <a:rPr lang="es-ES" sz="2400" b="1" dirty="0" err="1">
                <a:latin typeface="Montserrat SemiBold" panose="00000700000000000000" pitchFamily="2" charset="0"/>
              </a:rPr>
              <a:t>Conclusions</a:t>
            </a:r>
            <a:endParaRPr lang="es-ES" sz="2400" b="1" dirty="0">
              <a:latin typeface="Montserrat SemiBold" panose="00000700000000000000" pitchFamily="2" charset="0"/>
            </a:endParaRPr>
          </a:p>
          <a:p>
            <a:r>
              <a:rPr lang="es-ES" sz="2400" b="1" dirty="0" err="1">
                <a:latin typeface="Montserrat SemiBold" panose="00000700000000000000" pitchFamily="2" charset="0"/>
              </a:rPr>
              <a:t>Discussion</a:t>
            </a:r>
            <a:endParaRPr lang="es-ES" sz="2400" b="1" dirty="0">
              <a:latin typeface="Montserrat SemiBold" panose="00000700000000000000" pitchFamily="2" charset="0"/>
            </a:endParaRPr>
          </a:p>
          <a:p>
            <a:r>
              <a:rPr lang="es-ES" sz="2400" dirty="0">
                <a:latin typeface="Montserrat" panose="00000500000000000000" pitchFamily="2" charset="0"/>
              </a:rPr>
              <a:t>Findings</a:t>
            </a:r>
          </a:p>
          <a:p>
            <a:r>
              <a:rPr lang="es-ES" sz="2400" dirty="0">
                <a:latin typeface="Montserrat" panose="00000500000000000000" pitchFamily="2" charset="0"/>
              </a:rPr>
              <a:t>Impact in Sleep Science and in eHealth</a:t>
            </a:r>
          </a:p>
          <a:p>
            <a:endParaRPr lang="es-ES" sz="2400" dirty="0"/>
          </a:p>
        </p:txBody>
      </p:sp>
    </p:spTree>
    <p:extLst>
      <p:ext uri="{BB962C8B-B14F-4D97-AF65-F5344CB8AC3E}">
        <p14:creationId xmlns:p14="http://schemas.microsoft.com/office/powerpoint/2010/main" val="190810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327"/>
            <a:ext cx="10515600" cy="1325563"/>
          </a:xfrm>
        </p:spPr>
        <p:txBody>
          <a:bodyPr/>
          <a:lstStyle/>
          <a:p>
            <a:r>
              <a:rPr lang="en-US" dirty="0">
                <a:latin typeface="Montserrat Black" panose="00000A00000000000000" pitchFamily="2" charset="0"/>
              </a:rPr>
              <a:t>Importance of the </a:t>
            </a:r>
            <a:r>
              <a:rPr lang="en-US" dirty="0">
                <a:solidFill>
                  <a:srgbClr val="00B0F0"/>
                </a:solidFill>
                <a:latin typeface="Montserrat Black" panose="00000A00000000000000" pitchFamily="2" charset="0"/>
              </a:rPr>
              <a:t>Sleep </a:t>
            </a:r>
            <a:r>
              <a:rPr lang="en-US" dirty="0">
                <a:latin typeface="Montserrat Black" panose="00000A00000000000000" pitchFamily="2" charset="0"/>
              </a:rPr>
              <a:t>and connection to </a:t>
            </a:r>
            <a:r>
              <a:rPr lang="en-US" dirty="0">
                <a:solidFill>
                  <a:srgbClr val="00B0F0"/>
                </a:solidFill>
                <a:latin typeface="Montserrat Black" panose="00000A00000000000000" pitchFamily="2" charset="0"/>
              </a:rPr>
              <a:t>Physical </a:t>
            </a:r>
            <a:r>
              <a:rPr lang="en-US" dirty="0">
                <a:latin typeface="Montserrat Black" panose="00000A00000000000000" pitchFamily="2" charset="0"/>
              </a:rPr>
              <a:t>activity</a:t>
            </a:r>
          </a:p>
        </p:txBody>
      </p:sp>
      <p:sp>
        <p:nvSpPr>
          <p:cNvPr id="3" name="Content Placeholder 2"/>
          <p:cNvSpPr>
            <a:spLocks noGrp="1"/>
          </p:cNvSpPr>
          <p:nvPr>
            <p:ph idx="1"/>
          </p:nvPr>
        </p:nvSpPr>
        <p:spPr>
          <a:xfrm>
            <a:off x="838200" y="1825625"/>
            <a:ext cx="10515600" cy="2284736"/>
          </a:xfrm>
        </p:spPr>
        <p:txBody>
          <a:bodyPr>
            <a:normAutofit/>
          </a:bodyPr>
          <a:lstStyle/>
          <a:p>
            <a:r>
              <a:rPr lang="en-US" sz="2000" b="1" dirty="0">
                <a:latin typeface="Montserrat" panose="00000500000000000000" pitchFamily="2" charset="0"/>
              </a:rPr>
              <a:t>Insufficient sleep can reduce </a:t>
            </a:r>
            <a:r>
              <a:rPr lang="en-US" sz="2000" dirty="0">
                <a:latin typeface="Montserrat" panose="00000500000000000000" pitchFamily="2" charset="0"/>
              </a:rPr>
              <a:t>physical, emotional, and mental </a:t>
            </a:r>
            <a:r>
              <a:rPr lang="en-US" sz="2000" b="1" dirty="0">
                <a:latin typeface="Montserrat" panose="00000500000000000000" pitchFamily="2" charset="0"/>
              </a:rPr>
              <a:t>well-being </a:t>
            </a:r>
            <a:r>
              <a:rPr lang="en-US" sz="2000" dirty="0">
                <a:latin typeface="Montserrat" panose="00000500000000000000" pitchFamily="2" charset="0"/>
              </a:rPr>
              <a:t>and can lead to a multitude of health complications </a:t>
            </a:r>
          </a:p>
          <a:p>
            <a:r>
              <a:rPr lang="en-US" sz="2000" dirty="0">
                <a:latin typeface="Montserrat" panose="00000500000000000000" pitchFamily="2" charset="0"/>
              </a:rPr>
              <a:t>Physical </a:t>
            </a:r>
            <a:r>
              <a:rPr lang="en-US" sz="2000" b="1" dirty="0">
                <a:latin typeface="Montserrat" panose="00000500000000000000" pitchFamily="2" charset="0"/>
              </a:rPr>
              <a:t>activity and sleep </a:t>
            </a:r>
            <a:r>
              <a:rPr lang="en-US" sz="2000" dirty="0">
                <a:latin typeface="Montserrat" panose="00000500000000000000" pitchFamily="2" charset="0"/>
              </a:rPr>
              <a:t>are highly </a:t>
            </a:r>
            <a:r>
              <a:rPr lang="en-US" sz="2000" b="1" dirty="0">
                <a:latin typeface="Montserrat" panose="00000500000000000000" pitchFamily="2" charset="0"/>
              </a:rPr>
              <a:t>interrelated </a:t>
            </a:r>
            <a:r>
              <a:rPr lang="en-US" sz="2000" dirty="0">
                <a:latin typeface="Montserrat" panose="00000500000000000000" pitchFamily="2" charset="0"/>
              </a:rPr>
              <a:t>health behaviors. </a:t>
            </a:r>
          </a:p>
          <a:p>
            <a:r>
              <a:rPr lang="en-US" sz="2000" dirty="0">
                <a:latin typeface="Montserrat" panose="00000500000000000000" pitchFamily="2" charset="0"/>
              </a:rPr>
              <a:t>Our </a:t>
            </a:r>
            <a:r>
              <a:rPr lang="en-US" sz="2000" b="1" dirty="0">
                <a:latin typeface="Montserrat" panose="00000500000000000000" pitchFamily="2" charset="0"/>
              </a:rPr>
              <a:t>physical activity </a:t>
            </a:r>
            <a:r>
              <a:rPr lang="en-US" sz="2000" dirty="0">
                <a:latin typeface="Montserrat" panose="00000500000000000000" pitchFamily="2" charset="0"/>
              </a:rPr>
              <a:t>during the day (</a:t>
            </a:r>
            <a:r>
              <a:rPr lang="en-US" sz="2000" dirty="0" err="1">
                <a:latin typeface="Montserrat" panose="00000500000000000000" pitchFamily="2" charset="0"/>
              </a:rPr>
              <a:t>ie</a:t>
            </a:r>
            <a:r>
              <a:rPr lang="en-US" sz="2000" dirty="0">
                <a:latin typeface="Montserrat" panose="00000500000000000000" pitchFamily="2" charset="0"/>
              </a:rPr>
              <a:t>, awake time)</a:t>
            </a:r>
            <a:r>
              <a:rPr lang="en-US" sz="2000" b="1" dirty="0">
                <a:latin typeface="Montserrat" panose="00000500000000000000" pitchFamily="2" charset="0"/>
              </a:rPr>
              <a:t> influences </a:t>
            </a:r>
            <a:r>
              <a:rPr lang="en-US" sz="2000" dirty="0">
                <a:latin typeface="Montserrat" panose="00000500000000000000" pitchFamily="2" charset="0"/>
              </a:rPr>
              <a:t>our quality of sleep, and vice versa</a:t>
            </a:r>
          </a:p>
        </p:txBody>
      </p:sp>
      <p:sp>
        <p:nvSpPr>
          <p:cNvPr id="4" name="Slide Number Placeholder 3"/>
          <p:cNvSpPr>
            <a:spLocks noGrp="1"/>
          </p:cNvSpPr>
          <p:nvPr>
            <p:ph type="sldNum" sz="quarter" idx="12"/>
          </p:nvPr>
        </p:nvSpPr>
        <p:spPr/>
        <p:txBody>
          <a:bodyPr/>
          <a:lstStyle/>
          <a:p>
            <a:fld id="{E4C70AC9-0882-6645-A304-CDBA56F99908}" type="slidenum">
              <a:rPr lang="es-ES" smtClean="0"/>
              <a:t>4</a:t>
            </a:fld>
            <a:endParaRPr lang="es-ES"/>
          </a:p>
        </p:txBody>
      </p:sp>
      <p:sp>
        <p:nvSpPr>
          <p:cNvPr id="5" name="Content Placeholder 2"/>
          <p:cNvSpPr txBox="1">
            <a:spLocks/>
          </p:cNvSpPr>
          <p:nvPr/>
        </p:nvSpPr>
        <p:spPr>
          <a:xfrm>
            <a:off x="838200" y="3904479"/>
            <a:ext cx="10515600" cy="2238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ontserrat" panose="00000500000000000000" pitchFamily="2" charset="0"/>
              </a:rPr>
              <a:t>The current popularity of </a:t>
            </a:r>
            <a:r>
              <a:rPr lang="en-US" sz="2000" b="1" dirty="0">
                <a:latin typeface="Montserrat" panose="00000500000000000000" pitchFamily="2" charset="0"/>
              </a:rPr>
              <a:t>wearables for tracking </a:t>
            </a:r>
            <a:r>
              <a:rPr lang="en-US" sz="2000" dirty="0">
                <a:latin typeface="Montserrat" panose="00000500000000000000" pitchFamily="2" charset="0"/>
              </a:rPr>
              <a:t>physical activity and sleep, including actigraphy devices</a:t>
            </a:r>
            <a:r>
              <a:rPr lang="en-US" sz="2000" b="1" dirty="0">
                <a:latin typeface="Montserrat" panose="00000500000000000000" pitchFamily="2" charset="0"/>
              </a:rPr>
              <a:t>, can foster </a:t>
            </a:r>
            <a:r>
              <a:rPr lang="en-US" sz="2000" dirty="0">
                <a:latin typeface="Montserrat" panose="00000500000000000000" pitchFamily="2" charset="0"/>
              </a:rPr>
              <a:t>the development of new advanced data analytics. </a:t>
            </a:r>
          </a:p>
          <a:p>
            <a:r>
              <a:rPr lang="en-US" sz="2000" dirty="0">
                <a:latin typeface="Montserrat" panose="00000500000000000000" pitchFamily="2" charset="0"/>
              </a:rPr>
              <a:t>This can help to </a:t>
            </a:r>
            <a:r>
              <a:rPr lang="en-US" sz="2000" b="1" dirty="0">
                <a:latin typeface="Montserrat" panose="00000500000000000000" pitchFamily="2" charset="0"/>
              </a:rPr>
              <a:t>develop new</a:t>
            </a:r>
            <a:r>
              <a:rPr lang="en-US" sz="2000" dirty="0">
                <a:latin typeface="Montserrat" panose="00000500000000000000" pitchFamily="2" charset="0"/>
              </a:rPr>
              <a:t> electronic health (eHealth) </a:t>
            </a:r>
            <a:r>
              <a:rPr lang="en-US" sz="2000" b="1" dirty="0">
                <a:latin typeface="Montserrat" panose="00000500000000000000" pitchFamily="2" charset="0"/>
              </a:rPr>
              <a:t>applications</a:t>
            </a:r>
            <a:r>
              <a:rPr lang="en-US" sz="2000" dirty="0">
                <a:latin typeface="Montserrat" panose="00000500000000000000" pitchFamily="2" charset="0"/>
              </a:rPr>
              <a:t> and provide </a:t>
            </a:r>
            <a:r>
              <a:rPr lang="en-US" sz="2000" b="1" dirty="0">
                <a:latin typeface="Montserrat" panose="00000500000000000000" pitchFamily="2" charset="0"/>
              </a:rPr>
              <a:t>more</a:t>
            </a:r>
            <a:r>
              <a:rPr lang="en-US" sz="2000" dirty="0">
                <a:latin typeface="Montserrat" panose="00000500000000000000" pitchFamily="2" charset="0"/>
              </a:rPr>
              <a:t> </a:t>
            </a:r>
            <a:r>
              <a:rPr lang="en-US" sz="2000" b="1" dirty="0">
                <a:latin typeface="Montserrat" panose="00000500000000000000" pitchFamily="2" charset="0"/>
              </a:rPr>
              <a:t>insights</a:t>
            </a:r>
            <a:r>
              <a:rPr lang="en-US" sz="2000" dirty="0">
                <a:latin typeface="Montserrat" panose="00000500000000000000" pitchFamily="2" charset="0"/>
              </a:rPr>
              <a:t> into sleep science.</a:t>
            </a:r>
          </a:p>
        </p:txBody>
      </p:sp>
    </p:spTree>
    <p:extLst>
      <p:ext uri="{BB962C8B-B14F-4D97-AF65-F5344CB8AC3E}">
        <p14:creationId xmlns:p14="http://schemas.microsoft.com/office/powerpoint/2010/main" val="196527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960"/>
            <a:ext cx="10515600" cy="1325563"/>
          </a:xfrm>
        </p:spPr>
        <p:txBody>
          <a:bodyPr/>
          <a:lstStyle/>
          <a:p>
            <a:r>
              <a:rPr lang="en-US" dirty="0">
                <a:solidFill>
                  <a:srgbClr val="00B0F0"/>
                </a:solidFill>
                <a:latin typeface="Montserrat Black" panose="00000A00000000000000" pitchFamily="2" charset="0"/>
              </a:rPr>
              <a:t>Role of Wearables </a:t>
            </a:r>
            <a:r>
              <a:rPr lang="en-US" dirty="0">
                <a:latin typeface="Montserrat Black" panose="00000A00000000000000" pitchFamily="2" charset="0"/>
              </a:rPr>
              <a:t>in Sleep Health and eHealth</a:t>
            </a:r>
          </a:p>
        </p:txBody>
      </p:sp>
      <p:sp>
        <p:nvSpPr>
          <p:cNvPr id="3" name="Content Placeholder 2"/>
          <p:cNvSpPr>
            <a:spLocks noGrp="1"/>
          </p:cNvSpPr>
          <p:nvPr>
            <p:ph idx="1"/>
          </p:nvPr>
        </p:nvSpPr>
        <p:spPr>
          <a:xfrm>
            <a:off x="838199" y="1825625"/>
            <a:ext cx="10164745" cy="4351338"/>
          </a:xfrm>
        </p:spPr>
        <p:txBody>
          <a:bodyPr>
            <a:normAutofit/>
          </a:bodyPr>
          <a:lstStyle/>
          <a:p>
            <a:r>
              <a:rPr lang="en-US" sz="2400" dirty="0">
                <a:latin typeface="Montserrat" panose="00000500000000000000" pitchFamily="2" charset="0"/>
              </a:rPr>
              <a:t>Sleep researchers in the early 1990s developed a </a:t>
            </a:r>
            <a:r>
              <a:rPr lang="en-US" sz="2400" b="1" dirty="0">
                <a:latin typeface="Montserrat" panose="00000500000000000000" pitchFamily="2" charset="0"/>
              </a:rPr>
              <a:t>technique</a:t>
            </a:r>
            <a:r>
              <a:rPr lang="en-US" sz="2400" dirty="0">
                <a:latin typeface="Montserrat" panose="00000500000000000000" pitchFamily="2" charset="0"/>
              </a:rPr>
              <a:t> called </a:t>
            </a:r>
            <a:r>
              <a:rPr lang="en-US" sz="2400" b="1" dirty="0">
                <a:latin typeface="Montserrat" panose="00000500000000000000" pitchFamily="2" charset="0"/>
              </a:rPr>
              <a:t>actigraphy</a:t>
            </a:r>
            <a:r>
              <a:rPr lang="en-US" sz="2400" dirty="0">
                <a:latin typeface="Montserrat" panose="00000500000000000000" pitchFamily="2" charset="0"/>
              </a:rPr>
              <a:t> to study sleep interactions using wearable devices. </a:t>
            </a:r>
          </a:p>
          <a:p>
            <a:r>
              <a:rPr lang="en-US" sz="2400" dirty="0">
                <a:latin typeface="Montserrat" panose="00000500000000000000" pitchFamily="2" charset="0"/>
              </a:rPr>
              <a:t>There are hundreds of consumer-grade </a:t>
            </a:r>
            <a:r>
              <a:rPr lang="en-US" sz="2400" b="1" dirty="0">
                <a:latin typeface="Montserrat" panose="00000500000000000000" pitchFamily="2" charset="0"/>
              </a:rPr>
              <a:t>physical activity and sleep tracking devices</a:t>
            </a:r>
            <a:r>
              <a:rPr lang="en-US" sz="2400" dirty="0">
                <a:latin typeface="Montserrat" panose="00000500000000000000" pitchFamily="2" charset="0"/>
              </a:rPr>
              <a:t> (e.g. Fitbit) collecting motion </a:t>
            </a:r>
          </a:p>
          <a:p>
            <a:r>
              <a:rPr lang="en-US" sz="2400" dirty="0">
                <a:latin typeface="Montserrat" panose="00000500000000000000" pitchFamily="2" charset="0"/>
              </a:rPr>
              <a:t>There are successful examples of the </a:t>
            </a:r>
            <a:r>
              <a:rPr lang="en-US" sz="2400" b="1" dirty="0">
                <a:latin typeface="Montserrat" panose="00000500000000000000" pitchFamily="2" charset="0"/>
              </a:rPr>
              <a:t>integration of physical activity wearable data into eHealth </a:t>
            </a:r>
            <a:r>
              <a:rPr lang="en-US" sz="2400" dirty="0">
                <a:latin typeface="Montserrat" panose="00000500000000000000" pitchFamily="2" charset="0"/>
              </a:rPr>
              <a:t>tailored</a:t>
            </a:r>
            <a:r>
              <a:rPr lang="en-US" sz="2400" b="1" dirty="0">
                <a:latin typeface="Montserrat" panose="00000500000000000000" pitchFamily="2" charset="0"/>
              </a:rPr>
              <a:t> applications </a:t>
            </a:r>
            <a:r>
              <a:rPr lang="en-US" sz="2400" dirty="0">
                <a:latin typeface="Montserrat" panose="00000500000000000000" pitchFamily="2" charset="0"/>
              </a:rPr>
              <a:t>(e.g. Smart Watch)</a:t>
            </a:r>
          </a:p>
          <a:p>
            <a:r>
              <a:rPr lang="en-US" sz="2400" dirty="0">
                <a:latin typeface="Montserrat" panose="00000500000000000000" pitchFamily="2" charset="0"/>
              </a:rPr>
              <a:t>Sensors</a:t>
            </a:r>
            <a:r>
              <a:rPr lang="en-US" sz="2400" b="1" dirty="0">
                <a:latin typeface="Montserrat" panose="00000500000000000000" pitchFamily="2" charset="0"/>
              </a:rPr>
              <a:t> monitor </a:t>
            </a:r>
            <a:r>
              <a:rPr lang="en-US" sz="2400" dirty="0">
                <a:latin typeface="Montserrat" panose="00000500000000000000" pitchFamily="2" charset="0"/>
              </a:rPr>
              <a:t>and</a:t>
            </a:r>
            <a:r>
              <a:rPr lang="en-US" sz="2400" b="1" dirty="0">
                <a:latin typeface="Montserrat" panose="00000500000000000000" pitchFamily="2" charset="0"/>
              </a:rPr>
              <a:t> observe </a:t>
            </a:r>
            <a:r>
              <a:rPr lang="en-US" sz="2400" dirty="0">
                <a:latin typeface="Montserrat" panose="00000500000000000000" pitchFamily="2" charset="0"/>
              </a:rPr>
              <a:t>a patient overnight and can be </a:t>
            </a:r>
            <a:r>
              <a:rPr lang="en-US" sz="2400" b="1" dirty="0">
                <a:latin typeface="Montserrat" panose="00000500000000000000" pitchFamily="2" charset="0"/>
              </a:rPr>
              <a:t>used for diagnosing</a:t>
            </a:r>
            <a:r>
              <a:rPr lang="en-US" sz="2400" dirty="0">
                <a:latin typeface="Montserrat" panose="00000500000000000000" pitchFamily="2" charset="0"/>
              </a:rPr>
              <a:t> different sleep disorders</a:t>
            </a:r>
          </a:p>
        </p:txBody>
      </p:sp>
      <p:sp>
        <p:nvSpPr>
          <p:cNvPr id="4" name="Slide Number Placeholder 3"/>
          <p:cNvSpPr>
            <a:spLocks noGrp="1"/>
          </p:cNvSpPr>
          <p:nvPr>
            <p:ph type="sldNum" sz="quarter" idx="12"/>
          </p:nvPr>
        </p:nvSpPr>
        <p:spPr/>
        <p:txBody>
          <a:bodyPr/>
          <a:lstStyle/>
          <a:p>
            <a:fld id="{E4C70AC9-0882-6645-A304-CDBA56F99908}" type="slidenum">
              <a:rPr lang="es-ES" smtClean="0"/>
              <a:t>5</a:t>
            </a:fld>
            <a:endParaRPr lang="es-ES"/>
          </a:p>
        </p:txBody>
      </p:sp>
    </p:spTree>
    <p:extLst>
      <p:ext uri="{BB962C8B-B14F-4D97-AF65-F5344CB8AC3E}">
        <p14:creationId xmlns:p14="http://schemas.microsoft.com/office/powerpoint/2010/main" val="19347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Objectives </a:t>
            </a:r>
            <a:r>
              <a:rPr lang="en-US" dirty="0">
                <a:latin typeface="Montserrat Black" panose="00000A00000000000000" pitchFamily="2" charset="0"/>
              </a:rPr>
              <a:t>of the study</a:t>
            </a:r>
          </a:p>
        </p:txBody>
      </p:sp>
      <p:sp>
        <p:nvSpPr>
          <p:cNvPr id="3" name="Content Placeholder 2"/>
          <p:cNvSpPr>
            <a:spLocks noGrp="1"/>
          </p:cNvSpPr>
          <p:nvPr>
            <p:ph idx="1"/>
          </p:nvPr>
        </p:nvSpPr>
        <p:spPr>
          <a:xfrm>
            <a:off x="758301" y="1405199"/>
            <a:ext cx="10124064" cy="1142692"/>
          </a:xfrm>
        </p:spPr>
        <p:txBody>
          <a:bodyPr>
            <a:normAutofit/>
          </a:bodyPr>
          <a:lstStyle/>
          <a:p>
            <a:r>
              <a:rPr lang="en-US" sz="2400" dirty="0">
                <a:latin typeface="Montserrat" panose="00000500000000000000" pitchFamily="2" charset="0"/>
              </a:rPr>
              <a:t>To test the feasibility of </a:t>
            </a:r>
            <a:r>
              <a:rPr lang="en-US" sz="2400" b="1" dirty="0">
                <a:latin typeface="Montserrat" panose="00000500000000000000" pitchFamily="2" charset="0"/>
              </a:rPr>
              <a:t>predicting poor or good sleep efficiency based on physical activity </a:t>
            </a:r>
            <a:r>
              <a:rPr lang="en-US" sz="2400" dirty="0">
                <a:latin typeface="Montserrat" panose="00000500000000000000" pitchFamily="2" charset="0"/>
              </a:rPr>
              <a:t>data from the awake periods from a wearable device (i.e. actigraphy)</a:t>
            </a:r>
          </a:p>
        </p:txBody>
      </p:sp>
      <p:sp>
        <p:nvSpPr>
          <p:cNvPr id="4" name="Slide Number Placeholder 3"/>
          <p:cNvSpPr>
            <a:spLocks noGrp="1"/>
          </p:cNvSpPr>
          <p:nvPr>
            <p:ph type="sldNum" sz="quarter" idx="12"/>
          </p:nvPr>
        </p:nvSpPr>
        <p:spPr/>
        <p:txBody>
          <a:bodyPr/>
          <a:lstStyle/>
          <a:p>
            <a:fld id="{E4C70AC9-0882-6645-A304-CDBA56F99908}" type="slidenum">
              <a:rPr lang="es-ES" smtClean="0"/>
              <a:t>6</a:t>
            </a:fld>
            <a:endParaRPr lang="es-ES"/>
          </a:p>
        </p:txBody>
      </p:sp>
      <p:graphicFrame>
        <p:nvGraphicFramePr>
          <p:cNvPr id="6" name="Table 5"/>
          <p:cNvGraphicFramePr>
            <a:graphicFrameLocks noGrp="1"/>
          </p:cNvGraphicFramePr>
          <p:nvPr>
            <p:extLst>
              <p:ext uri="{D42A27DB-BD31-4B8C-83A1-F6EECF244321}">
                <p14:modId xmlns:p14="http://schemas.microsoft.com/office/powerpoint/2010/main" val="2337975509"/>
              </p:ext>
            </p:extLst>
          </p:nvPr>
        </p:nvGraphicFramePr>
        <p:xfrm>
          <a:off x="998121" y="2869028"/>
          <a:ext cx="9884244" cy="2386260"/>
        </p:xfrm>
        <a:graphic>
          <a:graphicData uri="http://schemas.openxmlformats.org/drawingml/2006/table">
            <a:tbl>
              <a:tblPr firstRow="1" bandRow="1">
                <a:tableStyleId>{EB344D84-9AFB-497E-A393-DC336BA19D2E}</a:tableStyleId>
              </a:tblPr>
              <a:tblGrid>
                <a:gridCol w="4942122">
                  <a:extLst>
                    <a:ext uri="{9D8B030D-6E8A-4147-A177-3AD203B41FA5}">
                      <a16:colId xmlns:a16="http://schemas.microsoft.com/office/drawing/2014/main" val="20000"/>
                    </a:ext>
                  </a:extLst>
                </a:gridCol>
                <a:gridCol w="4942122">
                  <a:extLst>
                    <a:ext uri="{9D8B030D-6E8A-4147-A177-3AD203B41FA5}">
                      <a16:colId xmlns:a16="http://schemas.microsoft.com/office/drawing/2014/main" val="20001"/>
                    </a:ext>
                  </a:extLst>
                </a:gridCol>
              </a:tblGrid>
              <a:tr h="419752">
                <a:tc gridSpan="2">
                  <a:txBody>
                    <a:bodyPr/>
                    <a:lstStyle/>
                    <a:p>
                      <a:pPr algn="ctr"/>
                      <a:r>
                        <a:rPr lang="en-US" dirty="0">
                          <a:latin typeface="Montserrat" panose="00000500000000000000" pitchFamily="2" charset="0"/>
                        </a:rPr>
                        <a:t>Two-fold</a:t>
                      </a:r>
                      <a:r>
                        <a:rPr lang="en-US" baseline="0" dirty="0">
                          <a:latin typeface="Montserrat" panose="00000500000000000000" pitchFamily="2" charset="0"/>
                        </a:rPr>
                        <a:t> importance of the research</a:t>
                      </a:r>
                      <a:endParaRPr lang="en-US" dirty="0">
                        <a:latin typeface="Montserrat" panose="00000500000000000000" pitchFamily="2" charset="0"/>
                      </a:endParaRPr>
                    </a:p>
                  </a:txBody>
                  <a:tcPr/>
                </a:tc>
                <a:tc hMerge="1">
                  <a:txBody>
                    <a:bodyPr/>
                    <a:lstStyle/>
                    <a:p>
                      <a:endParaRPr lang="en-US" dirty="0"/>
                    </a:p>
                  </a:txBody>
                  <a:tcPr/>
                </a:tc>
                <a:extLst>
                  <a:ext uri="{0D108BD9-81ED-4DB2-BD59-A6C34878D82A}">
                    <a16:rowId xmlns:a16="http://schemas.microsoft.com/office/drawing/2014/main" val="10000"/>
                  </a:ext>
                </a:extLst>
              </a:tr>
              <a:tr h="1966508">
                <a:tc>
                  <a:txBody>
                    <a:bodyPr/>
                    <a:lstStyle/>
                    <a:p>
                      <a:r>
                        <a:rPr lang="en-US" b="1" dirty="0">
                          <a:latin typeface="Montserrat" panose="00000500000000000000" pitchFamily="2" charset="0"/>
                        </a:rPr>
                        <a:t>First</a:t>
                      </a:r>
                      <a:r>
                        <a:rPr lang="en-US" dirty="0">
                          <a:latin typeface="Montserrat" panose="00000500000000000000" pitchFamily="2" charset="0"/>
                        </a:rPr>
                        <a:t>, since our approach can be </a:t>
                      </a:r>
                      <a:r>
                        <a:rPr lang="en-US" b="1" dirty="0">
                          <a:latin typeface="Montserrat" panose="00000500000000000000" pitchFamily="2" charset="0"/>
                        </a:rPr>
                        <a:t>used</a:t>
                      </a:r>
                      <a:r>
                        <a:rPr lang="en-US" dirty="0">
                          <a:latin typeface="Montserrat" panose="00000500000000000000" pitchFamily="2" charset="0"/>
                        </a:rPr>
                        <a:t> in cases </a:t>
                      </a:r>
                      <a:r>
                        <a:rPr lang="en-US" b="1" dirty="0">
                          <a:latin typeface="Montserrat" panose="00000500000000000000" pitchFamily="2" charset="0"/>
                        </a:rPr>
                        <a:t>where sleep sensor data is not available</a:t>
                      </a:r>
                      <a:r>
                        <a:rPr lang="en-US" dirty="0">
                          <a:latin typeface="Montserrat" panose="00000500000000000000" pitchFamily="2" charset="0"/>
                        </a:rPr>
                        <a:t>, our models can be used in the early detection of potential low sleep efficiency. </a:t>
                      </a:r>
                    </a:p>
                  </a:txBody>
                  <a:tcPr>
                    <a:lnR w="12700" cap="flat" cmpd="sng" algn="ctr">
                      <a:solidFill>
                        <a:schemeClr val="tx1"/>
                      </a:solidFill>
                      <a:prstDash val="solid"/>
                      <a:round/>
                      <a:headEnd type="none" w="med" len="med"/>
                      <a:tailEnd type="none" w="med" len="med"/>
                    </a:lnR>
                  </a:tcPr>
                </a:tc>
                <a:tc>
                  <a:txBody>
                    <a:bodyPr/>
                    <a:lstStyle/>
                    <a:p>
                      <a:r>
                        <a:rPr lang="en-US" b="1" dirty="0">
                          <a:latin typeface="Montserrat" panose="00000500000000000000" pitchFamily="2" charset="0"/>
                        </a:rPr>
                        <a:t>Second</a:t>
                      </a:r>
                      <a:r>
                        <a:rPr lang="en-US" dirty="0">
                          <a:latin typeface="Montserrat" panose="00000500000000000000" pitchFamily="2" charset="0"/>
                        </a:rPr>
                        <a:t>, our study was </a:t>
                      </a:r>
                      <a:r>
                        <a:rPr lang="en-US" b="1" dirty="0">
                          <a:latin typeface="Montserrat" panose="00000500000000000000" pitchFamily="2" charset="0"/>
                        </a:rPr>
                        <a:t>focused</a:t>
                      </a:r>
                      <a:r>
                        <a:rPr lang="en-US" dirty="0">
                          <a:latin typeface="Montserrat" panose="00000500000000000000" pitchFamily="2" charset="0"/>
                        </a:rPr>
                        <a:t> on </a:t>
                      </a:r>
                      <a:r>
                        <a:rPr lang="en-US" b="1" dirty="0">
                          <a:latin typeface="Montserrat" panose="00000500000000000000" pitchFamily="2" charset="0"/>
                        </a:rPr>
                        <a:t>advanced</a:t>
                      </a:r>
                      <a:r>
                        <a:rPr lang="en-US" dirty="0">
                          <a:latin typeface="Montserrat" panose="00000500000000000000" pitchFamily="2" charset="0"/>
                        </a:rPr>
                        <a:t> </a:t>
                      </a:r>
                      <a:r>
                        <a:rPr lang="en-US" b="1" dirty="0">
                          <a:latin typeface="Montserrat" panose="00000500000000000000" pitchFamily="2" charset="0"/>
                        </a:rPr>
                        <a:t>deep learning</a:t>
                      </a:r>
                      <a:r>
                        <a:rPr lang="en-US" dirty="0">
                          <a:latin typeface="Montserrat" panose="00000500000000000000" pitchFamily="2" charset="0"/>
                        </a:rPr>
                        <a:t> methods while</a:t>
                      </a:r>
                      <a:r>
                        <a:rPr lang="en-US" baseline="0" dirty="0">
                          <a:latin typeface="Montserrat" panose="00000500000000000000" pitchFamily="2" charset="0"/>
                        </a:rPr>
                        <a:t> traditional prediction models are based on e.g. logistic regression</a:t>
                      </a:r>
                      <a:endParaRPr lang="en-US" dirty="0">
                        <a:latin typeface="Montserrat" panose="00000500000000000000" pitchFamily="2"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891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mtClean="0"/>
              <a:t>7</a:t>
            </a:fld>
            <a:endParaRPr lang="es-ES"/>
          </a:p>
        </p:txBody>
      </p:sp>
      <p:graphicFrame>
        <p:nvGraphicFramePr>
          <p:cNvPr id="7" name="Diagram 6"/>
          <p:cNvGraphicFramePr/>
          <p:nvPr>
            <p:extLst>
              <p:ext uri="{D42A27DB-BD31-4B8C-83A1-F6EECF244321}">
                <p14:modId xmlns:p14="http://schemas.microsoft.com/office/powerpoint/2010/main" val="1141521722"/>
              </p:ext>
            </p:extLst>
          </p:nvPr>
        </p:nvGraphicFramePr>
        <p:xfrm>
          <a:off x="758301" y="794044"/>
          <a:ext cx="8128000" cy="3643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830309" y="3178206"/>
            <a:ext cx="1447832" cy="2215991"/>
          </a:xfrm>
          <a:prstGeom prst="rect">
            <a:avLst/>
          </a:prstGeom>
          <a:noFill/>
        </p:spPr>
        <p:txBody>
          <a:bodyPr wrap="none" rtlCol="0">
            <a:spAutoFit/>
          </a:bodyPr>
          <a:lstStyle/>
          <a:p>
            <a:r>
              <a:rPr lang="en-US" sz="13800" dirty="0">
                <a:solidFill>
                  <a:schemeClr val="bg1">
                    <a:lumMod val="75000"/>
                  </a:schemeClr>
                </a:solidFill>
                <a:latin typeface="Copperplate Gothic Bold" panose="020E0705020206020404" pitchFamily="34" charset="0"/>
              </a:rPr>
              <a:t>1</a:t>
            </a:r>
          </a:p>
        </p:txBody>
      </p:sp>
      <p:sp>
        <p:nvSpPr>
          <p:cNvPr id="9" name="TextBox 8"/>
          <p:cNvSpPr txBox="1"/>
          <p:nvPr/>
        </p:nvSpPr>
        <p:spPr>
          <a:xfrm>
            <a:off x="2997940" y="3178206"/>
            <a:ext cx="1447832" cy="2215991"/>
          </a:xfrm>
          <a:prstGeom prst="rect">
            <a:avLst/>
          </a:prstGeom>
          <a:noFill/>
        </p:spPr>
        <p:txBody>
          <a:bodyPr wrap="none" rtlCol="0">
            <a:spAutoFit/>
          </a:bodyPr>
          <a:lstStyle/>
          <a:p>
            <a:r>
              <a:rPr lang="en-US" sz="13800" dirty="0">
                <a:solidFill>
                  <a:schemeClr val="bg1">
                    <a:lumMod val="75000"/>
                  </a:schemeClr>
                </a:solidFill>
                <a:latin typeface="Copperplate Gothic Bold" panose="020E0705020206020404" pitchFamily="34" charset="0"/>
              </a:rPr>
              <a:t>2</a:t>
            </a:r>
          </a:p>
        </p:txBody>
      </p:sp>
      <p:sp>
        <p:nvSpPr>
          <p:cNvPr id="10" name="TextBox 9"/>
          <p:cNvSpPr txBox="1"/>
          <p:nvPr/>
        </p:nvSpPr>
        <p:spPr>
          <a:xfrm>
            <a:off x="5165571" y="3178206"/>
            <a:ext cx="1447832" cy="2215991"/>
          </a:xfrm>
          <a:prstGeom prst="rect">
            <a:avLst/>
          </a:prstGeom>
          <a:noFill/>
        </p:spPr>
        <p:txBody>
          <a:bodyPr wrap="none" rtlCol="0">
            <a:spAutoFit/>
          </a:bodyPr>
          <a:lstStyle/>
          <a:p>
            <a:r>
              <a:rPr lang="en-US" sz="13800" dirty="0">
                <a:solidFill>
                  <a:schemeClr val="bg1">
                    <a:lumMod val="75000"/>
                  </a:schemeClr>
                </a:solidFill>
                <a:latin typeface="Copperplate Gothic Bold" panose="020E0705020206020404" pitchFamily="34" charset="0"/>
              </a:rPr>
              <a:t>3</a:t>
            </a:r>
          </a:p>
        </p:txBody>
      </p:sp>
      <p:sp>
        <p:nvSpPr>
          <p:cNvPr id="11" name="TextBox 10"/>
          <p:cNvSpPr txBox="1"/>
          <p:nvPr/>
        </p:nvSpPr>
        <p:spPr>
          <a:xfrm>
            <a:off x="7408169" y="3178205"/>
            <a:ext cx="1447832" cy="2215991"/>
          </a:xfrm>
          <a:prstGeom prst="rect">
            <a:avLst/>
          </a:prstGeom>
          <a:noFill/>
        </p:spPr>
        <p:txBody>
          <a:bodyPr wrap="none" rtlCol="0">
            <a:spAutoFit/>
          </a:bodyPr>
          <a:lstStyle/>
          <a:p>
            <a:r>
              <a:rPr lang="en-US" sz="13800" dirty="0">
                <a:solidFill>
                  <a:schemeClr val="bg1">
                    <a:lumMod val="75000"/>
                  </a:schemeClr>
                </a:solidFill>
                <a:latin typeface="Copperplate Gothic Bold" panose="020E0705020206020404" pitchFamily="34" charset="0"/>
              </a:rPr>
              <a:t>4</a:t>
            </a:r>
          </a:p>
        </p:txBody>
      </p:sp>
    </p:spTree>
    <p:extLst>
      <p:ext uri="{BB962C8B-B14F-4D97-AF65-F5344CB8AC3E}">
        <p14:creationId xmlns:p14="http://schemas.microsoft.com/office/powerpoint/2010/main" val="2639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mtClean="0">
                <a:latin typeface="Montserrat" panose="00000500000000000000" pitchFamily="2" charset="0"/>
              </a:rPr>
              <a:t>8</a:t>
            </a:fld>
            <a:endParaRPr lang="es-ES">
              <a:latin typeface="Montserrat" panose="00000500000000000000" pitchFamily="2" charset="0"/>
            </a:endParaRPr>
          </a:p>
        </p:txBody>
      </p:sp>
      <p:sp>
        <p:nvSpPr>
          <p:cNvPr id="8" name="TextBox 7"/>
          <p:cNvSpPr txBox="1"/>
          <p:nvPr/>
        </p:nvSpPr>
        <p:spPr>
          <a:xfrm>
            <a:off x="10549985" y="-159798"/>
            <a:ext cx="824265" cy="2215991"/>
          </a:xfrm>
          <a:prstGeom prst="rect">
            <a:avLst/>
          </a:prstGeom>
          <a:noFill/>
        </p:spPr>
        <p:txBody>
          <a:bodyPr wrap="none" rtlCol="0">
            <a:spAutoFit/>
          </a:bodyPr>
          <a:lstStyle/>
          <a:p>
            <a:r>
              <a:rPr lang="en-US" sz="13800" dirty="0">
                <a:solidFill>
                  <a:schemeClr val="bg1">
                    <a:lumMod val="75000"/>
                  </a:schemeClr>
                </a:solidFill>
                <a:latin typeface="Montserrat" panose="00000500000000000000" pitchFamily="2" charset="0"/>
              </a:rPr>
              <a:t>1</a:t>
            </a:r>
          </a:p>
        </p:txBody>
      </p:sp>
      <p:sp>
        <p:nvSpPr>
          <p:cNvPr id="12" name="Title 1"/>
          <p:cNvSpPr txBox="1">
            <a:spLocks/>
          </p:cNvSpPr>
          <p:nvPr/>
        </p:nvSpPr>
        <p:spPr>
          <a:xfrm>
            <a:off x="758301" y="642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dirty="0">
                <a:latin typeface="Montserrat" panose="00000500000000000000" pitchFamily="2" charset="0"/>
              </a:rPr>
              <a:t>The collection of wearable data (sleep patterns &amp; physical activities)</a:t>
            </a:r>
          </a:p>
        </p:txBody>
      </p:sp>
      <p:sp>
        <p:nvSpPr>
          <p:cNvPr id="3" name="Rectangle 2"/>
          <p:cNvSpPr/>
          <p:nvPr/>
        </p:nvSpPr>
        <p:spPr>
          <a:xfrm>
            <a:off x="598503" y="2178564"/>
            <a:ext cx="3875843" cy="2585323"/>
          </a:xfrm>
          <a:prstGeom prst="rect">
            <a:avLst/>
          </a:prstGeom>
        </p:spPr>
        <p:txBody>
          <a:bodyPr wrap="square">
            <a:spAutoFit/>
          </a:bodyPr>
          <a:lstStyle/>
          <a:p>
            <a:r>
              <a:rPr lang="en-US" dirty="0">
                <a:latin typeface="Montserrat" panose="00000500000000000000" pitchFamily="2" charset="0"/>
              </a:rPr>
              <a:t>The dataset used contained complete actigraphy data from a subset of 92 adolescents over 1 week. </a:t>
            </a:r>
          </a:p>
          <a:p>
            <a:endParaRPr lang="en-US" dirty="0">
              <a:latin typeface="Montserrat" panose="00000500000000000000" pitchFamily="2" charset="0"/>
            </a:endParaRPr>
          </a:p>
          <a:p>
            <a:r>
              <a:rPr lang="en-US" dirty="0">
                <a:latin typeface="Montserrat" panose="00000500000000000000" pitchFamily="2" charset="0"/>
              </a:rPr>
              <a:t>There were 322 total sleep instances: </a:t>
            </a:r>
          </a:p>
          <a:p>
            <a:pPr marL="742950" lvl="1" indent="-285750">
              <a:buFont typeface="Arial" panose="020B0604020202020204" pitchFamily="34" charset="0"/>
              <a:buChar char="•"/>
            </a:pPr>
            <a:r>
              <a:rPr lang="en-US" dirty="0">
                <a:latin typeface="Montserrat" panose="00000500000000000000" pitchFamily="2" charset="0"/>
              </a:rPr>
              <a:t>102 from boys and </a:t>
            </a:r>
          </a:p>
          <a:p>
            <a:pPr marL="742950" lvl="1" indent="-285750">
              <a:buFont typeface="Arial" panose="020B0604020202020204" pitchFamily="34" charset="0"/>
              <a:buChar char="•"/>
            </a:pPr>
            <a:r>
              <a:rPr lang="en-US" dirty="0">
                <a:latin typeface="Montserrat" panose="00000500000000000000" pitchFamily="2" charset="0"/>
              </a:rPr>
              <a:t>220 from girls.</a:t>
            </a:r>
          </a:p>
        </p:txBody>
      </p:sp>
      <p:pic>
        <p:nvPicPr>
          <p:cNvPr id="5" name="Picture 4"/>
          <p:cNvPicPr>
            <a:picLocks noChangeAspect="1"/>
          </p:cNvPicPr>
          <p:nvPr/>
        </p:nvPicPr>
        <p:blipFill rotWithShape="1">
          <a:blip r:embed="rId3"/>
          <a:srcRect l="21356" t="6211"/>
          <a:stretch/>
        </p:blipFill>
        <p:spPr>
          <a:xfrm>
            <a:off x="4562810" y="2609822"/>
            <a:ext cx="4121343" cy="3001900"/>
          </a:xfrm>
          <a:prstGeom prst="rect">
            <a:avLst/>
          </a:prstGeom>
        </p:spPr>
      </p:pic>
      <p:pic>
        <p:nvPicPr>
          <p:cNvPr id="6" name="Picture 5"/>
          <p:cNvPicPr>
            <a:picLocks noChangeAspect="1"/>
          </p:cNvPicPr>
          <p:nvPr/>
        </p:nvPicPr>
        <p:blipFill>
          <a:blip r:embed="rId4"/>
          <a:stretch>
            <a:fillRect/>
          </a:stretch>
        </p:blipFill>
        <p:spPr>
          <a:xfrm>
            <a:off x="5581974" y="2742220"/>
            <a:ext cx="1933575" cy="257175"/>
          </a:xfrm>
          <a:prstGeom prst="rect">
            <a:avLst/>
          </a:prstGeom>
        </p:spPr>
      </p:pic>
    </p:spTree>
    <p:extLst>
      <p:ext uri="{BB962C8B-B14F-4D97-AF65-F5344CB8AC3E}">
        <p14:creationId xmlns:p14="http://schemas.microsoft.com/office/powerpoint/2010/main" val="276254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1141"/>
            <a:ext cx="10515600" cy="1325563"/>
          </a:xfrm>
        </p:spPr>
        <p:txBody>
          <a:bodyPr/>
          <a:lstStyle/>
          <a:p>
            <a:r>
              <a:rPr lang="en-US" dirty="0">
                <a:solidFill>
                  <a:srgbClr val="00B0F0"/>
                </a:solidFill>
                <a:latin typeface="Montserrat Black" panose="00000A00000000000000" pitchFamily="2" charset="0"/>
              </a:rPr>
              <a:t>Methods</a:t>
            </a:r>
            <a:r>
              <a:rPr lang="en-US" dirty="0">
                <a:latin typeface="Montserrat Black" panose="00000A00000000000000" pitchFamily="2" charset="0"/>
              </a:rPr>
              <a:t> of the Study</a:t>
            </a:r>
          </a:p>
        </p:txBody>
      </p:sp>
      <p:sp>
        <p:nvSpPr>
          <p:cNvPr id="4" name="Slide Number Placeholder 3"/>
          <p:cNvSpPr>
            <a:spLocks noGrp="1"/>
          </p:cNvSpPr>
          <p:nvPr>
            <p:ph type="sldNum" sz="quarter" idx="12"/>
          </p:nvPr>
        </p:nvSpPr>
        <p:spPr/>
        <p:txBody>
          <a:bodyPr/>
          <a:lstStyle/>
          <a:p>
            <a:fld id="{E4C70AC9-0882-6645-A304-CDBA56F99908}" type="slidenum">
              <a:rPr lang="es-ES" smtClean="0">
                <a:latin typeface="Montserrat" panose="00000500000000000000" pitchFamily="2" charset="0"/>
              </a:rPr>
              <a:t>9</a:t>
            </a:fld>
            <a:endParaRPr lang="es-ES">
              <a:latin typeface="Montserrat" panose="00000500000000000000" pitchFamily="2" charset="0"/>
            </a:endParaRPr>
          </a:p>
        </p:txBody>
      </p:sp>
      <p:sp>
        <p:nvSpPr>
          <p:cNvPr id="8" name="TextBox 7"/>
          <p:cNvSpPr txBox="1"/>
          <p:nvPr/>
        </p:nvSpPr>
        <p:spPr>
          <a:xfrm>
            <a:off x="10549985" y="-159798"/>
            <a:ext cx="1189749" cy="2215991"/>
          </a:xfrm>
          <a:prstGeom prst="rect">
            <a:avLst/>
          </a:prstGeom>
          <a:noFill/>
        </p:spPr>
        <p:txBody>
          <a:bodyPr wrap="none" rtlCol="0">
            <a:spAutoFit/>
          </a:bodyPr>
          <a:lstStyle/>
          <a:p>
            <a:r>
              <a:rPr lang="en-US" sz="13800" dirty="0">
                <a:solidFill>
                  <a:schemeClr val="bg1">
                    <a:lumMod val="75000"/>
                  </a:schemeClr>
                </a:solidFill>
                <a:latin typeface="Montserrat" panose="00000500000000000000" pitchFamily="2" charset="0"/>
              </a:rPr>
              <a:t>2</a:t>
            </a:r>
          </a:p>
        </p:txBody>
      </p:sp>
      <p:sp>
        <p:nvSpPr>
          <p:cNvPr id="12" name="Title 1"/>
          <p:cNvSpPr txBox="1">
            <a:spLocks/>
          </p:cNvSpPr>
          <p:nvPr/>
        </p:nvSpPr>
        <p:spPr>
          <a:xfrm>
            <a:off x="758301" y="642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dirty="0">
                <a:latin typeface="Montserrat" panose="00000500000000000000" pitchFamily="2" charset="0"/>
              </a:rPr>
              <a:t>Data processing and representation</a:t>
            </a:r>
          </a:p>
        </p:txBody>
      </p:sp>
      <p:pic>
        <p:nvPicPr>
          <p:cNvPr id="7" name="Picture 6"/>
          <p:cNvPicPr>
            <a:picLocks noChangeAspect="1"/>
          </p:cNvPicPr>
          <p:nvPr/>
        </p:nvPicPr>
        <p:blipFill>
          <a:blip r:embed="rId3"/>
          <a:stretch>
            <a:fillRect/>
          </a:stretch>
        </p:blipFill>
        <p:spPr>
          <a:xfrm>
            <a:off x="923787" y="2351927"/>
            <a:ext cx="3429000" cy="581025"/>
          </a:xfrm>
          <a:prstGeom prst="rect">
            <a:avLst/>
          </a:prstGeom>
        </p:spPr>
      </p:pic>
      <p:pic>
        <p:nvPicPr>
          <p:cNvPr id="9" name="Picture 8"/>
          <p:cNvPicPr>
            <a:picLocks noChangeAspect="1"/>
          </p:cNvPicPr>
          <p:nvPr/>
        </p:nvPicPr>
        <p:blipFill>
          <a:blip r:embed="rId4"/>
          <a:stretch>
            <a:fillRect/>
          </a:stretch>
        </p:blipFill>
        <p:spPr>
          <a:xfrm>
            <a:off x="830940" y="1913753"/>
            <a:ext cx="4067175" cy="219075"/>
          </a:xfrm>
          <a:prstGeom prst="rect">
            <a:avLst/>
          </a:prstGeom>
        </p:spPr>
      </p:pic>
      <p:pic>
        <p:nvPicPr>
          <p:cNvPr id="10" name="Picture 9"/>
          <p:cNvPicPr>
            <a:picLocks noChangeAspect="1"/>
          </p:cNvPicPr>
          <p:nvPr/>
        </p:nvPicPr>
        <p:blipFill>
          <a:blip r:embed="rId5"/>
          <a:stretch>
            <a:fillRect/>
          </a:stretch>
        </p:blipFill>
        <p:spPr>
          <a:xfrm>
            <a:off x="659214" y="3879958"/>
            <a:ext cx="5724525" cy="1228725"/>
          </a:xfrm>
          <a:prstGeom prst="rect">
            <a:avLst/>
          </a:prstGeom>
        </p:spPr>
      </p:pic>
      <p:pic>
        <p:nvPicPr>
          <p:cNvPr id="11" name="Picture 10"/>
          <p:cNvPicPr>
            <a:picLocks noChangeAspect="1"/>
          </p:cNvPicPr>
          <p:nvPr/>
        </p:nvPicPr>
        <p:blipFill>
          <a:blip r:embed="rId6"/>
          <a:stretch>
            <a:fillRect/>
          </a:stretch>
        </p:blipFill>
        <p:spPr>
          <a:xfrm>
            <a:off x="742812" y="3489433"/>
            <a:ext cx="3609975" cy="390525"/>
          </a:xfrm>
          <a:prstGeom prst="rect">
            <a:avLst/>
          </a:prstGeom>
        </p:spPr>
      </p:pic>
      <p:sp>
        <p:nvSpPr>
          <p:cNvPr id="13" name="Rectangle 12"/>
          <p:cNvSpPr/>
          <p:nvPr/>
        </p:nvSpPr>
        <p:spPr>
          <a:xfrm>
            <a:off x="742812" y="2260708"/>
            <a:ext cx="5640927" cy="837599"/>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4" name="Rectangle 13"/>
          <p:cNvSpPr/>
          <p:nvPr/>
        </p:nvSpPr>
        <p:spPr>
          <a:xfrm>
            <a:off x="718768" y="3871289"/>
            <a:ext cx="5647215" cy="1313895"/>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5" name="Rectangle 14"/>
          <p:cNvSpPr/>
          <p:nvPr/>
        </p:nvSpPr>
        <p:spPr>
          <a:xfrm>
            <a:off x="588885" y="5320504"/>
            <a:ext cx="6096000" cy="646331"/>
          </a:xfrm>
          <a:prstGeom prst="rect">
            <a:avLst/>
          </a:prstGeom>
        </p:spPr>
        <p:txBody>
          <a:bodyPr>
            <a:spAutoFit/>
          </a:bodyPr>
          <a:lstStyle/>
          <a:p>
            <a:r>
              <a:rPr lang="en-US" dirty="0">
                <a:latin typeface="Montserrat" panose="00000500000000000000" pitchFamily="2" charset="0"/>
              </a:rPr>
              <a:t>WASO is the sum of all moments of wakefulness lasting longer than 5 minutes</a:t>
            </a:r>
          </a:p>
        </p:txBody>
      </p:sp>
      <p:sp>
        <p:nvSpPr>
          <p:cNvPr id="16" name="Rectangle 15"/>
          <p:cNvSpPr/>
          <p:nvPr/>
        </p:nvSpPr>
        <p:spPr>
          <a:xfrm>
            <a:off x="6564713" y="1940834"/>
            <a:ext cx="4890163" cy="1477328"/>
          </a:xfrm>
          <a:prstGeom prst="rect">
            <a:avLst/>
          </a:prstGeom>
        </p:spPr>
        <p:txBody>
          <a:bodyPr wrap="square">
            <a:spAutoFit/>
          </a:bodyPr>
          <a:lstStyle/>
          <a:p>
            <a:pPr marL="285750" indent="-285750">
              <a:buFont typeface="Arial" panose="020B0604020202020204" pitchFamily="34" charset="0"/>
              <a:buChar char="•"/>
            </a:pPr>
            <a:r>
              <a:rPr lang="en-US" dirty="0">
                <a:latin typeface="Montserrat" panose="00000500000000000000" pitchFamily="2" charset="0"/>
              </a:rPr>
              <a:t>Those achieving a sleep efficiency score of ≥85% are thought to be </a:t>
            </a:r>
            <a:r>
              <a:rPr lang="en-US" b="1" dirty="0">
                <a:latin typeface="Montserrat" panose="00000500000000000000" pitchFamily="2" charset="0"/>
              </a:rPr>
              <a:t>good-quality</a:t>
            </a:r>
            <a:r>
              <a:rPr lang="en-US" dirty="0">
                <a:latin typeface="Montserrat" panose="00000500000000000000" pitchFamily="2" charset="0"/>
              </a:rPr>
              <a:t> sleepers, </a:t>
            </a:r>
          </a:p>
          <a:p>
            <a:pPr marL="285750" indent="-285750">
              <a:buFont typeface="Arial" panose="020B0604020202020204" pitchFamily="34" charset="0"/>
              <a:buChar char="•"/>
            </a:pPr>
            <a:r>
              <a:rPr lang="en-US" dirty="0">
                <a:latin typeface="Montserrat" panose="00000500000000000000" pitchFamily="2" charset="0"/>
              </a:rPr>
              <a:t>and those with a score of &lt;85% are thought to have </a:t>
            </a:r>
            <a:r>
              <a:rPr lang="en-US" b="1" dirty="0">
                <a:latin typeface="Montserrat" panose="00000500000000000000" pitchFamily="2" charset="0"/>
              </a:rPr>
              <a:t>poor-quality</a:t>
            </a:r>
            <a:r>
              <a:rPr lang="en-US" dirty="0">
                <a:latin typeface="Montserrat" panose="00000500000000000000" pitchFamily="2" charset="0"/>
              </a:rPr>
              <a:t> sleep</a:t>
            </a:r>
          </a:p>
        </p:txBody>
      </p:sp>
    </p:spTree>
    <p:extLst>
      <p:ext uri="{BB962C8B-B14F-4D97-AF65-F5344CB8AC3E}">
        <p14:creationId xmlns:p14="http://schemas.microsoft.com/office/powerpoint/2010/main" val="26903064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15444</TotalTime>
  <Words>3097</Words>
  <Application>Microsoft Office PowerPoint</Application>
  <PresentationFormat>Widescreen</PresentationFormat>
  <Paragraphs>206</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charter</vt:lpstr>
      <vt:lpstr>Copperplate Gothic Bold</vt:lpstr>
      <vt:lpstr>Montserrat</vt:lpstr>
      <vt:lpstr>Montserrat Black</vt:lpstr>
      <vt:lpstr>Montserrat SemiBold</vt:lpstr>
      <vt:lpstr>Roboto</vt:lpstr>
      <vt:lpstr>Tema de Office</vt:lpstr>
      <vt:lpstr>DSxHealth application</vt:lpstr>
      <vt:lpstr>PowerPoint Presentation</vt:lpstr>
      <vt:lpstr>Content</vt:lpstr>
      <vt:lpstr>Importance of the Sleep and connection to Physical activity</vt:lpstr>
      <vt:lpstr>Role of Wearables in Sleep Health and eHealth</vt:lpstr>
      <vt:lpstr>Objectives of the study</vt:lpstr>
      <vt:lpstr>Methods of the Study</vt:lpstr>
      <vt:lpstr>Methods of the Study</vt:lpstr>
      <vt:lpstr>Methods of the Study</vt:lpstr>
      <vt:lpstr>Methods of the Study</vt:lpstr>
      <vt:lpstr>Methods of the Study</vt:lpstr>
      <vt:lpstr>Methods of the Study</vt:lpstr>
      <vt:lpstr>Results of the study</vt:lpstr>
      <vt:lpstr>Results of the study</vt:lpstr>
      <vt:lpstr>Conclusions of the study</vt:lpstr>
      <vt:lpstr>Discussion &amp; Limitations</vt:lpstr>
      <vt:lpstr>Data Science for 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Igual Muñoz</dc:creator>
  <cp:lastModifiedBy>Blai Ras</cp:lastModifiedBy>
  <cp:revision>175</cp:revision>
  <cp:lastPrinted>2021-02-16T16:09:57Z</cp:lastPrinted>
  <dcterms:created xsi:type="dcterms:W3CDTF">2021-01-19T08:20:41Z</dcterms:created>
  <dcterms:modified xsi:type="dcterms:W3CDTF">2021-05-11T15:14:09Z</dcterms:modified>
</cp:coreProperties>
</file>