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01" r:id="rId2"/>
    <p:sldId id="453" r:id="rId3"/>
    <p:sldId id="452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E4"/>
    <a:srgbClr val="FCB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CA6A1-26BF-6042-A26C-E5092C132DA7}" v="112" dt="2021-02-17T15:36:24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69937"/>
  </p:normalViewPr>
  <p:slideViewPr>
    <p:cSldViewPr snapToGrid="0" snapToObjects="1">
      <p:cViewPr varScale="1">
        <p:scale>
          <a:sx n="74" d="100"/>
          <a:sy n="74" d="100"/>
        </p:scale>
        <p:origin x="1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Igual Muñoz" userId="70971670-db8e-4c6f-8475-171e608a376b" providerId="ADAL" clId="{044E06C5-589C-FF42-A72A-A8E49506213E}"/>
    <pc:docChg chg="undo custSel addSld delSld modSld sldOrd">
      <pc:chgData name="Laura Igual Muñoz" userId="70971670-db8e-4c6f-8475-171e608a376b" providerId="ADAL" clId="{044E06C5-589C-FF42-A72A-A8E49506213E}" dt="2021-01-19T15:53:56.908" v="3206" actId="478"/>
      <pc:docMkLst>
        <pc:docMk/>
      </pc:docMkLst>
      <pc:sldChg chg="modSp mod">
        <pc:chgData name="Laura Igual Muñoz" userId="70971670-db8e-4c6f-8475-171e608a376b" providerId="ADAL" clId="{044E06C5-589C-FF42-A72A-A8E49506213E}" dt="2021-01-19T08:26:44.135" v="206" actId="20577"/>
        <pc:sldMkLst>
          <pc:docMk/>
          <pc:sldMk cId="457603398" sldId="256"/>
        </pc:sldMkLst>
        <pc:spChg chg="mod">
          <ac:chgData name="Laura Igual Muñoz" userId="70971670-db8e-4c6f-8475-171e608a376b" providerId="ADAL" clId="{044E06C5-589C-FF42-A72A-A8E49506213E}" dt="2021-01-19T08:26:39.344" v="194"/>
          <ac:spMkLst>
            <pc:docMk/>
            <pc:sldMk cId="457603398" sldId="256"/>
            <ac:spMk id="2" creationId="{56669804-D875-CA48-AC8F-F15D35E7A9C6}"/>
          </ac:spMkLst>
        </pc:spChg>
        <pc:spChg chg="mod">
          <ac:chgData name="Laura Igual Muñoz" userId="70971670-db8e-4c6f-8475-171e608a376b" providerId="ADAL" clId="{044E06C5-589C-FF42-A72A-A8E49506213E}" dt="2021-01-19T08:26:44.135" v="206" actId="20577"/>
          <ac:spMkLst>
            <pc:docMk/>
            <pc:sldMk cId="457603398" sldId="256"/>
            <ac:spMk id="3" creationId="{B83CD076-A1B7-D94D-9948-6DA9FB387E1B}"/>
          </ac:spMkLst>
        </pc:spChg>
      </pc:sldChg>
      <pc:sldChg chg="modSp new mod">
        <pc:chgData name="Laura Igual Muñoz" userId="70971670-db8e-4c6f-8475-171e608a376b" providerId="ADAL" clId="{044E06C5-589C-FF42-A72A-A8E49506213E}" dt="2021-01-19T09:52:58.460" v="1283" actId="20577"/>
        <pc:sldMkLst>
          <pc:docMk/>
          <pc:sldMk cId="3146768884" sldId="257"/>
        </pc:sldMkLst>
        <pc:spChg chg="mod">
          <ac:chgData name="Laura Igual Muñoz" userId="70971670-db8e-4c6f-8475-171e608a376b" providerId="ADAL" clId="{044E06C5-589C-FF42-A72A-A8E49506213E}" dt="2021-01-19T08:26:56.303" v="214" actId="20577"/>
          <ac:spMkLst>
            <pc:docMk/>
            <pc:sldMk cId="3146768884" sldId="257"/>
            <ac:spMk id="2" creationId="{34123FA2-499C-BF41-A37C-EA0F4267A02D}"/>
          </ac:spMkLst>
        </pc:spChg>
        <pc:spChg chg="mod">
          <ac:chgData name="Laura Igual Muñoz" userId="70971670-db8e-4c6f-8475-171e608a376b" providerId="ADAL" clId="{044E06C5-589C-FF42-A72A-A8E49506213E}" dt="2021-01-19T09:52:58.460" v="1283" actId="20577"/>
          <ac:spMkLst>
            <pc:docMk/>
            <pc:sldMk cId="3146768884" sldId="257"/>
            <ac:spMk id="3" creationId="{5059B6A7-B7FC-C34B-8923-90B5A24C3850}"/>
          </ac:spMkLst>
        </pc:spChg>
      </pc:sldChg>
      <pc:sldChg chg="addSp delSp modSp new mod modNotesTx">
        <pc:chgData name="Laura Igual Muñoz" userId="70971670-db8e-4c6f-8475-171e608a376b" providerId="ADAL" clId="{044E06C5-589C-FF42-A72A-A8E49506213E}" dt="2021-01-19T10:48:07.022" v="1935" actId="1076"/>
        <pc:sldMkLst>
          <pc:docMk/>
          <pc:sldMk cId="1295733801" sldId="258"/>
        </pc:sldMkLst>
        <pc:spChg chg="mod">
          <ac:chgData name="Laura Igual Muñoz" userId="70971670-db8e-4c6f-8475-171e608a376b" providerId="ADAL" clId="{044E06C5-589C-FF42-A72A-A8E49506213E}" dt="2021-01-19T08:23:35.070" v="23" actId="20577"/>
          <ac:spMkLst>
            <pc:docMk/>
            <pc:sldMk cId="1295733801" sldId="258"/>
            <ac:spMk id="2" creationId="{DC60FC13-E34E-BD42-B53B-C4BE0F7AD455}"/>
          </ac:spMkLst>
        </pc:spChg>
        <pc:spChg chg="mod">
          <ac:chgData name="Laura Igual Muñoz" userId="70971670-db8e-4c6f-8475-171e608a376b" providerId="ADAL" clId="{044E06C5-589C-FF42-A72A-A8E49506213E}" dt="2021-01-19T09:24:27.328" v="773" actId="14100"/>
          <ac:spMkLst>
            <pc:docMk/>
            <pc:sldMk cId="1295733801" sldId="258"/>
            <ac:spMk id="3" creationId="{9F94963D-4101-7845-BC03-31EC99746ADC}"/>
          </ac:spMkLst>
        </pc:spChg>
        <pc:spChg chg="add del mod">
          <ac:chgData name="Laura Igual Muñoz" userId="70971670-db8e-4c6f-8475-171e608a376b" providerId="ADAL" clId="{044E06C5-589C-FF42-A72A-A8E49506213E}" dt="2021-01-19T09:11:40.003" v="679"/>
          <ac:spMkLst>
            <pc:docMk/>
            <pc:sldMk cId="1295733801" sldId="258"/>
            <ac:spMk id="4" creationId="{65282455-5F73-624D-A1CC-563ECB5B11D9}"/>
          </ac:spMkLst>
        </pc:spChg>
        <pc:spChg chg="add mod">
          <ac:chgData name="Laura Igual Muñoz" userId="70971670-db8e-4c6f-8475-171e608a376b" providerId="ADAL" clId="{044E06C5-589C-FF42-A72A-A8E49506213E}" dt="2021-01-19T10:48:01.539" v="1934" actId="14100"/>
          <ac:spMkLst>
            <pc:docMk/>
            <pc:sldMk cId="1295733801" sldId="258"/>
            <ac:spMk id="7" creationId="{B0F38AFE-3B12-EF4C-A2E4-E209A0380C63}"/>
          </ac:spMkLst>
        </pc:spChg>
        <pc:picChg chg="add mod">
          <ac:chgData name="Laura Igual Muñoz" userId="70971670-db8e-4c6f-8475-171e608a376b" providerId="ADAL" clId="{044E06C5-589C-FF42-A72A-A8E49506213E}" dt="2021-01-19T10:48:07.022" v="1935" actId="1076"/>
          <ac:picMkLst>
            <pc:docMk/>
            <pc:sldMk cId="1295733801" sldId="258"/>
            <ac:picMk id="6" creationId="{2694BD83-4A20-3146-BED2-E42848D1CC23}"/>
          </ac:picMkLst>
        </pc:picChg>
      </pc:sldChg>
      <pc:sldChg chg="modSp new mod modNotesTx">
        <pc:chgData name="Laura Igual Muñoz" userId="70971670-db8e-4c6f-8475-171e608a376b" providerId="ADAL" clId="{044E06C5-589C-FF42-A72A-A8E49506213E}" dt="2021-01-19T10:48:59.190" v="1940" actId="403"/>
        <pc:sldMkLst>
          <pc:docMk/>
          <pc:sldMk cId="511199504" sldId="259"/>
        </pc:sldMkLst>
        <pc:spChg chg="mod">
          <ac:chgData name="Laura Igual Muñoz" userId="70971670-db8e-4c6f-8475-171e608a376b" providerId="ADAL" clId="{044E06C5-589C-FF42-A72A-A8E49506213E}" dt="2021-01-19T08:23:51.335" v="26"/>
          <ac:spMkLst>
            <pc:docMk/>
            <pc:sldMk cId="511199504" sldId="259"/>
            <ac:spMk id="2" creationId="{558DA5A7-5859-E449-B3F6-43A365ECEF46}"/>
          </ac:spMkLst>
        </pc:spChg>
        <pc:spChg chg="mod">
          <ac:chgData name="Laura Igual Muñoz" userId="70971670-db8e-4c6f-8475-171e608a376b" providerId="ADAL" clId="{044E06C5-589C-FF42-A72A-A8E49506213E}" dt="2021-01-19T10:48:59.190" v="1940" actId="403"/>
          <ac:spMkLst>
            <pc:docMk/>
            <pc:sldMk cId="511199504" sldId="259"/>
            <ac:spMk id="3" creationId="{1010A58B-2D64-924D-B0A7-3004759E0D94}"/>
          </ac:spMkLst>
        </pc:spChg>
      </pc:sldChg>
      <pc:sldChg chg="addSp delSp modSp new mod modNotesTx">
        <pc:chgData name="Laura Igual Muñoz" userId="70971670-db8e-4c6f-8475-171e608a376b" providerId="ADAL" clId="{044E06C5-589C-FF42-A72A-A8E49506213E}" dt="2021-01-19T10:49:41.347" v="1946" actId="12"/>
        <pc:sldMkLst>
          <pc:docMk/>
          <pc:sldMk cId="2752983980" sldId="260"/>
        </pc:sldMkLst>
        <pc:spChg chg="del mod">
          <ac:chgData name="Laura Igual Muñoz" userId="70971670-db8e-4c6f-8475-171e608a376b" providerId="ADAL" clId="{044E06C5-589C-FF42-A72A-A8E49506213E}" dt="2021-01-19T10:13:13.839" v="1394" actId="478"/>
          <ac:spMkLst>
            <pc:docMk/>
            <pc:sldMk cId="2752983980" sldId="260"/>
            <ac:spMk id="2" creationId="{551656F1-21F8-DB4D-AF29-3EAC812FC852}"/>
          </ac:spMkLst>
        </pc:spChg>
        <pc:spChg chg="del mod">
          <ac:chgData name="Laura Igual Muñoz" userId="70971670-db8e-4c6f-8475-171e608a376b" providerId="ADAL" clId="{044E06C5-589C-FF42-A72A-A8E49506213E}" dt="2021-01-19T10:02:21.491" v="1318" actId="478"/>
          <ac:spMkLst>
            <pc:docMk/>
            <pc:sldMk cId="2752983980" sldId="260"/>
            <ac:spMk id="3" creationId="{D0DFC287-D5BE-DB47-9793-CBD6871F3574}"/>
          </ac:spMkLst>
        </pc:spChg>
        <pc:spChg chg="add mod">
          <ac:chgData name="Laura Igual Muñoz" userId="70971670-db8e-4c6f-8475-171e608a376b" providerId="ADAL" clId="{044E06C5-589C-FF42-A72A-A8E49506213E}" dt="2021-01-19T10:23:51.767" v="1609" actId="1037"/>
          <ac:spMkLst>
            <pc:docMk/>
            <pc:sldMk cId="2752983980" sldId="260"/>
            <ac:spMk id="6" creationId="{308A606E-D5CB-144C-97F4-B8EFF5CCF7E2}"/>
          </ac:spMkLst>
        </pc:spChg>
        <pc:spChg chg="add del mod">
          <ac:chgData name="Laura Igual Muñoz" userId="70971670-db8e-4c6f-8475-171e608a376b" providerId="ADAL" clId="{044E06C5-589C-FF42-A72A-A8E49506213E}" dt="2021-01-19T10:23:39.433" v="1587" actId="478"/>
          <ac:spMkLst>
            <pc:docMk/>
            <pc:sldMk cId="2752983980" sldId="260"/>
            <ac:spMk id="8" creationId="{8193ABA0-65D2-AF42-8F5B-655D57323F53}"/>
          </ac:spMkLst>
        </pc:spChg>
        <pc:spChg chg="add del mod">
          <ac:chgData name="Laura Igual Muñoz" userId="70971670-db8e-4c6f-8475-171e608a376b" providerId="ADAL" clId="{044E06C5-589C-FF42-A72A-A8E49506213E}" dt="2021-01-19T10:13:18.989" v="1397" actId="478"/>
          <ac:spMkLst>
            <pc:docMk/>
            <pc:sldMk cId="2752983980" sldId="260"/>
            <ac:spMk id="10" creationId="{8A281221-79A8-474D-86D0-A9EC16838F95}"/>
          </ac:spMkLst>
        </pc:spChg>
        <pc:spChg chg="add del mod">
          <ac:chgData name="Laura Igual Muñoz" userId="70971670-db8e-4c6f-8475-171e608a376b" providerId="ADAL" clId="{044E06C5-589C-FF42-A72A-A8E49506213E}" dt="2021-01-19T10:22:32.701" v="1563" actId="478"/>
          <ac:spMkLst>
            <pc:docMk/>
            <pc:sldMk cId="2752983980" sldId="260"/>
            <ac:spMk id="12" creationId="{50FC923E-654F-494C-8541-EE0EA4B1B4D5}"/>
          </ac:spMkLst>
        </pc:spChg>
        <pc:spChg chg="add del mod">
          <ac:chgData name="Laura Igual Muñoz" userId="70971670-db8e-4c6f-8475-171e608a376b" providerId="ADAL" clId="{044E06C5-589C-FF42-A72A-A8E49506213E}" dt="2021-01-19T10:23:36.565" v="1586" actId="478"/>
          <ac:spMkLst>
            <pc:docMk/>
            <pc:sldMk cId="2752983980" sldId="260"/>
            <ac:spMk id="14" creationId="{C8E93DB7-D912-AF4E-86B9-9A70D0A58A78}"/>
          </ac:spMkLst>
        </pc:spChg>
        <pc:spChg chg="add del mod">
          <ac:chgData name="Laura Igual Muñoz" userId="70971670-db8e-4c6f-8475-171e608a376b" providerId="ADAL" clId="{044E06C5-589C-FF42-A72A-A8E49506213E}" dt="2021-01-19T10:23:42.069" v="1588" actId="478"/>
          <ac:spMkLst>
            <pc:docMk/>
            <pc:sldMk cId="2752983980" sldId="260"/>
            <ac:spMk id="16" creationId="{B32CBB4E-DB2E-4042-8BAE-676B2FE14E27}"/>
          </ac:spMkLst>
        </pc:spChg>
        <pc:picChg chg="add del mod">
          <ac:chgData name="Laura Igual Muñoz" userId="70971670-db8e-4c6f-8475-171e608a376b" providerId="ADAL" clId="{044E06C5-589C-FF42-A72A-A8E49506213E}" dt="2021-01-19T10:23:46.434" v="1600" actId="1037"/>
          <ac:picMkLst>
            <pc:docMk/>
            <pc:sldMk cId="2752983980" sldId="260"/>
            <ac:picMk id="5" creationId="{CDEDC4BE-B2D1-E043-9842-51797248DF0A}"/>
          </ac:picMkLst>
        </pc:picChg>
      </pc:sldChg>
      <pc:sldChg chg="modSp new mod">
        <pc:chgData name="Laura Igual Muñoz" userId="70971670-db8e-4c6f-8475-171e608a376b" providerId="ADAL" clId="{044E06C5-589C-FF42-A72A-A8E49506213E}" dt="2021-01-19T10:50:02.635" v="1966" actId="790"/>
        <pc:sldMkLst>
          <pc:docMk/>
          <pc:sldMk cId="3643080533" sldId="261"/>
        </pc:sldMkLst>
        <pc:spChg chg="mod">
          <ac:chgData name="Laura Igual Muñoz" userId="70971670-db8e-4c6f-8475-171e608a376b" providerId="ADAL" clId="{044E06C5-589C-FF42-A72A-A8E49506213E}" dt="2021-01-19T09:45:23.730" v="1119" actId="27636"/>
          <ac:spMkLst>
            <pc:docMk/>
            <pc:sldMk cId="3643080533" sldId="261"/>
            <ac:spMk id="2" creationId="{2C26BE27-B13D-A542-83F3-EC72BA64D5D3}"/>
          </ac:spMkLst>
        </pc:spChg>
        <pc:spChg chg="mod">
          <ac:chgData name="Laura Igual Muñoz" userId="70971670-db8e-4c6f-8475-171e608a376b" providerId="ADAL" clId="{044E06C5-589C-FF42-A72A-A8E49506213E}" dt="2021-01-19T10:50:02.635" v="1966" actId="790"/>
          <ac:spMkLst>
            <pc:docMk/>
            <pc:sldMk cId="3643080533" sldId="261"/>
            <ac:spMk id="3" creationId="{561E99F1-0115-0044-939B-A7FC6FDB5F7B}"/>
          </ac:spMkLst>
        </pc:spChg>
      </pc:sldChg>
      <pc:sldChg chg="addSp delSp modSp new mod modNotesTx">
        <pc:chgData name="Laura Igual Muñoz" userId="70971670-db8e-4c6f-8475-171e608a376b" providerId="ADAL" clId="{044E06C5-589C-FF42-A72A-A8E49506213E}" dt="2021-01-19T10:44:32.728" v="1890" actId="20577"/>
        <pc:sldMkLst>
          <pc:docMk/>
          <pc:sldMk cId="1608773842" sldId="262"/>
        </pc:sldMkLst>
        <pc:spChg chg="mod">
          <ac:chgData name="Laura Igual Muñoz" userId="70971670-db8e-4c6f-8475-171e608a376b" providerId="ADAL" clId="{044E06C5-589C-FF42-A72A-A8E49506213E}" dt="2021-01-19T10:43:50.520" v="1864" actId="1037"/>
          <ac:spMkLst>
            <pc:docMk/>
            <pc:sldMk cId="1608773842" sldId="262"/>
            <ac:spMk id="2" creationId="{B30732BD-338A-EB49-861F-78F85E9C1FF9}"/>
          </ac:spMkLst>
        </pc:spChg>
        <pc:spChg chg="del">
          <ac:chgData name="Laura Igual Muñoz" userId="70971670-db8e-4c6f-8475-171e608a376b" providerId="ADAL" clId="{044E06C5-589C-FF42-A72A-A8E49506213E}" dt="2021-01-19T09:46:19.549" v="1137"/>
          <ac:spMkLst>
            <pc:docMk/>
            <pc:sldMk cId="1608773842" sldId="262"/>
            <ac:spMk id="3" creationId="{F5D23EB2-0460-F74D-AC34-5789D21DC13F}"/>
          </ac:spMkLst>
        </pc:spChg>
        <pc:spChg chg="add mod">
          <ac:chgData name="Laura Igual Muñoz" userId="70971670-db8e-4c6f-8475-171e608a376b" providerId="ADAL" clId="{044E06C5-589C-FF42-A72A-A8E49506213E}" dt="2021-01-19T10:44:32.728" v="1890" actId="20577"/>
          <ac:spMkLst>
            <pc:docMk/>
            <pc:sldMk cId="1608773842" sldId="262"/>
            <ac:spMk id="6" creationId="{B00B1B78-B256-AD43-8149-57200A5A8A3F}"/>
          </ac:spMkLst>
        </pc:spChg>
        <pc:spChg chg="add del mod">
          <ac:chgData name="Laura Igual Muñoz" userId="70971670-db8e-4c6f-8475-171e608a376b" providerId="ADAL" clId="{044E06C5-589C-FF42-A72A-A8E49506213E}" dt="2021-01-19T09:47:06.178" v="1149"/>
          <ac:spMkLst>
            <pc:docMk/>
            <pc:sldMk cId="1608773842" sldId="262"/>
            <ac:spMk id="7" creationId="{1AA59BD5-4474-AC43-8B74-451E1A05F6D3}"/>
          </ac:spMkLst>
        </pc:spChg>
        <pc:spChg chg="add del mod">
          <ac:chgData name="Laura Igual Muñoz" userId="70971670-db8e-4c6f-8475-171e608a376b" providerId="ADAL" clId="{044E06C5-589C-FF42-A72A-A8E49506213E}" dt="2021-01-19T10:43:47.822" v="1856"/>
          <ac:spMkLst>
            <pc:docMk/>
            <pc:sldMk cId="1608773842" sldId="262"/>
            <ac:spMk id="8" creationId="{52F05900-114F-354B-BE58-55FC4E97839F}"/>
          </ac:spMkLst>
        </pc:spChg>
        <pc:picChg chg="add mod">
          <ac:chgData name="Laura Igual Muñoz" userId="70971670-db8e-4c6f-8475-171e608a376b" providerId="ADAL" clId="{044E06C5-589C-FF42-A72A-A8E49506213E}" dt="2021-01-19T10:43:40.937" v="1852" actId="1038"/>
          <ac:picMkLst>
            <pc:docMk/>
            <pc:sldMk cId="1608773842" sldId="262"/>
            <ac:picMk id="5" creationId="{CD35D344-9E4A-3444-95A7-39B2EE752B68}"/>
          </ac:picMkLst>
        </pc:picChg>
      </pc:sldChg>
      <pc:sldChg chg="addSp delSp modSp new mod ord modAnim modNotesTx">
        <pc:chgData name="Laura Igual Muñoz" userId="70971670-db8e-4c6f-8475-171e608a376b" providerId="ADAL" clId="{044E06C5-589C-FF42-A72A-A8E49506213E}" dt="2021-01-19T10:46:02.218" v="1896" actId="20577"/>
        <pc:sldMkLst>
          <pc:docMk/>
          <pc:sldMk cId="2760109899" sldId="263"/>
        </pc:sldMkLst>
        <pc:spChg chg="mod">
          <ac:chgData name="Laura Igual Muñoz" userId="70971670-db8e-4c6f-8475-171e608a376b" providerId="ADAL" clId="{044E06C5-589C-FF42-A72A-A8E49506213E}" dt="2021-01-19T10:12:25.633" v="1358" actId="20577"/>
          <ac:spMkLst>
            <pc:docMk/>
            <pc:sldMk cId="2760109899" sldId="263"/>
            <ac:spMk id="2" creationId="{DC9C9F70-F2D6-3749-B995-698D192E6B3E}"/>
          </ac:spMkLst>
        </pc:spChg>
        <pc:spChg chg="del">
          <ac:chgData name="Laura Igual Muñoz" userId="70971670-db8e-4c6f-8475-171e608a376b" providerId="ADAL" clId="{044E06C5-589C-FF42-A72A-A8E49506213E}" dt="2021-01-19T09:07:37.527" v="560" actId="478"/>
          <ac:spMkLst>
            <pc:docMk/>
            <pc:sldMk cId="2760109899" sldId="263"/>
            <ac:spMk id="3" creationId="{987FFEA6-9D87-1C43-9BFE-978D5CE74D50}"/>
          </ac:spMkLst>
        </pc:spChg>
        <pc:spChg chg="add mod">
          <ac:chgData name="Laura Igual Muñoz" userId="70971670-db8e-4c6f-8475-171e608a376b" providerId="ADAL" clId="{044E06C5-589C-FF42-A72A-A8E49506213E}" dt="2021-01-19T10:12:38.312" v="1380" actId="1038"/>
          <ac:spMkLst>
            <pc:docMk/>
            <pc:sldMk cId="2760109899" sldId="263"/>
            <ac:spMk id="4" creationId="{958F7AEF-1345-724B-823C-5CFA640CC433}"/>
          </ac:spMkLst>
        </pc:spChg>
        <pc:spChg chg="add mod">
          <ac:chgData name="Laura Igual Muñoz" userId="70971670-db8e-4c6f-8475-171e608a376b" providerId="ADAL" clId="{044E06C5-589C-FF42-A72A-A8E49506213E}" dt="2021-01-19T10:12:38.312" v="1380" actId="1038"/>
          <ac:spMkLst>
            <pc:docMk/>
            <pc:sldMk cId="2760109899" sldId="263"/>
            <ac:spMk id="5" creationId="{A2CA4AFF-14C4-C145-A2B7-49A30AAEEED4}"/>
          </ac:spMkLst>
        </pc:spChg>
        <pc:spChg chg="add mod">
          <ac:chgData name="Laura Igual Muñoz" userId="70971670-db8e-4c6f-8475-171e608a376b" providerId="ADAL" clId="{044E06C5-589C-FF42-A72A-A8E49506213E}" dt="2021-01-19T10:12:38.312" v="1380" actId="1038"/>
          <ac:spMkLst>
            <pc:docMk/>
            <pc:sldMk cId="2760109899" sldId="263"/>
            <ac:spMk id="6" creationId="{C531AA81-F5B9-FA40-A300-DE1C31EBE65B}"/>
          </ac:spMkLst>
        </pc:spChg>
        <pc:spChg chg="add mod">
          <ac:chgData name="Laura Igual Muñoz" userId="70971670-db8e-4c6f-8475-171e608a376b" providerId="ADAL" clId="{044E06C5-589C-FF42-A72A-A8E49506213E}" dt="2021-01-19T10:12:38.312" v="1380" actId="1038"/>
          <ac:spMkLst>
            <pc:docMk/>
            <pc:sldMk cId="2760109899" sldId="263"/>
            <ac:spMk id="7" creationId="{06083F97-E202-224A-BB61-804AB1B01D89}"/>
          </ac:spMkLst>
        </pc:spChg>
        <pc:spChg chg="add mod">
          <ac:chgData name="Laura Igual Muñoz" userId="70971670-db8e-4c6f-8475-171e608a376b" providerId="ADAL" clId="{044E06C5-589C-FF42-A72A-A8E49506213E}" dt="2021-01-19T10:12:38.312" v="1380" actId="1038"/>
          <ac:spMkLst>
            <pc:docMk/>
            <pc:sldMk cId="2760109899" sldId="263"/>
            <ac:spMk id="8" creationId="{33FA07BD-932D-0142-9862-9642B533B8A2}"/>
          </ac:spMkLst>
        </pc:spChg>
        <pc:spChg chg="add mod">
          <ac:chgData name="Laura Igual Muñoz" userId="70971670-db8e-4c6f-8475-171e608a376b" providerId="ADAL" clId="{044E06C5-589C-FF42-A72A-A8E49506213E}" dt="2021-01-19T10:12:38.312" v="1380" actId="1038"/>
          <ac:spMkLst>
            <pc:docMk/>
            <pc:sldMk cId="2760109899" sldId="263"/>
            <ac:spMk id="9" creationId="{BBB21D45-34C5-D046-973D-D23D207D62DD}"/>
          </ac:spMkLst>
        </pc:spChg>
        <pc:spChg chg="add mod">
          <ac:chgData name="Laura Igual Muñoz" userId="70971670-db8e-4c6f-8475-171e608a376b" providerId="ADAL" clId="{044E06C5-589C-FF42-A72A-A8E49506213E}" dt="2021-01-19T10:12:38.312" v="1380" actId="1038"/>
          <ac:spMkLst>
            <pc:docMk/>
            <pc:sldMk cId="2760109899" sldId="263"/>
            <ac:spMk id="10" creationId="{E8C1ED21-854C-874A-9B6E-A713099CD3F3}"/>
          </ac:spMkLst>
        </pc:spChg>
        <pc:spChg chg="add mod">
          <ac:chgData name="Laura Igual Muñoz" userId="70971670-db8e-4c6f-8475-171e608a376b" providerId="ADAL" clId="{044E06C5-589C-FF42-A72A-A8E49506213E}" dt="2021-01-19T10:12:38.312" v="1380" actId="1038"/>
          <ac:spMkLst>
            <pc:docMk/>
            <pc:sldMk cId="2760109899" sldId="263"/>
            <ac:spMk id="11" creationId="{8A6EC067-11AD-6F43-8933-DBE2A91FBC12}"/>
          </ac:spMkLst>
        </pc:spChg>
        <pc:spChg chg="add del mod">
          <ac:chgData name="Laura Igual Muñoz" userId="70971670-db8e-4c6f-8475-171e608a376b" providerId="ADAL" clId="{044E06C5-589C-FF42-A72A-A8E49506213E}" dt="2021-01-19T10:12:29.709" v="1359" actId="478"/>
          <ac:spMkLst>
            <pc:docMk/>
            <pc:sldMk cId="2760109899" sldId="263"/>
            <ac:spMk id="12" creationId="{B1240865-396F-764C-8C36-20251214F107}"/>
          </ac:spMkLst>
        </pc:spChg>
      </pc:sldChg>
      <pc:sldChg chg="modSp new mod ord modNotesTx">
        <pc:chgData name="Laura Igual Muñoz" userId="70971670-db8e-4c6f-8475-171e608a376b" providerId="ADAL" clId="{044E06C5-589C-FF42-A72A-A8E49506213E}" dt="2021-01-19T10:47:20.347" v="1909" actId="20577"/>
        <pc:sldMkLst>
          <pc:docMk/>
          <pc:sldMk cId="3366397044" sldId="264"/>
        </pc:sldMkLst>
        <pc:spChg chg="mod">
          <ac:chgData name="Laura Igual Muñoz" userId="70971670-db8e-4c6f-8475-171e608a376b" providerId="ADAL" clId="{044E06C5-589C-FF42-A72A-A8E49506213E}" dt="2021-01-19T09:14:07.700" v="733"/>
          <ac:spMkLst>
            <pc:docMk/>
            <pc:sldMk cId="3366397044" sldId="264"/>
            <ac:spMk id="2" creationId="{8378FF5C-518A-A147-8BCA-ABB27D7EF688}"/>
          </ac:spMkLst>
        </pc:spChg>
        <pc:spChg chg="mod">
          <ac:chgData name="Laura Igual Muñoz" userId="70971670-db8e-4c6f-8475-171e608a376b" providerId="ADAL" clId="{044E06C5-589C-FF42-A72A-A8E49506213E}" dt="2021-01-19T10:18:36.518" v="1492" actId="20577"/>
          <ac:spMkLst>
            <pc:docMk/>
            <pc:sldMk cId="3366397044" sldId="264"/>
            <ac:spMk id="3" creationId="{A70C9C19-DC42-CE41-B284-3F816BBA42BE}"/>
          </ac:spMkLst>
        </pc:spChg>
      </pc:sldChg>
      <pc:sldChg chg="addSp delSp modSp add mod modNotesTx">
        <pc:chgData name="Laura Igual Muñoz" userId="70971670-db8e-4c6f-8475-171e608a376b" providerId="ADAL" clId="{044E06C5-589C-FF42-A72A-A8E49506213E}" dt="2021-01-19T10:18:22.611" v="1487" actId="20577"/>
        <pc:sldMkLst>
          <pc:docMk/>
          <pc:sldMk cId="360372832" sldId="265"/>
        </pc:sldMkLst>
        <pc:spChg chg="del">
          <ac:chgData name="Laura Igual Muñoz" userId="70971670-db8e-4c6f-8475-171e608a376b" providerId="ADAL" clId="{044E06C5-589C-FF42-A72A-A8E49506213E}" dt="2021-01-19T10:12:58.366" v="1391" actId="478"/>
          <ac:spMkLst>
            <pc:docMk/>
            <pc:sldMk cId="360372832" sldId="265"/>
            <ac:spMk id="2" creationId="{8378FF5C-518A-A147-8BCA-ABB27D7EF688}"/>
          </ac:spMkLst>
        </pc:spChg>
        <pc:spChg chg="mod">
          <ac:chgData name="Laura Igual Muñoz" userId="70971670-db8e-4c6f-8475-171e608a376b" providerId="ADAL" clId="{044E06C5-589C-FF42-A72A-A8E49506213E}" dt="2021-01-19T10:18:22.611" v="1487" actId="20577"/>
          <ac:spMkLst>
            <pc:docMk/>
            <pc:sldMk cId="360372832" sldId="265"/>
            <ac:spMk id="3" creationId="{A70C9C19-DC42-CE41-B284-3F816BBA42BE}"/>
          </ac:spMkLst>
        </pc:spChg>
        <pc:spChg chg="add del mod">
          <ac:chgData name="Laura Igual Muñoz" userId="70971670-db8e-4c6f-8475-171e608a376b" providerId="ADAL" clId="{044E06C5-589C-FF42-A72A-A8E49506213E}" dt="2021-01-19T10:12:59.959" v="1392" actId="478"/>
          <ac:spMkLst>
            <pc:docMk/>
            <pc:sldMk cId="360372832" sldId="265"/>
            <ac:spMk id="5" creationId="{CAFAFF65-C153-254F-B871-7E07B555CDBD}"/>
          </ac:spMkLst>
        </pc:spChg>
      </pc:sldChg>
      <pc:sldChg chg="add del">
        <pc:chgData name="Laura Igual Muñoz" userId="70971670-db8e-4c6f-8475-171e608a376b" providerId="ADAL" clId="{044E06C5-589C-FF42-A72A-A8E49506213E}" dt="2021-01-19T09:29:10.831" v="847"/>
        <pc:sldMkLst>
          <pc:docMk/>
          <pc:sldMk cId="3515884679" sldId="265"/>
        </pc:sldMkLst>
      </pc:sldChg>
      <pc:sldChg chg="add del">
        <pc:chgData name="Laura Igual Muñoz" userId="70971670-db8e-4c6f-8475-171e608a376b" providerId="ADAL" clId="{044E06C5-589C-FF42-A72A-A8E49506213E}" dt="2021-01-19T09:29:05.894" v="846"/>
        <pc:sldMkLst>
          <pc:docMk/>
          <pc:sldMk cId="688162825" sldId="266"/>
        </pc:sldMkLst>
      </pc:sldChg>
      <pc:sldChg chg="new del">
        <pc:chgData name="Laura Igual Muñoz" userId="70971670-db8e-4c6f-8475-171e608a376b" providerId="ADAL" clId="{044E06C5-589C-FF42-A72A-A8E49506213E}" dt="2021-01-19T09:52:16.559" v="1259" actId="2696"/>
        <pc:sldMkLst>
          <pc:docMk/>
          <pc:sldMk cId="1054006594" sldId="266"/>
        </pc:sldMkLst>
      </pc:sldChg>
      <pc:sldChg chg="modSp new del mod">
        <pc:chgData name="Laura Igual Muñoz" userId="70971670-db8e-4c6f-8475-171e608a376b" providerId="ADAL" clId="{044E06C5-589C-FF42-A72A-A8E49506213E}" dt="2021-01-19T09:52:16.981" v="1260" actId="2696"/>
        <pc:sldMkLst>
          <pc:docMk/>
          <pc:sldMk cId="2421811508" sldId="267"/>
        </pc:sldMkLst>
        <pc:spChg chg="mod">
          <ac:chgData name="Laura Igual Muñoz" userId="70971670-db8e-4c6f-8475-171e608a376b" providerId="ADAL" clId="{044E06C5-589C-FF42-A72A-A8E49506213E}" dt="2021-01-19T09:51:04.748" v="1246" actId="404"/>
          <ac:spMkLst>
            <pc:docMk/>
            <pc:sldMk cId="2421811508" sldId="267"/>
            <ac:spMk id="3" creationId="{1AF1BE1D-E017-2149-A069-1D8A89A1B74D}"/>
          </ac:spMkLst>
        </pc:spChg>
      </pc:sldChg>
      <pc:sldChg chg="modSp new mod modNotesTx">
        <pc:chgData name="Laura Igual Muñoz" userId="70971670-db8e-4c6f-8475-171e608a376b" providerId="ADAL" clId="{044E06C5-589C-FF42-A72A-A8E49506213E}" dt="2021-01-19T11:01:07.813" v="2193" actId="20577"/>
        <pc:sldMkLst>
          <pc:docMk/>
          <pc:sldMk cId="2690038997" sldId="268"/>
        </pc:sldMkLst>
        <pc:spChg chg="mod">
          <ac:chgData name="Laura Igual Muñoz" userId="70971670-db8e-4c6f-8475-171e608a376b" providerId="ADAL" clId="{044E06C5-589C-FF42-A72A-A8E49506213E}" dt="2021-01-19T09:47:48.779" v="1156"/>
          <ac:spMkLst>
            <pc:docMk/>
            <pc:sldMk cId="2690038997" sldId="268"/>
            <ac:spMk id="2" creationId="{BC49831F-AFCC-2743-992C-F83CF2FEC4A7}"/>
          </ac:spMkLst>
        </pc:spChg>
        <pc:spChg chg="mod">
          <ac:chgData name="Laura Igual Muñoz" userId="70971670-db8e-4c6f-8475-171e608a376b" providerId="ADAL" clId="{044E06C5-589C-FF42-A72A-A8E49506213E}" dt="2021-01-19T11:01:07.813" v="2193" actId="20577"/>
          <ac:spMkLst>
            <pc:docMk/>
            <pc:sldMk cId="2690038997" sldId="268"/>
            <ac:spMk id="3" creationId="{69ABED5A-135A-944D-B5CB-269DD5FF97A0}"/>
          </ac:spMkLst>
        </pc:spChg>
      </pc:sldChg>
      <pc:sldChg chg="modSp new mod">
        <pc:chgData name="Laura Igual Muñoz" userId="70971670-db8e-4c6f-8475-171e608a376b" providerId="ADAL" clId="{044E06C5-589C-FF42-A72A-A8E49506213E}" dt="2021-01-19T11:00:20.470" v="2190" actId="20577"/>
        <pc:sldMkLst>
          <pc:docMk/>
          <pc:sldMk cId="492622854" sldId="269"/>
        </pc:sldMkLst>
        <pc:spChg chg="mod">
          <ac:chgData name="Laura Igual Muñoz" userId="70971670-db8e-4c6f-8475-171e608a376b" providerId="ADAL" clId="{044E06C5-589C-FF42-A72A-A8E49506213E}" dt="2021-01-19T10:45:00.888" v="1891"/>
          <ac:spMkLst>
            <pc:docMk/>
            <pc:sldMk cId="492622854" sldId="269"/>
            <ac:spMk id="2" creationId="{0A9A6AAB-0371-D948-ACD0-0BC54F91CDE8}"/>
          </ac:spMkLst>
        </pc:spChg>
        <pc:spChg chg="mod">
          <ac:chgData name="Laura Igual Muñoz" userId="70971670-db8e-4c6f-8475-171e608a376b" providerId="ADAL" clId="{044E06C5-589C-FF42-A72A-A8E49506213E}" dt="2021-01-19T11:00:20.470" v="2190" actId="20577"/>
          <ac:spMkLst>
            <pc:docMk/>
            <pc:sldMk cId="492622854" sldId="269"/>
            <ac:spMk id="3" creationId="{F0F35D84-1B43-5E4B-A05B-5FE21C1F050C}"/>
          </ac:spMkLst>
        </pc:spChg>
      </pc:sldChg>
      <pc:sldChg chg="addSp modSp new del mod">
        <pc:chgData name="Laura Igual Muñoz" userId="70971670-db8e-4c6f-8475-171e608a376b" providerId="ADAL" clId="{044E06C5-589C-FF42-A72A-A8E49506213E}" dt="2021-01-19T11:10:30.721" v="2317" actId="2696"/>
        <pc:sldMkLst>
          <pc:docMk/>
          <pc:sldMk cId="2083243798" sldId="270"/>
        </pc:sldMkLst>
        <pc:spChg chg="mod">
          <ac:chgData name="Laura Igual Muñoz" userId="70971670-db8e-4c6f-8475-171e608a376b" providerId="ADAL" clId="{044E06C5-589C-FF42-A72A-A8E49506213E}" dt="2021-01-19T11:00:49.176" v="2191"/>
          <ac:spMkLst>
            <pc:docMk/>
            <pc:sldMk cId="2083243798" sldId="270"/>
            <ac:spMk id="2" creationId="{F80E67FD-FB13-9542-9DBF-5209C64657D7}"/>
          </ac:spMkLst>
        </pc:spChg>
        <pc:spChg chg="mod">
          <ac:chgData name="Laura Igual Muñoz" userId="70971670-db8e-4c6f-8475-171e608a376b" providerId="ADAL" clId="{044E06C5-589C-FF42-A72A-A8E49506213E}" dt="2021-01-19T11:05:53.286" v="2231" actId="113"/>
          <ac:spMkLst>
            <pc:docMk/>
            <pc:sldMk cId="2083243798" sldId="270"/>
            <ac:spMk id="3" creationId="{94C8F303-3336-9E4A-BFDC-9FE089310E14}"/>
          </ac:spMkLst>
        </pc:spChg>
        <pc:picChg chg="add mod">
          <ac:chgData name="Laura Igual Muñoz" userId="70971670-db8e-4c6f-8475-171e608a376b" providerId="ADAL" clId="{044E06C5-589C-FF42-A72A-A8E49506213E}" dt="2021-01-19T11:07:47.885" v="2234" actId="1076"/>
          <ac:picMkLst>
            <pc:docMk/>
            <pc:sldMk cId="2083243798" sldId="270"/>
            <ac:picMk id="5" creationId="{26B266E7-1659-7641-B5D5-7A381F31401B}"/>
          </ac:picMkLst>
        </pc:picChg>
      </pc:sldChg>
      <pc:sldChg chg="delSp modSp add del mod">
        <pc:chgData name="Laura Igual Muñoz" userId="70971670-db8e-4c6f-8475-171e608a376b" providerId="ADAL" clId="{044E06C5-589C-FF42-A72A-A8E49506213E}" dt="2021-01-19T10:49:43.165" v="1947" actId="2696"/>
        <pc:sldMkLst>
          <pc:docMk/>
          <pc:sldMk cId="1562315717" sldId="271"/>
        </pc:sldMkLst>
        <pc:spChg chg="mod">
          <ac:chgData name="Laura Igual Muñoz" userId="70971670-db8e-4c6f-8475-171e608a376b" providerId="ADAL" clId="{044E06C5-589C-FF42-A72A-A8E49506213E}" dt="2021-01-19T10:49:31.496" v="1942" actId="21"/>
          <ac:spMkLst>
            <pc:docMk/>
            <pc:sldMk cId="1562315717" sldId="271"/>
            <ac:spMk id="3" creationId="{D0DFC287-D5BE-DB47-9793-CBD6871F3574}"/>
          </ac:spMkLst>
        </pc:spChg>
        <pc:spChg chg="del">
          <ac:chgData name="Laura Igual Muñoz" userId="70971670-db8e-4c6f-8475-171e608a376b" providerId="ADAL" clId="{044E06C5-589C-FF42-A72A-A8E49506213E}" dt="2021-01-19T10:03:19.974" v="1342" actId="478"/>
          <ac:spMkLst>
            <pc:docMk/>
            <pc:sldMk cId="1562315717" sldId="271"/>
            <ac:spMk id="6" creationId="{308A606E-D5CB-144C-97F4-B8EFF5CCF7E2}"/>
          </ac:spMkLst>
        </pc:spChg>
        <pc:picChg chg="del">
          <ac:chgData name="Laura Igual Muñoz" userId="70971670-db8e-4c6f-8475-171e608a376b" providerId="ADAL" clId="{044E06C5-589C-FF42-A72A-A8E49506213E}" dt="2021-01-19T10:03:18.246" v="1341" actId="478"/>
          <ac:picMkLst>
            <pc:docMk/>
            <pc:sldMk cId="1562315717" sldId="271"/>
            <ac:picMk id="5" creationId="{CDEDC4BE-B2D1-E043-9842-51797248DF0A}"/>
          </ac:picMkLst>
        </pc:picChg>
      </pc:sldChg>
      <pc:sldChg chg="modSp add mod">
        <pc:chgData name="Laura Igual Muñoz" userId="70971670-db8e-4c6f-8475-171e608a376b" providerId="ADAL" clId="{044E06C5-589C-FF42-A72A-A8E49506213E}" dt="2021-01-19T10:48:54.977" v="1939" actId="403"/>
        <pc:sldMkLst>
          <pc:docMk/>
          <pc:sldMk cId="3429514408" sldId="272"/>
        </pc:sldMkLst>
        <pc:spChg chg="mod">
          <ac:chgData name="Laura Igual Muñoz" userId="70971670-db8e-4c6f-8475-171e608a376b" providerId="ADAL" clId="{044E06C5-589C-FF42-A72A-A8E49506213E}" dt="2021-01-19T10:48:54.977" v="1939" actId="403"/>
          <ac:spMkLst>
            <pc:docMk/>
            <pc:sldMk cId="3429514408" sldId="272"/>
            <ac:spMk id="3" creationId="{1010A58B-2D64-924D-B0A7-3004759E0D94}"/>
          </ac:spMkLst>
        </pc:spChg>
      </pc:sldChg>
      <pc:sldChg chg="modSp new mod modNotesTx">
        <pc:chgData name="Laura Igual Muñoz" userId="70971670-db8e-4c6f-8475-171e608a376b" providerId="ADAL" clId="{044E06C5-589C-FF42-A72A-A8E49506213E}" dt="2021-01-19T11:57:12.881" v="2905" actId="20577"/>
        <pc:sldMkLst>
          <pc:docMk/>
          <pc:sldMk cId="1455148770" sldId="273"/>
        </pc:sldMkLst>
        <pc:spChg chg="mod">
          <ac:chgData name="Laura Igual Muñoz" userId="70971670-db8e-4c6f-8475-171e608a376b" providerId="ADAL" clId="{044E06C5-589C-FF42-A72A-A8E49506213E}" dt="2021-01-19T11:12:18.787" v="2415" actId="20577"/>
          <ac:spMkLst>
            <pc:docMk/>
            <pc:sldMk cId="1455148770" sldId="273"/>
            <ac:spMk id="2" creationId="{5C690E52-9C5E-094E-BFF2-2F61DF525F20}"/>
          </ac:spMkLst>
        </pc:spChg>
        <pc:spChg chg="mod">
          <ac:chgData name="Laura Igual Muñoz" userId="70971670-db8e-4c6f-8475-171e608a376b" providerId="ADAL" clId="{044E06C5-589C-FF42-A72A-A8E49506213E}" dt="2021-01-19T11:57:10.211" v="2904" actId="20577"/>
          <ac:spMkLst>
            <pc:docMk/>
            <pc:sldMk cId="1455148770" sldId="273"/>
            <ac:spMk id="3" creationId="{7C15EED2-5B07-4144-A3ED-B093A54BD5E5}"/>
          </ac:spMkLst>
        </pc:spChg>
      </pc:sldChg>
      <pc:sldChg chg="modSp new mod modNotesTx">
        <pc:chgData name="Laura Igual Muñoz" userId="70971670-db8e-4c6f-8475-171e608a376b" providerId="ADAL" clId="{044E06C5-589C-FF42-A72A-A8E49506213E}" dt="2021-01-19T12:00:28.060" v="2937" actId="20577"/>
        <pc:sldMkLst>
          <pc:docMk/>
          <pc:sldMk cId="2978706223" sldId="274"/>
        </pc:sldMkLst>
        <pc:spChg chg="mod">
          <ac:chgData name="Laura Igual Muñoz" userId="70971670-db8e-4c6f-8475-171e608a376b" providerId="ADAL" clId="{044E06C5-589C-FF42-A72A-A8E49506213E}" dt="2021-01-19T11:13:08.178" v="2420"/>
          <ac:spMkLst>
            <pc:docMk/>
            <pc:sldMk cId="2978706223" sldId="274"/>
            <ac:spMk id="2" creationId="{57D3BDC9-E986-8E4C-9775-9C9178269A69}"/>
          </ac:spMkLst>
        </pc:spChg>
        <pc:spChg chg="mod">
          <ac:chgData name="Laura Igual Muñoz" userId="70971670-db8e-4c6f-8475-171e608a376b" providerId="ADAL" clId="{044E06C5-589C-FF42-A72A-A8E49506213E}" dt="2021-01-19T12:00:14.678" v="2927" actId="27636"/>
          <ac:spMkLst>
            <pc:docMk/>
            <pc:sldMk cId="2978706223" sldId="274"/>
            <ac:spMk id="3" creationId="{58FD43C2-7BC6-5642-B235-DF94DDC65919}"/>
          </ac:spMkLst>
        </pc:spChg>
      </pc:sldChg>
      <pc:sldChg chg="modSp add mod modNotesTx">
        <pc:chgData name="Laura Igual Muñoz" userId="70971670-db8e-4c6f-8475-171e608a376b" providerId="ADAL" clId="{044E06C5-589C-FF42-A72A-A8E49506213E}" dt="2021-01-19T11:10:55.557" v="2329" actId="20577"/>
        <pc:sldMkLst>
          <pc:docMk/>
          <pc:sldMk cId="4001548905" sldId="275"/>
        </pc:sldMkLst>
        <pc:spChg chg="mod">
          <ac:chgData name="Laura Igual Muñoz" userId="70971670-db8e-4c6f-8475-171e608a376b" providerId="ADAL" clId="{044E06C5-589C-FF42-A72A-A8E49506213E}" dt="2021-01-19T11:09:50.164" v="2262" actId="20577"/>
          <ac:spMkLst>
            <pc:docMk/>
            <pc:sldMk cId="4001548905" sldId="275"/>
            <ac:spMk id="2" creationId="{F80E67FD-FB13-9542-9DBF-5209C64657D7}"/>
          </ac:spMkLst>
        </pc:spChg>
        <pc:spChg chg="mod">
          <ac:chgData name="Laura Igual Muñoz" userId="70971670-db8e-4c6f-8475-171e608a376b" providerId="ADAL" clId="{044E06C5-589C-FF42-A72A-A8E49506213E}" dt="2021-01-19T11:10:55.557" v="2329" actId="20577"/>
          <ac:spMkLst>
            <pc:docMk/>
            <pc:sldMk cId="4001548905" sldId="275"/>
            <ac:spMk id="3" creationId="{94C8F303-3336-9E4A-BFDC-9FE089310E14}"/>
          </ac:spMkLst>
        </pc:spChg>
      </pc:sldChg>
      <pc:sldChg chg="addSp delSp modSp new mod">
        <pc:chgData name="Laura Igual Muñoz" userId="70971670-db8e-4c6f-8475-171e608a376b" providerId="ADAL" clId="{044E06C5-589C-FF42-A72A-A8E49506213E}" dt="2021-01-19T12:02:51.547" v="2970" actId="207"/>
        <pc:sldMkLst>
          <pc:docMk/>
          <pc:sldMk cId="2412992593" sldId="276"/>
        </pc:sldMkLst>
        <pc:spChg chg="mod">
          <ac:chgData name="Laura Igual Muñoz" userId="70971670-db8e-4c6f-8475-171e608a376b" providerId="ADAL" clId="{044E06C5-589C-FF42-A72A-A8E49506213E}" dt="2021-01-19T11:13:42.933" v="2444"/>
          <ac:spMkLst>
            <pc:docMk/>
            <pc:sldMk cId="2412992593" sldId="276"/>
            <ac:spMk id="2" creationId="{46BFEDF5-C72D-6F4C-A5CB-BC2D7DD4D1AF}"/>
          </ac:spMkLst>
        </pc:spChg>
        <pc:spChg chg="del mod">
          <ac:chgData name="Laura Igual Muñoz" userId="70971670-db8e-4c6f-8475-171e608a376b" providerId="ADAL" clId="{044E06C5-589C-FF42-A72A-A8E49506213E}" dt="2021-01-19T12:02:25.711" v="2951" actId="478"/>
          <ac:spMkLst>
            <pc:docMk/>
            <pc:sldMk cId="2412992593" sldId="276"/>
            <ac:spMk id="3" creationId="{60486CA1-F519-A249-9D28-42D9A7F79E44}"/>
          </ac:spMkLst>
        </pc:spChg>
        <pc:spChg chg="add mod">
          <ac:chgData name="Laura Igual Muñoz" userId="70971670-db8e-4c6f-8475-171e608a376b" providerId="ADAL" clId="{044E06C5-589C-FF42-A72A-A8E49506213E}" dt="2021-01-19T12:02:47.469" v="2969" actId="1035"/>
          <ac:spMkLst>
            <pc:docMk/>
            <pc:sldMk cId="2412992593" sldId="276"/>
            <ac:spMk id="8" creationId="{B6153A11-ED8E-A342-BF96-FF771BBD0A02}"/>
          </ac:spMkLst>
        </pc:spChg>
        <pc:spChg chg="add del mod">
          <ac:chgData name="Laura Igual Muñoz" userId="70971670-db8e-4c6f-8475-171e608a376b" providerId="ADAL" clId="{044E06C5-589C-FF42-A72A-A8E49506213E}" dt="2021-01-19T12:02:42.573" v="2955" actId="478"/>
          <ac:spMkLst>
            <pc:docMk/>
            <pc:sldMk cId="2412992593" sldId="276"/>
            <ac:spMk id="10" creationId="{5DDC2DCA-0DDB-0842-BE38-DF55C0918B10}"/>
          </ac:spMkLst>
        </pc:spChg>
        <pc:spChg chg="add mod">
          <ac:chgData name="Laura Igual Muñoz" userId="70971670-db8e-4c6f-8475-171e608a376b" providerId="ADAL" clId="{044E06C5-589C-FF42-A72A-A8E49506213E}" dt="2021-01-19T12:02:51.547" v="2970" actId="207"/>
          <ac:spMkLst>
            <pc:docMk/>
            <pc:sldMk cId="2412992593" sldId="276"/>
            <ac:spMk id="11" creationId="{1485403D-E9FA-714A-8C97-630015ADB05D}"/>
          </ac:spMkLst>
        </pc:spChg>
        <pc:picChg chg="add del mod">
          <ac:chgData name="Laura Igual Muñoz" userId="70971670-db8e-4c6f-8475-171e608a376b" providerId="ADAL" clId="{044E06C5-589C-FF42-A72A-A8E49506213E}" dt="2021-01-19T12:02:00.178" v="2943" actId="478"/>
          <ac:picMkLst>
            <pc:docMk/>
            <pc:sldMk cId="2412992593" sldId="276"/>
            <ac:picMk id="5" creationId="{08FF281E-ECD9-3643-A7F3-C24B7EDB7EE1}"/>
          </ac:picMkLst>
        </pc:picChg>
        <pc:picChg chg="add mod">
          <ac:chgData name="Laura Igual Muñoz" userId="70971670-db8e-4c6f-8475-171e608a376b" providerId="ADAL" clId="{044E06C5-589C-FF42-A72A-A8E49506213E}" dt="2021-01-19T12:02:47.469" v="2969" actId="1035"/>
          <ac:picMkLst>
            <pc:docMk/>
            <pc:sldMk cId="2412992593" sldId="276"/>
            <ac:picMk id="6" creationId="{62CC7EFD-BDB8-D74F-9F6D-F7A7BA81380E}"/>
          </ac:picMkLst>
        </pc:picChg>
        <pc:picChg chg="add mod">
          <ac:chgData name="Laura Igual Muñoz" userId="70971670-db8e-4c6f-8475-171e608a376b" providerId="ADAL" clId="{044E06C5-589C-FF42-A72A-A8E49506213E}" dt="2021-01-19T12:02:47.469" v="2969" actId="1035"/>
          <ac:picMkLst>
            <pc:docMk/>
            <pc:sldMk cId="2412992593" sldId="276"/>
            <ac:picMk id="7" creationId="{EFBF5583-BDC8-8F4B-94E0-6701A80CE318}"/>
          </ac:picMkLst>
        </pc:picChg>
      </pc:sldChg>
      <pc:sldChg chg="addSp delSp modSp new mod modNotesTx">
        <pc:chgData name="Laura Igual Muñoz" userId="70971670-db8e-4c6f-8475-171e608a376b" providerId="ADAL" clId="{044E06C5-589C-FF42-A72A-A8E49506213E}" dt="2021-01-19T11:19:17.063" v="2644" actId="20577"/>
        <pc:sldMkLst>
          <pc:docMk/>
          <pc:sldMk cId="369866984" sldId="277"/>
        </pc:sldMkLst>
        <pc:spChg chg="mod">
          <ac:chgData name="Laura Igual Muñoz" userId="70971670-db8e-4c6f-8475-171e608a376b" providerId="ADAL" clId="{044E06C5-589C-FF42-A72A-A8E49506213E}" dt="2021-01-19T11:15:06.267" v="2506"/>
          <ac:spMkLst>
            <pc:docMk/>
            <pc:sldMk cId="369866984" sldId="277"/>
            <ac:spMk id="2" creationId="{B64F18E8-BA43-D84A-889D-7B7FD6B06FE9}"/>
          </ac:spMkLst>
        </pc:spChg>
        <pc:spChg chg="del mod">
          <ac:chgData name="Laura Igual Muñoz" userId="70971670-db8e-4c6f-8475-171e608a376b" providerId="ADAL" clId="{044E06C5-589C-FF42-A72A-A8E49506213E}" dt="2021-01-19T11:18:45.950" v="2634"/>
          <ac:spMkLst>
            <pc:docMk/>
            <pc:sldMk cId="369866984" sldId="277"/>
            <ac:spMk id="3" creationId="{EA5BB86B-3796-3E4B-BF11-C02365222F51}"/>
          </ac:spMkLst>
        </pc:spChg>
        <pc:spChg chg="add mod">
          <ac:chgData name="Laura Igual Muñoz" userId="70971670-db8e-4c6f-8475-171e608a376b" providerId="ADAL" clId="{044E06C5-589C-FF42-A72A-A8E49506213E}" dt="2021-01-19T11:18:55.542" v="2639" actId="1076"/>
          <ac:spMkLst>
            <pc:docMk/>
            <pc:sldMk cId="369866984" sldId="277"/>
            <ac:spMk id="6" creationId="{B38D70FA-21DE-5348-9C4B-338EA7BDCC6D}"/>
          </ac:spMkLst>
        </pc:spChg>
        <pc:picChg chg="add del mod">
          <ac:chgData name="Laura Igual Muñoz" userId="70971670-db8e-4c6f-8475-171e608a376b" providerId="ADAL" clId="{044E06C5-589C-FF42-A72A-A8E49506213E}" dt="2021-01-19T11:18:41.605" v="2633" actId="478"/>
          <ac:picMkLst>
            <pc:docMk/>
            <pc:sldMk cId="369866984" sldId="277"/>
            <ac:picMk id="5" creationId="{E7E6C630-83D4-8647-9C66-1526D79E9DE5}"/>
          </ac:picMkLst>
        </pc:picChg>
        <pc:picChg chg="add mod">
          <ac:chgData name="Laura Igual Muñoz" userId="70971670-db8e-4c6f-8475-171e608a376b" providerId="ADAL" clId="{044E06C5-589C-FF42-A72A-A8E49506213E}" dt="2021-01-19T11:18:58.875" v="2640" actId="14100"/>
          <ac:picMkLst>
            <pc:docMk/>
            <pc:sldMk cId="369866984" sldId="277"/>
            <ac:picMk id="8" creationId="{AFF163C1-8379-0F40-A8AE-6AE3C80F028F}"/>
          </ac:picMkLst>
        </pc:picChg>
      </pc:sldChg>
      <pc:sldChg chg="modSp new mod">
        <pc:chgData name="Laura Igual Muñoz" userId="70971670-db8e-4c6f-8475-171e608a376b" providerId="ADAL" clId="{044E06C5-589C-FF42-A72A-A8E49506213E}" dt="2021-01-19T11:20:11.954" v="2664" actId="12"/>
        <pc:sldMkLst>
          <pc:docMk/>
          <pc:sldMk cId="3757172284" sldId="278"/>
        </pc:sldMkLst>
        <pc:spChg chg="mod">
          <ac:chgData name="Laura Igual Muñoz" userId="70971670-db8e-4c6f-8475-171e608a376b" providerId="ADAL" clId="{044E06C5-589C-FF42-A72A-A8E49506213E}" dt="2021-01-19T11:19:36.988" v="2645"/>
          <ac:spMkLst>
            <pc:docMk/>
            <pc:sldMk cId="3757172284" sldId="278"/>
            <ac:spMk id="2" creationId="{763DE784-68B9-ED47-962D-DCF884920520}"/>
          </ac:spMkLst>
        </pc:spChg>
        <pc:spChg chg="mod">
          <ac:chgData name="Laura Igual Muñoz" userId="70971670-db8e-4c6f-8475-171e608a376b" providerId="ADAL" clId="{044E06C5-589C-FF42-A72A-A8E49506213E}" dt="2021-01-19T11:20:11.954" v="2664" actId="12"/>
          <ac:spMkLst>
            <pc:docMk/>
            <pc:sldMk cId="3757172284" sldId="278"/>
            <ac:spMk id="3" creationId="{9C673B2A-0EB2-F24F-A6CF-993C22C86CBE}"/>
          </ac:spMkLst>
        </pc:spChg>
      </pc:sldChg>
      <pc:sldChg chg="modSp new mod">
        <pc:chgData name="Laura Igual Muñoz" userId="70971670-db8e-4c6f-8475-171e608a376b" providerId="ADAL" clId="{044E06C5-589C-FF42-A72A-A8E49506213E}" dt="2021-01-19T11:22:17.692" v="2693"/>
        <pc:sldMkLst>
          <pc:docMk/>
          <pc:sldMk cId="2481444497" sldId="279"/>
        </pc:sldMkLst>
        <pc:spChg chg="mod">
          <ac:chgData name="Laura Igual Muñoz" userId="70971670-db8e-4c6f-8475-171e608a376b" providerId="ADAL" clId="{044E06C5-589C-FF42-A72A-A8E49506213E}" dt="2021-01-19T11:22:17.692" v="2693"/>
          <ac:spMkLst>
            <pc:docMk/>
            <pc:sldMk cId="2481444497" sldId="279"/>
            <ac:spMk id="2" creationId="{9F7FEA0D-B34E-5F40-B138-721EE50A45D5}"/>
          </ac:spMkLst>
        </pc:spChg>
        <pc:spChg chg="mod">
          <ac:chgData name="Laura Igual Muñoz" userId="70971670-db8e-4c6f-8475-171e608a376b" providerId="ADAL" clId="{044E06C5-589C-FF42-A72A-A8E49506213E}" dt="2021-01-19T11:22:11.066" v="2692" actId="20577"/>
          <ac:spMkLst>
            <pc:docMk/>
            <pc:sldMk cId="2481444497" sldId="279"/>
            <ac:spMk id="3" creationId="{A38E65C5-9ADE-C846-9D98-FAC174BAC24E}"/>
          </ac:spMkLst>
        </pc:spChg>
      </pc:sldChg>
      <pc:sldChg chg="modSp new mod">
        <pc:chgData name="Laura Igual Muñoz" userId="70971670-db8e-4c6f-8475-171e608a376b" providerId="ADAL" clId="{044E06C5-589C-FF42-A72A-A8E49506213E}" dt="2021-01-19T12:55:53.530" v="3115" actId="20577"/>
        <pc:sldMkLst>
          <pc:docMk/>
          <pc:sldMk cId="2860958432" sldId="280"/>
        </pc:sldMkLst>
        <pc:spChg chg="mod">
          <ac:chgData name="Laura Igual Muñoz" userId="70971670-db8e-4c6f-8475-171e608a376b" providerId="ADAL" clId="{044E06C5-589C-FF42-A72A-A8E49506213E}" dt="2021-01-19T12:55:53.530" v="3115" actId="20577"/>
          <ac:spMkLst>
            <pc:docMk/>
            <pc:sldMk cId="2860958432" sldId="280"/>
            <ac:spMk id="2" creationId="{0631CA08-EB88-2442-823B-BD77CD2C8756}"/>
          </ac:spMkLst>
        </pc:spChg>
        <pc:spChg chg="mod">
          <ac:chgData name="Laura Igual Muñoz" userId="70971670-db8e-4c6f-8475-171e608a376b" providerId="ADAL" clId="{044E06C5-589C-FF42-A72A-A8E49506213E}" dt="2021-01-19T11:32:55.413" v="2788" actId="113"/>
          <ac:spMkLst>
            <pc:docMk/>
            <pc:sldMk cId="2860958432" sldId="280"/>
            <ac:spMk id="3" creationId="{EEBB8B27-52F3-F844-AA55-7A5FAAE16962}"/>
          </ac:spMkLst>
        </pc:spChg>
      </pc:sldChg>
      <pc:sldChg chg="modSp new mod">
        <pc:chgData name="Laura Igual Muñoz" userId="70971670-db8e-4c6f-8475-171e608a376b" providerId="ADAL" clId="{044E06C5-589C-FF42-A72A-A8E49506213E}" dt="2021-01-19T11:24:27.514" v="2774" actId="27636"/>
        <pc:sldMkLst>
          <pc:docMk/>
          <pc:sldMk cId="938743367" sldId="281"/>
        </pc:sldMkLst>
        <pc:spChg chg="mod">
          <ac:chgData name="Laura Igual Muñoz" userId="70971670-db8e-4c6f-8475-171e608a376b" providerId="ADAL" clId="{044E06C5-589C-FF42-A72A-A8E49506213E}" dt="2021-01-19T11:24:27.514" v="2774" actId="27636"/>
          <ac:spMkLst>
            <pc:docMk/>
            <pc:sldMk cId="938743367" sldId="281"/>
            <ac:spMk id="3" creationId="{7855DD57-B7E6-8A46-9B40-7D47309E2E11}"/>
          </ac:spMkLst>
        </pc:spChg>
      </pc:sldChg>
      <pc:sldChg chg="addSp delSp modSp new mod">
        <pc:chgData name="Laura Igual Muñoz" userId="70971670-db8e-4c6f-8475-171e608a376b" providerId="ADAL" clId="{044E06C5-589C-FF42-A72A-A8E49506213E}" dt="2021-01-19T12:37:18.199" v="2984" actId="1076"/>
        <pc:sldMkLst>
          <pc:docMk/>
          <pc:sldMk cId="4247261846" sldId="282"/>
        </pc:sldMkLst>
        <pc:spChg chg="mod">
          <ac:chgData name="Laura Igual Muñoz" userId="70971670-db8e-4c6f-8475-171e608a376b" providerId="ADAL" clId="{044E06C5-589C-FF42-A72A-A8E49506213E}" dt="2021-01-19T12:36:59.059" v="2978" actId="207"/>
          <ac:spMkLst>
            <pc:docMk/>
            <pc:sldMk cId="4247261846" sldId="282"/>
            <ac:spMk id="2" creationId="{A3C91196-F7D3-1341-AFE0-B3B908DCA570}"/>
          </ac:spMkLst>
        </pc:spChg>
        <pc:spChg chg="del">
          <ac:chgData name="Laura Igual Muñoz" userId="70971670-db8e-4c6f-8475-171e608a376b" providerId="ADAL" clId="{044E06C5-589C-FF42-A72A-A8E49506213E}" dt="2021-01-19T12:36:36.332" v="2973" actId="478"/>
          <ac:spMkLst>
            <pc:docMk/>
            <pc:sldMk cId="4247261846" sldId="282"/>
            <ac:spMk id="3" creationId="{F00B5935-609C-C04E-88C2-89A09F9E71A2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5" creationId="{D9CBEFFA-3BE7-1644-855C-0DF8831CDAAD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15" creationId="{B7C5B95C-98CA-3E4E-9C1F-87CBC0929CCE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16" creationId="{1E6F20E9-EF7B-F143-AC55-4E78F727CF98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17" creationId="{275517C0-C552-DD4D-BE17-4FA07CDF60B5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18" creationId="{E0344EE9-BA9F-E449-9C6A-26E3818E5B03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19" creationId="{7F2B351B-DFE6-0341-91B7-1975BDAFC09A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20" creationId="{833DCD67-C555-8D4D-8DDE-1A632D8CBABC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21" creationId="{FAFE8D97-25B6-5446-A452-55D68A0ED991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22" creationId="{F721B7E9-F99F-FD42-A572-B6927DC2675C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23" creationId="{C4493B0C-7C05-A84E-A94D-2AECB6A08EB7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24" creationId="{0D6BABD7-ACD4-E74F-94F2-90F499408E9C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25" creationId="{075C8AC0-EDF5-3449-8BCF-33A38CB9114A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39" creationId="{7E339E93-1CE3-B147-B8F4-D07DCD56D136}"/>
          </ac:spMkLst>
        </pc:spChg>
        <pc:spChg chg="mod">
          <ac:chgData name="Laura Igual Muñoz" userId="70971670-db8e-4c6f-8475-171e608a376b" providerId="ADAL" clId="{044E06C5-589C-FF42-A72A-A8E49506213E}" dt="2021-01-19T12:36:33.045" v="2972"/>
          <ac:spMkLst>
            <pc:docMk/>
            <pc:sldMk cId="4247261846" sldId="282"/>
            <ac:spMk id="40" creationId="{6D9B4F27-0FCE-BA45-A1B8-2FD8FB292AF3}"/>
          </ac:spMkLst>
        </pc:spChg>
        <pc:spChg chg="add mod">
          <ac:chgData name="Laura Igual Muñoz" userId="70971670-db8e-4c6f-8475-171e608a376b" providerId="ADAL" clId="{044E06C5-589C-FF42-A72A-A8E49506213E}" dt="2021-01-19T12:37:10.698" v="2981" actId="1076"/>
          <ac:spMkLst>
            <pc:docMk/>
            <pc:sldMk cId="4247261846" sldId="282"/>
            <ac:spMk id="41" creationId="{8D4F5F33-6F7F-7742-BB67-521F15860068}"/>
          </ac:spMkLst>
        </pc:spChg>
        <pc:grpChg chg="add mod">
          <ac:chgData name="Laura Igual Muñoz" userId="70971670-db8e-4c6f-8475-171e608a376b" providerId="ADAL" clId="{044E06C5-589C-FF42-A72A-A8E49506213E}" dt="2021-01-19T12:37:01.340" v="2979" actId="1076"/>
          <ac:grpSpMkLst>
            <pc:docMk/>
            <pc:sldMk cId="4247261846" sldId="282"/>
            <ac:grpSpMk id="4" creationId="{693FB3A4-2D4B-A544-9F5E-EF80AE903895}"/>
          </ac:grpSpMkLst>
        </pc:grpChg>
        <pc:grpChg chg="mod">
          <ac:chgData name="Laura Igual Muñoz" userId="70971670-db8e-4c6f-8475-171e608a376b" providerId="ADAL" clId="{044E06C5-589C-FF42-A72A-A8E49506213E}" dt="2021-01-19T12:36:33.045" v="2972"/>
          <ac:grpSpMkLst>
            <pc:docMk/>
            <pc:sldMk cId="4247261846" sldId="282"/>
            <ac:grpSpMk id="12" creationId="{2C9E2072-4A00-CB43-8266-7A9B5A9E3D5F}"/>
          </ac:grpSpMkLst>
        </pc:grp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6" creationId="{DD87D41D-87F4-934C-8A59-71FEE96D63C1}"/>
          </ac:picMkLst>
        </pc:pic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7" creationId="{F0326358-1AF4-F74E-A2C4-619836654AAE}"/>
          </ac:picMkLst>
        </pc:pic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8" creationId="{D9CB24BF-00B3-914E-95C4-2C1042C5A578}"/>
          </ac:picMkLst>
        </pc:pic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9" creationId="{E6372532-B833-EB4F-A4AD-B1902B97E52B}"/>
          </ac:picMkLst>
        </pc:pic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10" creationId="{649886C7-D8AE-4642-969B-59F50F68A8CB}"/>
          </ac:picMkLst>
        </pc:pic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11" creationId="{F466BCE3-AF82-3048-9E13-04C3F2A987F0}"/>
          </ac:picMkLst>
        </pc:pic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13" creationId="{F0A13177-2250-AF48-B6D8-62F61D510E3B}"/>
          </ac:picMkLst>
        </pc:pic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14" creationId="{6E8ECC5F-A043-DF4B-A230-11F3B290EE05}"/>
          </ac:picMkLst>
        </pc:picChg>
        <pc:picChg chg="mod">
          <ac:chgData name="Laura Igual Muñoz" userId="70971670-db8e-4c6f-8475-171e608a376b" providerId="ADAL" clId="{044E06C5-589C-FF42-A72A-A8E49506213E}" dt="2021-01-19T12:36:33.045" v="2972"/>
          <ac:picMkLst>
            <pc:docMk/>
            <pc:sldMk cId="4247261846" sldId="282"/>
            <ac:picMk id="26" creationId="{FC7C11A0-8112-1340-A717-5D5F08CE7B21}"/>
          </ac:picMkLst>
        </pc:picChg>
        <pc:picChg chg="add mod">
          <ac:chgData name="Laura Igual Muñoz" userId="70971670-db8e-4c6f-8475-171e608a376b" providerId="ADAL" clId="{044E06C5-589C-FF42-A72A-A8E49506213E}" dt="2021-01-19T12:37:18.199" v="2984" actId="1076"/>
          <ac:picMkLst>
            <pc:docMk/>
            <pc:sldMk cId="4247261846" sldId="282"/>
            <ac:picMk id="42" creationId="{9FDBF118-DF72-8D47-B02B-D8AE82A451E2}"/>
          </ac:picMkLst>
        </pc:pic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27" creationId="{E5E0CB1A-8328-2F43-A832-1EE6319930DD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28" creationId="{496912F9-2B5F-0049-9304-E09762B43C03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29" creationId="{9CAAD90A-261A-774D-A438-EB17F6BC2D33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0" creationId="{B4374070-7BD8-F94A-BA8C-DBAC0A4EDF7A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1" creationId="{CBE28873-799F-1B43-8C4E-8D4EED06A60E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2" creationId="{8C28B885-E974-B841-9780-1C881ADE09EF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3" creationId="{CD508CE9-4C44-AF48-8BB5-920A38DD1224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4" creationId="{298CCBB9-B0A3-C14B-8D8F-8A123D0E6D92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5" creationId="{5E7CC8A6-417E-2C4B-980B-81E7C3ED92F7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6" creationId="{C3BF6DC0-239B-6B49-B4A2-645434B0B5AB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7" creationId="{434D2916-5BDE-BD48-8210-CC0A8C93DCFA}"/>
          </ac:inkMkLst>
        </pc:inkChg>
        <pc:inkChg chg="mod">
          <ac:chgData name="Laura Igual Muñoz" userId="70971670-db8e-4c6f-8475-171e608a376b" providerId="ADAL" clId="{044E06C5-589C-FF42-A72A-A8E49506213E}" dt="2021-01-19T12:36:33.045" v="2972"/>
          <ac:inkMkLst>
            <pc:docMk/>
            <pc:sldMk cId="4247261846" sldId="282"/>
            <ac:inkMk id="38" creationId="{6F8DE8A4-998E-CD42-8DC1-F4465ED44C47}"/>
          </ac:inkMkLst>
        </pc:inkChg>
      </pc:sldChg>
      <pc:sldChg chg="addSp delSp modSp new mod ord modNotesTx">
        <pc:chgData name="Laura Igual Muñoz" userId="70971670-db8e-4c6f-8475-171e608a376b" providerId="ADAL" clId="{044E06C5-589C-FF42-A72A-A8E49506213E}" dt="2021-01-19T12:46:29.825" v="3071" actId="478"/>
        <pc:sldMkLst>
          <pc:docMk/>
          <pc:sldMk cId="136731060" sldId="283"/>
        </pc:sldMkLst>
        <pc:spChg chg="del mod">
          <ac:chgData name="Laura Igual Muñoz" userId="70971670-db8e-4c6f-8475-171e608a376b" providerId="ADAL" clId="{044E06C5-589C-FF42-A72A-A8E49506213E}" dt="2021-01-19T12:46:21.940" v="3067" actId="478"/>
          <ac:spMkLst>
            <pc:docMk/>
            <pc:sldMk cId="136731060" sldId="283"/>
            <ac:spMk id="2" creationId="{E2059788-7531-224B-A049-41B45871CD0B}"/>
          </ac:spMkLst>
        </pc:spChg>
        <pc:spChg chg="del mod">
          <ac:chgData name="Laura Igual Muñoz" userId="70971670-db8e-4c6f-8475-171e608a376b" providerId="ADAL" clId="{044E06C5-589C-FF42-A72A-A8E49506213E}" dt="2021-01-19T12:46:24.094" v="3068" actId="478"/>
          <ac:spMkLst>
            <pc:docMk/>
            <pc:sldMk cId="136731060" sldId="283"/>
            <ac:spMk id="3" creationId="{6CEB8976-1EA4-FC42-9650-FD5B40351D2B}"/>
          </ac:spMkLst>
        </pc:spChg>
        <pc:spChg chg="add mod">
          <ac:chgData name="Laura Igual Muñoz" userId="70971670-db8e-4c6f-8475-171e608a376b" providerId="ADAL" clId="{044E06C5-589C-FF42-A72A-A8E49506213E}" dt="2021-01-19T12:42:19.130" v="3002"/>
          <ac:spMkLst>
            <pc:docMk/>
            <pc:sldMk cId="136731060" sldId="283"/>
            <ac:spMk id="4" creationId="{4059380E-2A93-D144-A8E1-A8F0CAC0D0B6}"/>
          </ac:spMkLst>
        </pc:spChg>
        <pc:spChg chg="add mod">
          <ac:chgData name="Laura Igual Muñoz" userId="70971670-db8e-4c6f-8475-171e608a376b" providerId="ADAL" clId="{044E06C5-589C-FF42-A72A-A8E49506213E}" dt="2021-01-19T12:42:24.232" v="3004" actId="1076"/>
          <ac:spMkLst>
            <pc:docMk/>
            <pc:sldMk cId="136731060" sldId="283"/>
            <ac:spMk id="5" creationId="{49DD5D8B-9BD3-9D4F-A64F-97FC87F1EC1C}"/>
          </ac:spMkLst>
        </pc:spChg>
        <pc:spChg chg="add del mod">
          <ac:chgData name="Laura Igual Muñoz" userId="70971670-db8e-4c6f-8475-171e608a376b" providerId="ADAL" clId="{044E06C5-589C-FF42-A72A-A8E49506213E}" dt="2021-01-19T12:46:27.463" v="3069" actId="478"/>
          <ac:spMkLst>
            <pc:docMk/>
            <pc:sldMk cId="136731060" sldId="283"/>
            <ac:spMk id="8" creationId="{66AAC022-0763-B74D-9861-7778B60EDAB9}"/>
          </ac:spMkLst>
        </pc:spChg>
        <pc:spChg chg="add del mod">
          <ac:chgData name="Laura Igual Muñoz" userId="70971670-db8e-4c6f-8475-171e608a376b" providerId="ADAL" clId="{044E06C5-589C-FF42-A72A-A8E49506213E}" dt="2021-01-19T12:46:29.825" v="3071" actId="478"/>
          <ac:spMkLst>
            <pc:docMk/>
            <pc:sldMk cId="136731060" sldId="283"/>
            <ac:spMk id="10" creationId="{6E93AECA-3601-844E-A31E-EEC1746F3DE3}"/>
          </ac:spMkLst>
        </pc:spChg>
        <pc:spChg chg="add mod">
          <ac:chgData name="Laura Igual Muñoz" userId="70971670-db8e-4c6f-8475-171e608a376b" providerId="ADAL" clId="{044E06C5-589C-FF42-A72A-A8E49506213E}" dt="2021-01-19T12:46:28.212" v="3070"/>
          <ac:spMkLst>
            <pc:docMk/>
            <pc:sldMk cId="136731060" sldId="283"/>
            <ac:spMk id="11" creationId="{58DABD90-3499-9B42-807B-B1D2622C2B71}"/>
          </ac:spMkLst>
        </pc:spChg>
        <pc:spChg chg="add mod">
          <ac:chgData name="Laura Igual Muñoz" userId="70971670-db8e-4c6f-8475-171e608a376b" providerId="ADAL" clId="{044E06C5-589C-FF42-A72A-A8E49506213E}" dt="2021-01-19T12:46:28.212" v="3070"/>
          <ac:spMkLst>
            <pc:docMk/>
            <pc:sldMk cId="136731060" sldId="283"/>
            <ac:spMk id="12" creationId="{DFAAA8E4-D258-4046-BA11-7F645C5EBCA9}"/>
          </ac:spMkLst>
        </pc:spChg>
        <pc:graphicFrameChg chg="add mod">
          <ac:chgData name="Laura Igual Muñoz" userId="70971670-db8e-4c6f-8475-171e608a376b" providerId="ADAL" clId="{044E06C5-589C-FF42-A72A-A8E49506213E}" dt="2021-01-19T12:42:36.346" v="3006" actId="1076"/>
          <ac:graphicFrameMkLst>
            <pc:docMk/>
            <pc:sldMk cId="136731060" sldId="283"/>
            <ac:graphicFrameMk id="6" creationId="{1EB6E7F1-AF1A-B540-AC8F-2628D377CF29}"/>
          </ac:graphicFrameMkLst>
        </pc:graphicFrameChg>
      </pc:sldChg>
      <pc:sldChg chg="addSp delSp modSp add mod">
        <pc:chgData name="Laura Igual Muñoz" userId="70971670-db8e-4c6f-8475-171e608a376b" providerId="ADAL" clId="{044E06C5-589C-FF42-A72A-A8E49506213E}" dt="2021-01-19T12:46:15.609" v="3066" actId="1035"/>
        <pc:sldMkLst>
          <pc:docMk/>
          <pc:sldMk cId="2579348662" sldId="284"/>
        </pc:sldMkLst>
        <pc:spChg chg="mod">
          <ac:chgData name="Laura Igual Muñoz" userId="70971670-db8e-4c6f-8475-171e608a376b" providerId="ADAL" clId="{044E06C5-589C-FF42-A72A-A8E49506213E}" dt="2021-01-19T12:46:09.940" v="3058" actId="14100"/>
          <ac:spMkLst>
            <pc:docMk/>
            <pc:sldMk cId="2579348662" sldId="284"/>
            <ac:spMk id="2" creationId="{E2059788-7531-224B-A049-41B45871CD0B}"/>
          </ac:spMkLst>
        </pc:spChg>
        <pc:spChg chg="mod">
          <ac:chgData name="Laura Igual Muñoz" userId="70971670-db8e-4c6f-8475-171e608a376b" providerId="ADAL" clId="{044E06C5-589C-FF42-A72A-A8E49506213E}" dt="2021-01-19T12:46:15.609" v="3066" actId="1035"/>
          <ac:spMkLst>
            <pc:docMk/>
            <pc:sldMk cId="2579348662" sldId="284"/>
            <ac:spMk id="3" creationId="{6CEB8976-1EA4-FC42-9650-FD5B40351D2B}"/>
          </ac:spMkLst>
        </pc:spChg>
        <pc:spChg chg="del">
          <ac:chgData name="Laura Igual Muñoz" userId="70971670-db8e-4c6f-8475-171e608a376b" providerId="ADAL" clId="{044E06C5-589C-FF42-A72A-A8E49506213E}" dt="2021-01-19T12:44:59.980" v="3013" actId="478"/>
          <ac:spMkLst>
            <pc:docMk/>
            <pc:sldMk cId="2579348662" sldId="284"/>
            <ac:spMk id="4" creationId="{4059380E-2A93-D144-A8E1-A8F0CAC0D0B6}"/>
          </ac:spMkLst>
        </pc:spChg>
        <pc:spChg chg="del mod">
          <ac:chgData name="Laura Igual Muñoz" userId="70971670-db8e-4c6f-8475-171e608a376b" providerId="ADAL" clId="{044E06C5-589C-FF42-A72A-A8E49506213E}" dt="2021-01-19T12:44:58.317" v="3012" actId="478"/>
          <ac:spMkLst>
            <pc:docMk/>
            <pc:sldMk cId="2579348662" sldId="284"/>
            <ac:spMk id="5" creationId="{49DD5D8B-9BD3-9D4F-A64F-97FC87F1EC1C}"/>
          </ac:spMkLst>
        </pc:spChg>
        <pc:spChg chg="add mod">
          <ac:chgData name="Laura Igual Muñoz" userId="70971670-db8e-4c6f-8475-171e608a376b" providerId="ADAL" clId="{044E06C5-589C-FF42-A72A-A8E49506213E}" dt="2021-01-19T12:45:50.499" v="3056" actId="113"/>
          <ac:spMkLst>
            <pc:docMk/>
            <pc:sldMk cId="2579348662" sldId="284"/>
            <ac:spMk id="7" creationId="{FA9F7818-9BA3-A74F-9EEC-4236D40AFBD0}"/>
          </ac:spMkLst>
        </pc:spChg>
        <pc:spChg chg="mod">
          <ac:chgData name="Laura Igual Muñoz" userId="70971670-db8e-4c6f-8475-171e608a376b" providerId="ADAL" clId="{044E06C5-589C-FF42-A72A-A8E49506213E}" dt="2021-01-19T12:45:09.497" v="3014"/>
          <ac:spMkLst>
            <pc:docMk/>
            <pc:sldMk cId="2579348662" sldId="284"/>
            <ac:spMk id="12" creationId="{6D3A9A2B-2AD9-214F-9725-424E13BDEE75}"/>
          </ac:spMkLst>
        </pc:spChg>
        <pc:spChg chg="mod">
          <ac:chgData name="Laura Igual Muñoz" userId="70971670-db8e-4c6f-8475-171e608a376b" providerId="ADAL" clId="{044E06C5-589C-FF42-A72A-A8E49506213E}" dt="2021-01-19T12:45:09.497" v="3014"/>
          <ac:spMkLst>
            <pc:docMk/>
            <pc:sldMk cId="2579348662" sldId="284"/>
            <ac:spMk id="13" creationId="{77C35639-D916-4E4C-834B-7DF392519819}"/>
          </ac:spMkLst>
        </pc:spChg>
        <pc:spChg chg="add mod">
          <ac:chgData name="Laura Igual Muñoz" userId="70971670-db8e-4c6f-8475-171e608a376b" providerId="ADAL" clId="{044E06C5-589C-FF42-A72A-A8E49506213E}" dt="2021-01-19T12:45:17.145" v="3035" actId="1037"/>
          <ac:spMkLst>
            <pc:docMk/>
            <pc:sldMk cId="2579348662" sldId="284"/>
            <ac:spMk id="14" creationId="{25431BFE-E9FE-6A4C-BC13-68A0C92AC4AE}"/>
          </ac:spMkLst>
        </pc:spChg>
        <pc:grpChg chg="add mod">
          <ac:chgData name="Laura Igual Muñoz" userId="70971670-db8e-4c6f-8475-171e608a376b" providerId="ADAL" clId="{044E06C5-589C-FF42-A72A-A8E49506213E}" dt="2021-01-19T12:45:57.491" v="3057" actId="14100"/>
          <ac:grpSpMkLst>
            <pc:docMk/>
            <pc:sldMk cId="2579348662" sldId="284"/>
            <ac:grpSpMk id="8" creationId="{BF8CC927-CB75-A246-91C4-69BEFEAA0F0C}"/>
          </ac:grpSpMkLst>
        </pc:grpChg>
        <pc:grpChg chg="mod">
          <ac:chgData name="Laura Igual Muñoz" userId="70971670-db8e-4c6f-8475-171e608a376b" providerId="ADAL" clId="{044E06C5-589C-FF42-A72A-A8E49506213E}" dt="2021-01-19T12:45:09.497" v="3014"/>
          <ac:grpSpMkLst>
            <pc:docMk/>
            <pc:sldMk cId="2579348662" sldId="284"/>
            <ac:grpSpMk id="9" creationId="{1C05B38B-8E19-9B47-BC23-E3B185619820}"/>
          </ac:grpSpMkLst>
        </pc:grpChg>
        <pc:graphicFrameChg chg="del">
          <ac:chgData name="Laura Igual Muñoz" userId="70971670-db8e-4c6f-8475-171e608a376b" providerId="ADAL" clId="{044E06C5-589C-FF42-A72A-A8E49506213E}" dt="2021-01-19T12:44:55.941" v="3010" actId="478"/>
          <ac:graphicFrameMkLst>
            <pc:docMk/>
            <pc:sldMk cId="2579348662" sldId="284"/>
            <ac:graphicFrameMk id="6" creationId="{1EB6E7F1-AF1A-B540-AC8F-2628D377CF29}"/>
          </ac:graphicFrameMkLst>
        </pc:graphicFrameChg>
        <pc:picChg chg="mod">
          <ac:chgData name="Laura Igual Muñoz" userId="70971670-db8e-4c6f-8475-171e608a376b" providerId="ADAL" clId="{044E06C5-589C-FF42-A72A-A8E49506213E}" dt="2021-01-19T12:45:09.497" v="3014"/>
          <ac:picMkLst>
            <pc:docMk/>
            <pc:sldMk cId="2579348662" sldId="284"/>
            <ac:picMk id="10" creationId="{DEE878B5-437C-964A-B8E4-7877F63349F7}"/>
          </ac:picMkLst>
        </pc:picChg>
        <pc:picChg chg="mod">
          <ac:chgData name="Laura Igual Muñoz" userId="70971670-db8e-4c6f-8475-171e608a376b" providerId="ADAL" clId="{044E06C5-589C-FF42-A72A-A8E49506213E}" dt="2021-01-19T12:45:09.497" v="3014"/>
          <ac:picMkLst>
            <pc:docMk/>
            <pc:sldMk cId="2579348662" sldId="284"/>
            <ac:picMk id="11" creationId="{D29C6C66-E108-4043-BB3D-B357655CEB43}"/>
          </ac:picMkLst>
        </pc:picChg>
      </pc:sldChg>
      <pc:sldChg chg="add del">
        <pc:chgData name="Laura Igual Muñoz" userId="70971670-db8e-4c6f-8475-171e608a376b" providerId="ADAL" clId="{044E06C5-589C-FF42-A72A-A8E49506213E}" dt="2021-01-19T12:48:49.786" v="3108" actId="2696"/>
        <pc:sldMkLst>
          <pc:docMk/>
          <pc:sldMk cId="1454273893" sldId="352"/>
        </pc:sldMkLst>
      </pc:sldChg>
      <pc:sldChg chg="addSp delSp modSp add mod">
        <pc:chgData name="Laura Igual Muñoz" userId="70971670-db8e-4c6f-8475-171e608a376b" providerId="ADAL" clId="{044E06C5-589C-FF42-A72A-A8E49506213E}" dt="2021-01-19T12:48:32.902" v="3107" actId="1036"/>
        <pc:sldMkLst>
          <pc:docMk/>
          <pc:sldMk cId="1667994974" sldId="353"/>
        </pc:sldMkLst>
        <pc:spChg chg="del">
          <ac:chgData name="Laura Igual Muñoz" userId="70971670-db8e-4c6f-8475-171e608a376b" providerId="ADAL" clId="{044E06C5-589C-FF42-A72A-A8E49506213E}" dt="2021-01-19T12:48:23.657" v="3075" actId="478"/>
          <ac:spMkLst>
            <pc:docMk/>
            <pc:sldMk cId="1667994974" sldId="353"/>
            <ac:spMk id="7" creationId="{FA9F7818-9BA3-A74F-9EEC-4236D40AFBD0}"/>
          </ac:spMkLst>
        </pc:spChg>
        <pc:spChg chg="del">
          <ac:chgData name="Laura Igual Muñoz" userId="70971670-db8e-4c6f-8475-171e608a376b" providerId="ADAL" clId="{044E06C5-589C-FF42-A72A-A8E49506213E}" dt="2021-01-19T12:48:25.617" v="3076" actId="478"/>
          <ac:spMkLst>
            <pc:docMk/>
            <pc:sldMk cId="1667994974" sldId="353"/>
            <ac:spMk id="14" creationId="{25431BFE-E9FE-6A4C-BC13-68A0C92AC4AE}"/>
          </ac:spMkLst>
        </pc:spChg>
        <pc:spChg chg="add mod">
          <ac:chgData name="Laura Igual Muñoz" userId="70971670-db8e-4c6f-8475-171e608a376b" providerId="ADAL" clId="{044E06C5-589C-FF42-A72A-A8E49506213E}" dt="2021-01-19T12:48:32.902" v="3107" actId="1036"/>
          <ac:spMkLst>
            <pc:docMk/>
            <pc:sldMk cId="1667994974" sldId="353"/>
            <ac:spMk id="15" creationId="{7FDEC1EC-D587-7249-8877-A96C4DA6FD00}"/>
          </ac:spMkLst>
        </pc:spChg>
        <pc:spChg chg="add mod">
          <ac:chgData name="Laura Igual Muñoz" userId="70971670-db8e-4c6f-8475-171e608a376b" providerId="ADAL" clId="{044E06C5-589C-FF42-A72A-A8E49506213E}" dt="2021-01-19T12:48:32.902" v="3107" actId="1036"/>
          <ac:spMkLst>
            <pc:docMk/>
            <pc:sldMk cId="1667994974" sldId="353"/>
            <ac:spMk id="16" creationId="{DBF9333D-6BBD-9842-B8C3-7139CF3F4D35}"/>
          </ac:spMkLst>
        </pc:spChg>
        <pc:grpChg chg="del">
          <ac:chgData name="Laura Igual Muñoz" userId="70971670-db8e-4c6f-8475-171e608a376b" providerId="ADAL" clId="{044E06C5-589C-FF42-A72A-A8E49506213E}" dt="2021-01-19T12:48:21.137" v="3074" actId="478"/>
          <ac:grpSpMkLst>
            <pc:docMk/>
            <pc:sldMk cId="1667994974" sldId="353"/>
            <ac:grpSpMk id="8" creationId="{BF8CC927-CB75-A246-91C4-69BEFEAA0F0C}"/>
          </ac:grpSpMkLst>
        </pc:grpChg>
        <pc:picChg chg="add mod">
          <ac:chgData name="Laura Igual Muñoz" userId="70971670-db8e-4c6f-8475-171e608a376b" providerId="ADAL" clId="{044E06C5-589C-FF42-A72A-A8E49506213E}" dt="2021-01-19T12:48:32.902" v="3107" actId="1036"/>
          <ac:picMkLst>
            <pc:docMk/>
            <pc:sldMk cId="1667994974" sldId="353"/>
            <ac:picMk id="17" creationId="{9CB55209-AD8C-C14D-918C-1BFA86898454}"/>
          </ac:picMkLst>
        </pc:picChg>
      </pc:sldChg>
      <pc:sldChg chg="modSp new mod">
        <pc:chgData name="Laura Igual Muñoz" userId="70971670-db8e-4c6f-8475-171e608a376b" providerId="ADAL" clId="{044E06C5-589C-FF42-A72A-A8E49506213E}" dt="2021-01-19T12:59:43.371" v="3151" actId="20577"/>
        <pc:sldMkLst>
          <pc:docMk/>
          <pc:sldMk cId="1144577108" sldId="354"/>
        </pc:sldMkLst>
        <pc:spChg chg="mod">
          <ac:chgData name="Laura Igual Muñoz" userId="70971670-db8e-4c6f-8475-171e608a376b" providerId="ADAL" clId="{044E06C5-589C-FF42-A72A-A8E49506213E}" dt="2021-01-19T12:59:43.371" v="3151" actId="20577"/>
          <ac:spMkLst>
            <pc:docMk/>
            <pc:sldMk cId="1144577108" sldId="354"/>
            <ac:spMk id="2" creationId="{0EB921CC-B845-6541-8FBD-FCC0F29A2EA7}"/>
          </ac:spMkLst>
        </pc:spChg>
        <pc:spChg chg="mod">
          <ac:chgData name="Laura Igual Muñoz" userId="70971670-db8e-4c6f-8475-171e608a376b" providerId="ADAL" clId="{044E06C5-589C-FF42-A72A-A8E49506213E}" dt="2021-01-19T12:58:09.118" v="3137" actId="20577"/>
          <ac:spMkLst>
            <pc:docMk/>
            <pc:sldMk cId="1144577108" sldId="354"/>
            <ac:spMk id="3" creationId="{F0DB0AAF-DCF5-614C-9E0F-EE068211514C}"/>
          </ac:spMkLst>
        </pc:spChg>
      </pc:sldChg>
      <pc:sldChg chg="addSp delSp modSp new mod">
        <pc:chgData name="Laura Igual Muñoz" userId="70971670-db8e-4c6f-8475-171e608a376b" providerId="ADAL" clId="{044E06C5-589C-FF42-A72A-A8E49506213E}" dt="2021-01-19T12:57:42.701" v="3130" actId="478"/>
        <pc:sldMkLst>
          <pc:docMk/>
          <pc:sldMk cId="2784364601" sldId="355"/>
        </pc:sldMkLst>
        <pc:spChg chg="del mod">
          <ac:chgData name="Laura Igual Muñoz" userId="70971670-db8e-4c6f-8475-171e608a376b" providerId="ADAL" clId="{044E06C5-589C-FF42-A72A-A8E49506213E}" dt="2021-01-19T12:57:42.701" v="3130" actId="478"/>
          <ac:spMkLst>
            <pc:docMk/>
            <pc:sldMk cId="2784364601" sldId="355"/>
            <ac:spMk id="2" creationId="{7B4ADC4B-92C3-934C-BCB5-8CE8069C4370}"/>
          </ac:spMkLst>
        </pc:spChg>
        <pc:spChg chg="del">
          <ac:chgData name="Laura Igual Muñoz" userId="70971670-db8e-4c6f-8475-171e608a376b" providerId="ADAL" clId="{044E06C5-589C-FF42-A72A-A8E49506213E}" dt="2021-01-19T12:57:16.590" v="3122"/>
          <ac:spMkLst>
            <pc:docMk/>
            <pc:sldMk cId="2784364601" sldId="355"/>
            <ac:spMk id="3" creationId="{11C0504C-E5FE-F944-965D-6363FA499AF5}"/>
          </ac:spMkLst>
        </pc:spChg>
        <pc:picChg chg="add mod">
          <ac:chgData name="Laura Igual Muñoz" userId="70971670-db8e-4c6f-8475-171e608a376b" providerId="ADAL" clId="{044E06C5-589C-FF42-A72A-A8E49506213E}" dt="2021-01-19T12:57:39.764" v="3128" actId="167"/>
          <ac:picMkLst>
            <pc:docMk/>
            <pc:sldMk cId="2784364601" sldId="355"/>
            <ac:picMk id="5" creationId="{50F90D5D-5917-BA4E-A6D7-C7FA12C5D983}"/>
          </ac:picMkLst>
        </pc:picChg>
      </pc:sldChg>
      <pc:sldChg chg="addSp delSp modSp new mod">
        <pc:chgData name="Laura Igual Muñoz" userId="70971670-db8e-4c6f-8475-171e608a376b" providerId="ADAL" clId="{044E06C5-589C-FF42-A72A-A8E49506213E}" dt="2021-01-19T15:53:56.908" v="3206" actId="478"/>
        <pc:sldMkLst>
          <pc:docMk/>
          <pc:sldMk cId="2939953969" sldId="356"/>
        </pc:sldMkLst>
        <pc:spChg chg="del">
          <ac:chgData name="Laura Igual Muñoz" userId="70971670-db8e-4c6f-8475-171e608a376b" providerId="ADAL" clId="{044E06C5-589C-FF42-A72A-A8E49506213E}" dt="2021-01-19T15:39:25.319" v="3205" actId="478"/>
          <ac:spMkLst>
            <pc:docMk/>
            <pc:sldMk cId="2939953969" sldId="356"/>
            <ac:spMk id="3" creationId="{0ECF2DA4-4668-DA43-B647-BA89D8126A19}"/>
          </ac:spMkLst>
        </pc:spChg>
        <pc:picChg chg="add del mod">
          <ac:chgData name="Laura Igual Muñoz" userId="70971670-db8e-4c6f-8475-171e608a376b" providerId="ADAL" clId="{044E06C5-589C-FF42-A72A-A8E49506213E}" dt="2021-01-19T15:53:56.908" v="3206" actId="478"/>
          <ac:picMkLst>
            <pc:docMk/>
            <pc:sldMk cId="2939953969" sldId="356"/>
            <ac:picMk id="4" creationId="{69FC51EE-FA1F-A64B-83E4-D89A6A08BA3A}"/>
          </ac:picMkLst>
        </pc:picChg>
      </pc:sldChg>
      <pc:sldChg chg="addSp delSp modSp new mod">
        <pc:chgData name="Laura Igual Muñoz" userId="70971670-db8e-4c6f-8475-171e608a376b" providerId="ADAL" clId="{044E06C5-589C-FF42-A72A-A8E49506213E}" dt="2021-01-19T13:01:10.950" v="3203" actId="962"/>
        <pc:sldMkLst>
          <pc:docMk/>
          <pc:sldMk cId="2149788171" sldId="357"/>
        </pc:sldMkLst>
        <pc:spChg chg="del">
          <ac:chgData name="Laura Igual Muñoz" userId="70971670-db8e-4c6f-8475-171e608a376b" providerId="ADAL" clId="{044E06C5-589C-FF42-A72A-A8E49506213E}" dt="2021-01-19T13:01:08.464" v="3201"/>
          <ac:spMkLst>
            <pc:docMk/>
            <pc:sldMk cId="2149788171" sldId="357"/>
            <ac:spMk id="3" creationId="{4C656B95-4E3B-3746-9C2D-C692F6F413A7}"/>
          </ac:spMkLst>
        </pc:spChg>
        <pc:picChg chg="add mod">
          <ac:chgData name="Laura Igual Muñoz" userId="70971670-db8e-4c6f-8475-171e608a376b" providerId="ADAL" clId="{044E06C5-589C-FF42-A72A-A8E49506213E}" dt="2021-01-19T13:01:10.950" v="3203" actId="962"/>
          <ac:picMkLst>
            <pc:docMk/>
            <pc:sldMk cId="2149788171" sldId="357"/>
            <ac:picMk id="5" creationId="{A43585E8-A965-0643-B0E4-753108E7D3A1}"/>
          </ac:picMkLst>
        </pc:picChg>
      </pc:sldChg>
      <pc:sldChg chg="modSp new">
        <pc:chgData name="Laura Igual Muñoz" userId="70971670-db8e-4c6f-8475-171e608a376b" providerId="ADAL" clId="{044E06C5-589C-FF42-A72A-A8E49506213E}" dt="2021-01-19T12:59:17.269" v="3139"/>
        <pc:sldMkLst>
          <pc:docMk/>
          <pc:sldMk cId="3505007531" sldId="358"/>
        </pc:sldMkLst>
        <pc:spChg chg="mod">
          <ac:chgData name="Laura Igual Muñoz" userId="70971670-db8e-4c6f-8475-171e608a376b" providerId="ADAL" clId="{044E06C5-589C-FF42-A72A-A8E49506213E}" dt="2021-01-19T12:59:17.269" v="3139"/>
          <ac:spMkLst>
            <pc:docMk/>
            <pc:sldMk cId="3505007531" sldId="358"/>
            <ac:spMk id="3" creationId="{42FEF352-9C42-8E49-95C1-7222A4F2E411}"/>
          </ac:spMkLst>
        </pc:spChg>
      </pc:sldChg>
      <pc:sldChg chg="modSp new mod">
        <pc:chgData name="Laura Igual Muñoz" userId="70971670-db8e-4c6f-8475-171e608a376b" providerId="ADAL" clId="{044E06C5-589C-FF42-A72A-A8E49506213E}" dt="2021-01-19T13:00:47.814" v="3200" actId="20577"/>
        <pc:sldMkLst>
          <pc:docMk/>
          <pc:sldMk cId="2089481051" sldId="359"/>
        </pc:sldMkLst>
        <pc:spChg chg="mod">
          <ac:chgData name="Laura Igual Muñoz" userId="70971670-db8e-4c6f-8475-171e608a376b" providerId="ADAL" clId="{044E06C5-589C-FF42-A72A-A8E49506213E}" dt="2021-01-19T13:00:14.391" v="3175" actId="20577"/>
          <ac:spMkLst>
            <pc:docMk/>
            <pc:sldMk cId="2089481051" sldId="359"/>
            <ac:spMk id="2" creationId="{F51FE80D-0073-2345-A3D2-227F5C350747}"/>
          </ac:spMkLst>
        </pc:spChg>
        <pc:spChg chg="mod">
          <ac:chgData name="Laura Igual Muñoz" userId="70971670-db8e-4c6f-8475-171e608a376b" providerId="ADAL" clId="{044E06C5-589C-FF42-A72A-A8E49506213E}" dt="2021-01-19T13:00:47.814" v="3200" actId="20577"/>
          <ac:spMkLst>
            <pc:docMk/>
            <pc:sldMk cId="2089481051" sldId="359"/>
            <ac:spMk id="3" creationId="{757A9950-B51D-D945-9C64-D71F6735A28A}"/>
          </ac:spMkLst>
        </pc:spChg>
      </pc:sldChg>
      <pc:sldMasterChg chg="delSldLayout">
        <pc:chgData name="Laura Igual Muñoz" userId="70971670-db8e-4c6f-8475-171e608a376b" providerId="ADAL" clId="{044E06C5-589C-FF42-A72A-A8E49506213E}" dt="2021-01-19T12:48:49.786" v="3108" actId="2696"/>
        <pc:sldMasterMkLst>
          <pc:docMk/>
          <pc:sldMasterMk cId="471069773" sldId="2147483648"/>
        </pc:sldMasterMkLst>
        <pc:sldLayoutChg chg="del">
          <pc:chgData name="Laura Igual Muñoz" userId="70971670-db8e-4c6f-8475-171e608a376b" providerId="ADAL" clId="{044E06C5-589C-FF42-A72A-A8E49506213E}" dt="2021-01-19T12:48:49.786" v="3108" actId="2696"/>
          <pc:sldLayoutMkLst>
            <pc:docMk/>
            <pc:sldMasterMk cId="471069773" sldId="2147483648"/>
            <pc:sldLayoutMk cId="2753443991" sldId="2147483660"/>
          </pc:sldLayoutMkLst>
        </pc:sldLayoutChg>
      </pc:sldMasterChg>
    </pc:docChg>
  </pc:docChgLst>
  <pc:docChgLst>
    <pc:chgData name="Laura Igual Muñoz" userId="70971670-db8e-4c6f-8475-171e608a376b" providerId="ADAL" clId="{8FBCA6A1-26BF-6042-A26C-E5092C132DA7}"/>
    <pc:docChg chg="undo custSel addSld delSld modSld modMainMaster">
      <pc:chgData name="Laura Igual Muñoz" userId="70971670-db8e-4c6f-8475-171e608a376b" providerId="ADAL" clId="{8FBCA6A1-26BF-6042-A26C-E5092C132DA7}" dt="2021-02-17T15:53:57.246" v="3979" actId="20577"/>
      <pc:docMkLst>
        <pc:docMk/>
      </pc:docMkLst>
      <pc:sldChg chg="addSp delSp modSp mod">
        <pc:chgData name="Laura Igual Muñoz" userId="70971670-db8e-4c6f-8475-171e608a376b" providerId="ADAL" clId="{8FBCA6A1-26BF-6042-A26C-E5092C132DA7}" dt="2021-02-16T17:03:24.416" v="1463" actId="1036"/>
        <pc:sldMkLst>
          <pc:docMk/>
          <pc:sldMk cId="3787075778" sldId="401"/>
        </pc:sldMkLst>
        <pc:spChg chg="mod">
          <ac:chgData name="Laura Igual Muñoz" userId="70971670-db8e-4c6f-8475-171e608a376b" providerId="ADAL" clId="{8FBCA6A1-26BF-6042-A26C-E5092C132DA7}" dt="2021-02-16T16:04:46.130" v="565" actId="20577"/>
          <ac:spMkLst>
            <pc:docMk/>
            <pc:sldMk cId="3787075778" sldId="401"/>
            <ac:spMk id="2" creationId="{56669804-D875-CA48-AC8F-F15D35E7A9C6}"/>
          </ac:spMkLst>
        </pc:spChg>
        <pc:spChg chg="add del mod">
          <ac:chgData name="Laura Igual Muñoz" userId="70971670-db8e-4c6f-8475-171e608a376b" providerId="ADAL" clId="{8FBCA6A1-26BF-6042-A26C-E5092C132DA7}" dt="2021-02-16T16:06:22.257" v="582" actId="478"/>
          <ac:spMkLst>
            <pc:docMk/>
            <pc:sldMk cId="3787075778" sldId="401"/>
            <ac:spMk id="5" creationId="{04928F5C-0D86-7547-8E25-979377491568}"/>
          </ac:spMkLst>
        </pc:spChg>
        <pc:spChg chg="add del mod">
          <ac:chgData name="Laura Igual Muñoz" userId="70971670-db8e-4c6f-8475-171e608a376b" providerId="ADAL" clId="{8FBCA6A1-26BF-6042-A26C-E5092C132DA7}" dt="2021-02-16T16:06:15.853" v="581"/>
          <ac:spMkLst>
            <pc:docMk/>
            <pc:sldMk cId="3787075778" sldId="401"/>
            <ac:spMk id="8" creationId="{DA07245C-0F10-C446-BBC4-93151737A359}"/>
          </ac:spMkLst>
        </pc:spChg>
        <pc:picChg chg="mod">
          <ac:chgData name="Laura Igual Muñoz" userId="70971670-db8e-4c6f-8475-171e608a376b" providerId="ADAL" clId="{8FBCA6A1-26BF-6042-A26C-E5092C132DA7}" dt="2021-02-16T17:03:24.416" v="1463" actId="1036"/>
          <ac:picMkLst>
            <pc:docMk/>
            <pc:sldMk cId="3787075778" sldId="401"/>
            <ac:picMk id="7" creationId="{3C98780E-98B5-CD40-B59F-429FB865A475}"/>
          </ac:picMkLst>
        </pc:picChg>
      </pc:sldChg>
      <pc:sldChg chg="modNotesTx">
        <pc:chgData name="Laura Igual Muñoz" userId="70971670-db8e-4c6f-8475-171e608a376b" providerId="ADAL" clId="{8FBCA6A1-26BF-6042-A26C-E5092C132DA7}" dt="2021-02-17T15:53:57.246" v="3979" actId="20577"/>
        <pc:sldMkLst>
          <pc:docMk/>
          <pc:sldMk cId="3589074835" sldId="403"/>
        </pc:sldMkLst>
      </pc:sldChg>
      <pc:sldChg chg="addSp delSp modSp mod">
        <pc:chgData name="Laura Igual Muñoz" userId="70971670-db8e-4c6f-8475-171e608a376b" providerId="ADAL" clId="{8FBCA6A1-26BF-6042-A26C-E5092C132DA7}" dt="2021-02-17T12:05:37.824" v="2548" actId="1076"/>
        <pc:sldMkLst>
          <pc:docMk/>
          <pc:sldMk cId="1994461663" sldId="404"/>
        </pc:sldMkLst>
        <pc:picChg chg="del">
          <ac:chgData name="Laura Igual Muñoz" userId="70971670-db8e-4c6f-8475-171e608a376b" providerId="ADAL" clId="{8FBCA6A1-26BF-6042-A26C-E5092C132DA7}" dt="2021-02-17T12:05:20.898" v="2543" actId="478"/>
          <ac:picMkLst>
            <pc:docMk/>
            <pc:sldMk cId="1994461663" sldId="404"/>
            <ac:picMk id="6" creationId="{2694BD83-4A20-3146-BED2-E42848D1CC23}"/>
          </ac:picMkLst>
        </pc:picChg>
        <pc:picChg chg="add mod">
          <ac:chgData name="Laura Igual Muñoz" userId="70971670-db8e-4c6f-8475-171e608a376b" providerId="ADAL" clId="{8FBCA6A1-26BF-6042-A26C-E5092C132DA7}" dt="2021-02-17T12:05:37.824" v="2548" actId="1076"/>
          <ac:picMkLst>
            <pc:docMk/>
            <pc:sldMk cId="1994461663" sldId="404"/>
            <ac:picMk id="7" creationId="{D4151D20-4A09-2947-B4FD-B203776E06FE}"/>
          </ac:picMkLst>
        </pc:picChg>
      </pc:sldChg>
      <pc:sldChg chg="modSp mod modNotesTx">
        <pc:chgData name="Laura Igual Muñoz" userId="70971670-db8e-4c6f-8475-171e608a376b" providerId="ADAL" clId="{8FBCA6A1-26BF-6042-A26C-E5092C132DA7}" dt="2021-02-17T14:52:23.929" v="2955" actId="20577"/>
        <pc:sldMkLst>
          <pc:docMk/>
          <pc:sldMk cId="3603191774" sldId="406"/>
        </pc:sldMkLst>
        <pc:spChg chg="mod">
          <ac:chgData name="Laura Igual Muñoz" userId="70971670-db8e-4c6f-8475-171e608a376b" providerId="ADAL" clId="{8FBCA6A1-26BF-6042-A26C-E5092C132DA7}" dt="2021-02-16T15:44:13.988" v="369" actId="3064"/>
          <ac:spMkLst>
            <pc:docMk/>
            <pc:sldMk cId="3603191774" sldId="406"/>
            <ac:spMk id="3" creationId="{A70C9C19-DC42-CE41-B284-3F816BBA42BE}"/>
          </ac:spMkLst>
        </pc:spChg>
      </pc:sldChg>
      <pc:sldChg chg="modSp mod modAnim modNotesTx">
        <pc:chgData name="Laura Igual Muñoz" userId="70971670-db8e-4c6f-8475-171e608a376b" providerId="ADAL" clId="{8FBCA6A1-26BF-6042-A26C-E5092C132DA7}" dt="2021-02-17T14:58:36.838" v="3061" actId="5793"/>
        <pc:sldMkLst>
          <pc:docMk/>
          <pc:sldMk cId="2259034097" sldId="408"/>
        </pc:sldMkLst>
        <pc:spChg chg="mod">
          <ac:chgData name="Laura Igual Muñoz" userId="70971670-db8e-4c6f-8475-171e608a376b" providerId="ADAL" clId="{8FBCA6A1-26BF-6042-A26C-E5092C132DA7}" dt="2021-02-16T15:43:09.053" v="364" actId="404"/>
          <ac:spMkLst>
            <pc:docMk/>
            <pc:sldMk cId="2259034097" sldId="408"/>
            <ac:spMk id="3" creationId="{1010A58B-2D64-924D-B0A7-3004759E0D94}"/>
          </ac:spMkLst>
        </pc:spChg>
        <pc:spChg chg="mod">
          <ac:chgData name="Laura Igual Muñoz" userId="70971670-db8e-4c6f-8475-171e608a376b" providerId="ADAL" clId="{8FBCA6A1-26BF-6042-A26C-E5092C132DA7}" dt="2021-02-16T15:43:29.879" v="367" actId="14100"/>
          <ac:spMkLst>
            <pc:docMk/>
            <pc:sldMk cId="2259034097" sldId="408"/>
            <ac:spMk id="8" creationId="{600ACF8F-12FF-2A48-989C-5E434066C09F}"/>
          </ac:spMkLst>
        </pc:spChg>
        <pc:picChg chg="mod">
          <ac:chgData name="Laura Igual Muñoz" userId="70971670-db8e-4c6f-8475-171e608a376b" providerId="ADAL" clId="{8FBCA6A1-26BF-6042-A26C-E5092C132DA7}" dt="2021-02-16T15:43:22.864" v="366" actId="1076"/>
          <ac:picMkLst>
            <pc:docMk/>
            <pc:sldMk cId="2259034097" sldId="408"/>
            <ac:picMk id="7" creationId="{0E42E7AD-0AF1-4744-903D-DF5B573BB85C}"/>
          </ac:picMkLst>
        </pc:picChg>
      </pc:sldChg>
      <pc:sldChg chg="modSp mod">
        <pc:chgData name="Laura Igual Muñoz" userId="70971670-db8e-4c6f-8475-171e608a376b" providerId="ADAL" clId="{8FBCA6A1-26BF-6042-A26C-E5092C132DA7}" dt="2021-02-17T08:34:46.648" v="1493" actId="20577"/>
        <pc:sldMkLst>
          <pc:docMk/>
          <pc:sldMk cId="3236735965" sldId="409"/>
        </pc:sldMkLst>
        <pc:spChg chg="mod">
          <ac:chgData name="Laura Igual Muñoz" userId="70971670-db8e-4c6f-8475-171e608a376b" providerId="ADAL" clId="{8FBCA6A1-26BF-6042-A26C-E5092C132DA7}" dt="2021-02-17T08:34:46.648" v="1493" actId="20577"/>
          <ac:spMkLst>
            <pc:docMk/>
            <pc:sldMk cId="3236735965" sldId="409"/>
            <ac:spMk id="3" creationId="{4C89914E-3112-F048-A1F9-A7F270248E0E}"/>
          </ac:spMkLst>
        </pc:spChg>
      </pc:sldChg>
      <pc:sldChg chg="modSp mod modNotesTx">
        <pc:chgData name="Laura Igual Muñoz" userId="70971670-db8e-4c6f-8475-171e608a376b" providerId="ADAL" clId="{8FBCA6A1-26BF-6042-A26C-E5092C132DA7}" dt="2021-02-17T15:01:57.577" v="3071" actId="20577"/>
        <pc:sldMkLst>
          <pc:docMk/>
          <pc:sldMk cId="2219693641" sldId="412"/>
        </pc:sldMkLst>
        <pc:spChg chg="mod">
          <ac:chgData name="Laura Igual Muñoz" userId="70971670-db8e-4c6f-8475-171e608a376b" providerId="ADAL" clId="{8FBCA6A1-26BF-6042-A26C-E5092C132DA7}" dt="2021-02-17T12:18:18.584" v="2691" actId="14100"/>
          <ac:spMkLst>
            <pc:docMk/>
            <pc:sldMk cId="2219693641" sldId="412"/>
            <ac:spMk id="7" creationId="{152D9771-908A-0247-9369-A87A1E2F7718}"/>
          </ac:spMkLst>
        </pc:spChg>
        <pc:spChg chg="mod">
          <ac:chgData name="Laura Igual Muñoz" userId="70971670-db8e-4c6f-8475-171e608a376b" providerId="ADAL" clId="{8FBCA6A1-26BF-6042-A26C-E5092C132DA7}" dt="2021-02-17T12:18:14.844" v="2690" actId="1037"/>
          <ac:spMkLst>
            <pc:docMk/>
            <pc:sldMk cId="2219693641" sldId="412"/>
            <ac:spMk id="15" creationId="{99474690-9F3E-654A-88D7-AE1DC77424F1}"/>
          </ac:spMkLst>
        </pc:spChg>
        <pc:spChg chg="mod">
          <ac:chgData name="Laura Igual Muñoz" userId="70971670-db8e-4c6f-8475-171e608a376b" providerId="ADAL" clId="{8FBCA6A1-26BF-6042-A26C-E5092C132DA7}" dt="2021-02-17T12:18:31.806" v="2693" actId="1076"/>
          <ac:spMkLst>
            <pc:docMk/>
            <pc:sldMk cId="2219693641" sldId="412"/>
            <ac:spMk id="20" creationId="{455D01D5-DBC9-6642-9C12-41D8605C2BD3}"/>
          </ac:spMkLst>
        </pc:spChg>
        <pc:grpChg chg="mod">
          <ac:chgData name="Laura Igual Muñoz" userId="70971670-db8e-4c6f-8475-171e608a376b" providerId="ADAL" clId="{8FBCA6A1-26BF-6042-A26C-E5092C132DA7}" dt="2021-02-17T12:18:08.163" v="2677" actId="1038"/>
          <ac:grpSpMkLst>
            <pc:docMk/>
            <pc:sldMk cId="2219693641" sldId="412"/>
            <ac:grpSpMk id="8" creationId="{F46CB25B-25E0-E046-B985-15E932BE637A}"/>
          </ac:grpSpMkLst>
        </pc:grpChg>
        <pc:picChg chg="mod">
          <ac:chgData name="Laura Igual Muñoz" userId="70971670-db8e-4c6f-8475-171e608a376b" providerId="ADAL" clId="{8FBCA6A1-26BF-6042-A26C-E5092C132DA7}" dt="2021-02-17T12:18:14.844" v="2690" actId="1037"/>
          <ac:picMkLst>
            <pc:docMk/>
            <pc:sldMk cId="2219693641" sldId="412"/>
            <ac:picMk id="17" creationId="{1A163FFA-2AAA-8945-8470-DC9DED9D83F6}"/>
          </ac:picMkLst>
        </pc:picChg>
        <pc:picChg chg="mod">
          <ac:chgData name="Laura Igual Muñoz" userId="70971670-db8e-4c6f-8475-171e608a376b" providerId="ADAL" clId="{8FBCA6A1-26BF-6042-A26C-E5092C132DA7}" dt="2021-02-17T12:18:14.844" v="2690" actId="1037"/>
          <ac:picMkLst>
            <pc:docMk/>
            <pc:sldMk cId="2219693641" sldId="412"/>
            <ac:picMk id="19" creationId="{83E07141-586E-294A-80C8-BA15528A0EA2}"/>
          </ac:picMkLst>
        </pc:picChg>
      </pc:sldChg>
      <pc:sldChg chg="modNotesTx">
        <pc:chgData name="Laura Igual Muñoz" userId="70971670-db8e-4c6f-8475-171e608a376b" providerId="ADAL" clId="{8FBCA6A1-26BF-6042-A26C-E5092C132DA7}" dt="2021-02-17T15:11:12.287" v="3209" actId="113"/>
        <pc:sldMkLst>
          <pc:docMk/>
          <pc:sldMk cId="1318756700" sldId="414"/>
        </pc:sldMkLst>
      </pc:sldChg>
      <pc:sldChg chg="modNotesTx">
        <pc:chgData name="Laura Igual Muñoz" userId="70971670-db8e-4c6f-8475-171e608a376b" providerId="ADAL" clId="{8FBCA6A1-26BF-6042-A26C-E5092C132DA7}" dt="2021-02-17T15:12:10.030" v="3263" actId="20577"/>
        <pc:sldMkLst>
          <pc:docMk/>
          <pc:sldMk cId="857017973" sldId="415"/>
        </pc:sldMkLst>
      </pc:sldChg>
      <pc:sldChg chg="modNotesTx">
        <pc:chgData name="Laura Igual Muñoz" userId="70971670-db8e-4c6f-8475-171e608a376b" providerId="ADAL" clId="{8FBCA6A1-26BF-6042-A26C-E5092C132DA7}" dt="2021-02-17T15:15:31.703" v="3409" actId="113"/>
        <pc:sldMkLst>
          <pc:docMk/>
          <pc:sldMk cId="75884952" sldId="418"/>
        </pc:sldMkLst>
      </pc:sldChg>
      <pc:sldChg chg="modNotesTx">
        <pc:chgData name="Laura Igual Muñoz" userId="70971670-db8e-4c6f-8475-171e608a376b" providerId="ADAL" clId="{8FBCA6A1-26BF-6042-A26C-E5092C132DA7}" dt="2021-02-17T15:16:15.366" v="3410" actId="113"/>
        <pc:sldMkLst>
          <pc:docMk/>
          <pc:sldMk cId="333756929" sldId="419"/>
        </pc:sldMkLst>
      </pc:sldChg>
      <pc:sldChg chg="addSp modSp mod modNotesTx">
        <pc:chgData name="Laura Igual Muñoz" userId="70971670-db8e-4c6f-8475-171e608a376b" providerId="ADAL" clId="{8FBCA6A1-26BF-6042-A26C-E5092C132DA7}" dt="2021-02-17T15:17:03.139" v="3411" actId="113"/>
        <pc:sldMkLst>
          <pc:docMk/>
          <pc:sldMk cId="1512756103" sldId="420"/>
        </pc:sldMkLst>
        <pc:spChg chg="add mod">
          <ac:chgData name="Laura Igual Muñoz" userId="70971670-db8e-4c6f-8475-171e608a376b" providerId="ADAL" clId="{8FBCA6A1-26BF-6042-A26C-E5092C132DA7}" dt="2021-02-17T11:33:28.956" v="2525" actId="1076"/>
          <ac:spMkLst>
            <pc:docMk/>
            <pc:sldMk cId="1512756103" sldId="420"/>
            <ac:spMk id="2" creationId="{3952348A-D5B2-3741-8FA8-3798238E0C96}"/>
          </ac:spMkLst>
        </pc:spChg>
      </pc:sldChg>
      <pc:sldChg chg="modSp mod modNotesTx">
        <pc:chgData name="Laura Igual Muñoz" userId="70971670-db8e-4c6f-8475-171e608a376b" providerId="ADAL" clId="{8FBCA6A1-26BF-6042-A26C-E5092C132DA7}" dt="2021-02-17T12:10:57.176" v="2608" actId="20577"/>
        <pc:sldMkLst>
          <pc:docMk/>
          <pc:sldMk cId="2099777553" sldId="422"/>
        </pc:sldMkLst>
        <pc:spChg chg="mod">
          <ac:chgData name="Laura Igual Muñoz" userId="70971670-db8e-4c6f-8475-171e608a376b" providerId="ADAL" clId="{8FBCA6A1-26BF-6042-A26C-E5092C132DA7}" dt="2021-02-17T12:10:57.176" v="2608" actId="20577"/>
          <ac:spMkLst>
            <pc:docMk/>
            <pc:sldMk cId="2099777553" sldId="422"/>
            <ac:spMk id="3" creationId="{D1F369F0-218E-5D49-9B8F-B51C976A3CCD}"/>
          </ac:spMkLst>
        </pc:spChg>
      </pc:sldChg>
      <pc:sldChg chg="modSp mod modNotesTx">
        <pc:chgData name="Laura Igual Muñoz" userId="70971670-db8e-4c6f-8475-171e608a376b" providerId="ADAL" clId="{8FBCA6A1-26BF-6042-A26C-E5092C132DA7}" dt="2021-02-17T15:24:11.045" v="3415" actId="20577"/>
        <pc:sldMkLst>
          <pc:docMk/>
          <pc:sldMk cId="3152938751" sldId="424"/>
        </pc:sldMkLst>
        <pc:spChg chg="mod">
          <ac:chgData name="Laura Igual Muñoz" userId="70971670-db8e-4c6f-8475-171e608a376b" providerId="ADAL" clId="{8FBCA6A1-26BF-6042-A26C-E5092C132DA7}" dt="2021-02-16T16:21:25.305" v="832" actId="1076"/>
          <ac:spMkLst>
            <pc:docMk/>
            <pc:sldMk cId="3152938751" sldId="424"/>
            <ac:spMk id="3" creationId="{2D272D1A-2CD5-0340-89DE-CC424D408AFB}"/>
          </ac:spMkLst>
        </pc:spChg>
      </pc:sldChg>
      <pc:sldChg chg="modNotesTx">
        <pc:chgData name="Laura Igual Muñoz" userId="70971670-db8e-4c6f-8475-171e608a376b" providerId="ADAL" clId="{8FBCA6A1-26BF-6042-A26C-E5092C132DA7}" dt="2021-02-17T15:29:57.526" v="3897" actId="20577"/>
        <pc:sldMkLst>
          <pc:docMk/>
          <pc:sldMk cId="278668339" sldId="425"/>
        </pc:sldMkLst>
      </pc:sldChg>
      <pc:sldChg chg="modSp mod modNotesTx">
        <pc:chgData name="Laura Igual Muñoz" userId="70971670-db8e-4c6f-8475-171e608a376b" providerId="ADAL" clId="{8FBCA6A1-26BF-6042-A26C-E5092C132DA7}" dt="2021-02-17T15:38:24.890" v="3927" actId="113"/>
        <pc:sldMkLst>
          <pc:docMk/>
          <pc:sldMk cId="2592411248" sldId="426"/>
        </pc:sldMkLst>
        <pc:spChg chg="mod">
          <ac:chgData name="Laura Igual Muñoz" userId="70971670-db8e-4c6f-8475-171e608a376b" providerId="ADAL" clId="{8FBCA6A1-26BF-6042-A26C-E5092C132DA7}" dt="2021-02-17T08:36:23.785" v="1516" actId="1035"/>
          <ac:spMkLst>
            <pc:docMk/>
            <pc:sldMk cId="2592411248" sldId="426"/>
            <ac:spMk id="3" creationId="{5F3549F2-C347-DE41-AA8B-4C15A661DE81}"/>
          </ac:spMkLst>
        </pc:spChg>
      </pc:sldChg>
      <pc:sldChg chg="modSp mod">
        <pc:chgData name="Laura Igual Muñoz" userId="70971670-db8e-4c6f-8475-171e608a376b" providerId="ADAL" clId="{8FBCA6A1-26BF-6042-A26C-E5092C132DA7}" dt="2021-02-17T11:01:42.869" v="2522" actId="20577"/>
        <pc:sldMkLst>
          <pc:docMk/>
          <pc:sldMk cId="95180599" sldId="429"/>
        </pc:sldMkLst>
        <pc:spChg chg="mod">
          <ac:chgData name="Laura Igual Muñoz" userId="70971670-db8e-4c6f-8475-171e608a376b" providerId="ADAL" clId="{8FBCA6A1-26BF-6042-A26C-E5092C132DA7}" dt="2021-02-17T11:01:42.869" v="2522" actId="20577"/>
          <ac:spMkLst>
            <pc:docMk/>
            <pc:sldMk cId="95180599" sldId="429"/>
            <ac:spMk id="4" creationId="{7AE06A2A-E522-5441-A07C-3F5DAD6496FF}"/>
          </ac:spMkLst>
        </pc:spChg>
      </pc:sldChg>
      <pc:sldChg chg="modSp mod">
        <pc:chgData name="Laura Igual Muñoz" userId="70971670-db8e-4c6f-8475-171e608a376b" providerId="ADAL" clId="{8FBCA6A1-26BF-6042-A26C-E5092C132DA7}" dt="2021-02-16T14:35:26.633" v="131" actId="20577"/>
        <pc:sldMkLst>
          <pc:docMk/>
          <pc:sldMk cId="1700415778" sldId="431"/>
        </pc:sldMkLst>
        <pc:spChg chg="mod">
          <ac:chgData name="Laura Igual Muñoz" userId="70971670-db8e-4c6f-8475-171e608a376b" providerId="ADAL" clId="{8FBCA6A1-26BF-6042-A26C-E5092C132DA7}" dt="2021-02-16T14:35:26.633" v="131" actId="20577"/>
          <ac:spMkLst>
            <pc:docMk/>
            <pc:sldMk cId="1700415778" sldId="431"/>
            <ac:spMk id="2" creationId="{BC49831F-AFCC-2743-992C-F83CF2FEC4A7}"/>
          </ac:spMkLst>
        </pc:spChg>
      </pc:sldChg>
      <pc:sldChg chg="modSp mod">
        <pc:chgData name="Laura Igual Muñoz" userId="70971670-db8e-4c6f-8475-171e608a376b" providerId="ADAL" clId="{8FBCA6A1-26BF-6042-A26C-E5092C132DA7}" dt="2021-02-17T10:09:10.458" v="2110" actId="20577"/>
        <pc:sldMkLst>
          <pc:docMk/>
          <pc:sldMk cId="878115685" sldId="433"/>
        </pc:sldMkLst>
        <pc:spChg chg="mod">
          <ac:chgData name="Laura Igual Muñoz" userId="70971670-db8e-4c6f-8475-171e608a376b" providerId="ADAL" clId="{8FBCA6A1-26BF-6042-A26C-E5092C132DA7}" dt="2021-02-17T10:09:10.458" v="2110" actId="20577"/>
          <ac:spMkLst>
            <pc:docMk/>
            <pc:sldMk cId="878115685" sldId="433"/>
            <ac:spMk id="3" creationId="{769D1178-E00D-5042-A608-68166ADD13B8}"/>
          </ac:spMkLst>
        </pc:spChg>
      </pc:sldChg>
      <pc:sldChg chg="del">
        <pc:chgData name="Laura Igual Muñoz" userId="70971670-db8e-4c6f-8475-171e608a376b" providerId="ADAL" clId="{8FBCA6A1-26BF-6042-A26C-E5092C132DA7}" dt="2021-02-16T13:09:13.497" v="0" actId="2696"/>
        <pc:sldMkLst>
          <pc:docMk/>
          <pc:sldMk cId="506623262" sldId="435"/>
        </pc:sldMkLst>
      </pc:sldChg>
      <pc:sldChg chg="modSp del mod modNotesTx">
        <pc:chgData name="Laura Igual Muñoz" userId="70971670-db8e-4c6f-8475-171e608a376b" providerId="ADAL" clId="{8FBCA6A1-26BF-6042-A26C-E5092C132DA7}" dt="2021-02-16T16:16:39.776" v="805" actId="2696"/>
        <pc:sldMkLst>
          <pc:docMk/>
          <pc:sldMk cId="4115012300" sldId="436"/>
        </pc:sldMkLst>
        <pc:spChg chg="mod">
          <ac:chgData name="Laura Igual Muñoz" userId="70971670-db8e-4c6f-8475-171e608a376b" providerId="ADAL" clId="{8FBCA6A1-26BF-6042-A26C-E5092C132DA7}" dt="2021-02-16T16:12:08.075" v="760" actId="20577"/>
          <ac:spMkLst>
            <pc:docMk/>
            <pc:sldMk cId="4115012300" sldId="436"/>
            <ac:spMk id="2" creationId="{B7910B11-3313-E24F-948A-A7CCCC1252D4}"/>
          </ac:spMkLst>
        </pc:spChg>
      </pc:sldChg>
      <pc:sldChg chg="modSp mod modNotesTx">
        <pc:chgData name="Laura Igual Muñoz" userId="70971670-db8e-4c6f-8475-171e608a376b" providerId="ADAL" clId="{8FBCA6A1-26BF-6042-A26C-E5092C132DA7}" dt="2021-02-17T15:41:02.971" v="3932" actId="113"/>
        <pc:sldMkLst>
          <pc:docMk/>
          <pc:sldMk cId="2992067088" sldId="442"/>
        </pc:sldMkLst>
        <pc:spChg chg="mod">
          <ac:chgData name="Laura Igual Muñoz" userId="70971670-db8e-4c6f-8475-171e608a376b" providerId="ADAL" clId="{8FBCA6A1-26BF-6042-A26C-E5092C132DA7}" dt="2021-02-17T10:03:42.027" v="2078" actId="20577"/>
          <ac:spMkLst>
            <pc:docMk/>
            <pc:sldMk cId="2992067088" sldId="442"/>
            <ac:spMk id="3" creationId="{63A3BC86-8BD8-724D-84F3-5D7929233696}"/>
          </ac:spMkLst>
        </pc:spChg>
      </pc:sldChg>
      <pc:sldChg chg="modSp mod modNotesTx">
        <pc:chgData name="Laura Igual Muñoz" userId="70971670-db8e-4c6f-8475-171e608a376b" providerId="ADAL" clId="{8FBCA6A1-26BF-6042-A26C-E5092C132DA7}" dt="2021-02-17T09:37:52.812" v="1937" actId="20577"/>
        <pc:sldMkLst>
          <pc:docMk/>
          <pc:sldMk cId="4130279545" sldId="443"/>
        </pc:sldMkLst>
        <pc:spChg chg="mod">
          <ac:chgData name="Laura Igual Muñoz" userId="70971670-db8e-4c6f-8475-171e608a376b" providerId="ADAL" clId="{8FBCA6A1-26BF-6042-A26C-E5092C132DA7}" dt="2021-02-17T09:30:53.413" v="1857" actId="20577"/>
          <ac:spMkLst>
            <pc:docMk/>
            <pc:sldMk cId="4130279545" sldId="443"/>
            <ac:spMk id="3" creationId="{221F8F41-C906-BB4F-96B0-7960C1E0ABB0}"/>
          </ac:spMkLst>
        </pc:spChg>
      </pc:sldChg>
      <pc:sldChg chg="modSp mod">
        <pc:chgData name="Laura Igual Muñoz" userId="70971670-db8e-4c6f-8475-171e608a376b" providerId="ADAL" clId="{8FBCA6A1-26BF-6042-A26C-E5092C132DA7}" dt="2021-02-16T14:34:41.508" v="95" actId="20577"/>
        <pc:sldMkLst>
          <pc:docMk/>
          <pc:sldMk cId="2657748622" sldId="444"/>
        </pc:sldMkLst>
        <pc:spChg chg="mod">
          <ac:chgData name="Laura Igual Muñoz" userId="70971670-db8e-4c6f-8475-171e608a376b" providerId="ADAL" clId="{8FBCA6A1-26BF-6042-A26C-E5092C132DA7}" dt="2021-02-16T14:34:41.508" v="95" actId="20577"/>
          <ac:spMkLst>
            <pc:docMk/>
            <pc:sldMk cId="2657748622" sldId="444"/>
            <ac:spMk id="3" creationId="{21DD0749-1677-B045-8DD5-3200A1959F7D}"/>
          </ac:spMkLst>
        </pc:spChg>
      </pc:sldChg>
      <pc:sldChg chg="modSp mod modNotesTx">
        <pc:chgData name="Laura Igual Muñoz" userId="70971670-db8e-4c6f-8475-171e608a376b" providerId="ADAL" clId="{8FBCA6A1-26BF-6042-A26C-E5092C132DA7}" dt="2021-02-17T12:07:47.513" v="2566" actId="113"/>
        <pc:sldMkLst>
          <pc:docMk/>
          <pc:sldMk cId="1078379730" sldId="445"/>
        </pc:sldMkLst>
        <pc:spChg chg="mod">
          <ac:chgData name="Laura Igual Muñoz" userId="70971670-db8e-4c6f-8475-171e608a376b" providerId="ADAL" clId="{8FBCA6A1-26BF-6042-A26C-E5092C132DA7}" dt="2021-02-17T12:07:23.167" v="2563" actId="20577"/>
          <ac:spMkLst>
            <pc:docMk/>
            <pc:sldMk cId="1078379730" sldId="445"/>
            <ac:spMk id="7" creationId="{200F86FA-ADA8-FE46-9482-D84C74AED2C1}"/>
          </ac:spMkLst>
        </pc:spChg>
      </pc:sldChg>
      <pc:sldChg chg="modSp mod">
        <pc:chgData name="Laura Igual Muñoz" userId="70971670-db8e-4c6f-8475-171e608a376b" providerId="ADAL" clId="{8FBCA6A1-26BF-6042-A26C-E5092C132DA7}" dt="2021-02-17T12:08:48.398" v="2602" actId="20577"/>
        <pc:sldMkLst>
          <pc:docMk/>
          <pc:sldMk cId="777244925" sldId="447"/>
        </pc:sldMkLst>
        <pc:spChg chg="mod">
          <ac:chgData name="Laura Igual Muñoz" userId="70971670-db8e-4c6f-8475-171e608a376b" providerId="ADAL" clId="{8FBCA6A1-26BF-6042-A26C-E5092C132DA7}" dt="2021-02-17T12:08:48.398" v="2602" actId="20577"/>
          <ac:spMkLst>
            <pc:docMk/>
            <pc:sldMk cId="777244925" sldId="447"/>
            <ac:spMk id="3" creationId="{5B6184C4-2ED2-F04F-AD4F-F0BBF8B606A0}"/>
          </ac:spMkLst>
        </pc:spChg>
      </pc:sldChg>
      <pc:sldChg chg="del">
        <pc:chgData name="Laura Igual Muñoz" userId="70971670-db8e-4c6f-8475-171e608a376b" providerId="ADAL" clId="{8FBCA6A1-26BF-6042-A26C-E5092C132DA7}" dt="2021-02-16T15:39:38.997" v="329" actId="2696"/>
        <pc:sldMkLst>
          <pc:docMk/>
          <pc:sldMk cId="280418199" sldId="449"/>
        </pc:sldMkLst>
      </pc:sldChg>
      <pc:sldChg chg="del">
        <pc:chgData name="Laura Igual Muñoz" userId="70971670-db8e-4c6f-8475-171e608a376b" providerId="ADAL" clId="{8FBCA6A1-26BF-6042-A26C-E5092C132DA7}" dt="2021-02-16T15:39:38.997" v="329" actId="2696"/>
        <pc:sldMkLst>
          <pc:docMk/>
          <pc:sldMk cId="1476474762" sldId="450"/>
        </pc:sldMkLst>
      </pc:sldChg>
      <pc:sldChg chg="modSp mod">
        <pc:chgData name="Laura Igual Muñoz" userId="70971670-db8e-4c6f-8475-171e608a376b" providerId="ADAL" clId="{8FBCA6A1-26BF-6042-A26C-E5092C132DA7}" dt="2021-02-17T11:55:38.636" v="2542" actId="20577"/>
        <pc:sldMkLst>
          <pc:docMk/>
          <pc:sldMk cId="3496596529" sldId="451"/>
        </pc:sldMkLst>
        <pc:spChg chg="mod">
          <ac:chgData name="Laura Igual Muñoz" userId="70971670-db8e-4c6f-8475-171e608a376b" providerId="ADAL" clId="{8FBCA6A1-26BF-6042-A26C-E5092C132DA7}" dt="2021-02-17T10:06:46.142" v="2083" actId="33524"/>
          <ac:spMkLst>
            <pc:docMk/>
            <pc:sldMk cId="3496596529" sldId="451"/>
            <ac:spMk id="2" creationId="{BC49831F-AFCC-2743-992C-F83CF2FEC4A7}"/>
          </ac:spMkLst>
        </pc:spChg>
        <pc:spChg chg="mod">
          <ac:chgData name="Laura Igual Muñoz" userId="70971670-db8e-4c6f-8475-171e608a376b" providerId="ADAL" clId="{8FBCA6A1-26BF-6042-A26C-E5092C132DA7}" dt="2021-02-17T11:55:38.636" v="2542" actId="20577"/>
          <ac:spMkLst>
            <pc:docMk/>
            <pc:sldMk cId="3496596529" sldId="451"/>
            <ac:spMk id="3" creationId="{69ABED5A-135A-944D-B5CB-269DD5FF97A0}"/>
          </ac:spMkLst>
        </pc:spChg>
      </pc:sldChg>
      <pc:sldChg chg="addSp delSp modSp add mod setBg delDesignElem">
        <pc:chgData name="Laura Igual Muñoz" userId="70971670-db8e-4c6f-8475-171e608a376b" providerId="ADAL" clId="{8FBCA6A1-26BF-6042-A26C-E5092C132DA7}" dt="2021-02-16T16:06:41.898" v="586" actId="14100"/>
        <pc:sldMkLst>
          <pc:docMk/>
          <pc:sldMk cId="3642780340" sldId="452"/>
        </pc:sldMkLst>
        <pc:spChg chg="del">
          <ac:chgData name="Laura Igual Muñoz" userId="70971670-db8e-4c6f-8475-171e608a376b" providerId="ADAL" clId="{8FBCA6A1-26BF-6042-A26C-E5092C132DA7}" dt="2021-02-16T15:27:33.790" v="262" actId="478"/>
          <ac:spMkLst>
            <pc:docMk/>
            <pc:sldMk cId="3642780340" sldId="452"/>
            <ac:spMk id="2" creationId="{56669804-D875-CA48-AC8F-F15D35E7A9C6}"/>
          </ac:spMkLst>
        </pc:spChg>
        <pc:spChg chg="del">
          <ac:chgData name="Laura Igual Muñoz" userId="70971670-db8e-4c6f-8475-171e608a376b" providerId="ADAL" clId="{8FBCA6A1-26BF-6042-A26C-E5092C132DA7}" dt="2021-02-16T15:27:36.341" v="263" actId="478"/>
          <ac:spMkLst>
            <pc:docMk/>
            <pc:sldMk cId="3642780340" sldId="452"/>
            <ac:spMk id="3" creationId="{B83CD076-A1B7-D94D-9948-6DA9FB387E1B}"/>
          </ac:spMkLst>
        </pc:spChg>
        <pc:spChg chg="add del mod">
          <ac:chgData name="Laura Igual Muñoz" userId="70971670-db8e-4c6f-8475-171e608a376b" providerId="ADAL" clId="{8FBCA6A1-26BF-6042-A26C-E5092C132DA7}" dt="2021-02-16T16:06:36.297" v="583" actId="478"/>
          <ac:spMkLst>
            <pc:docMk/>
            <pc:sldMk cId="3642780340" sldId="452"/>
            <ac:spMk id="8" creationId="{2866D2DB-42A6-6C4F-8D9E-1EC9EB2E79AD}"/>
          </ac:spMkLst>
        </pc:spChg>
        <pc:spChg chg="add del mod">
          <ac:chgData name="Laura Igual Muñoz" userId="70971670-db8e-4c6f-8475-171e608a376b" providerId="ADAL" clId="{8FBCA6A1-26BF-6042-A26C-E5092C132DA7}" dt="2021-02-16T15:27:47.146" v="268" actId="478"/>
          <ac:spMkLst>
            <pc:docMk/>
            <pc:sldMk cId="3642780340" sldId="452"/>
            <ac:spMk id="8" creationId="{89314A49-948B-C140-8D50-BA17D629DAA1}"/>
          </ac:spMkLst>
        </pc:spChg>
        <pc:spChg chg="add del mod">
          <ac:chgData name="Laura Igual Muñoz" userId="70971670-db8e-4c6f-8475-171e608a376b" providerId="ADAL" clId="{8FBCA6A1-26BF-6042-A26C-E5092C132DA7}" dt="2021-02-16T15:27:54.700" v="270" actId="478"/>
          <ac:spMkLst>
            <pc:docMk/>
            <pc:sldMk cId="3642780340" sldId="452"/>
            <ac:spMk id="10" creationId="{BADF9391-16FC-0C48-8F0B-270CBEB70A1F}"/>
          </ac:spMkLst>
        </pc:spChg>
        <pc:spChg chg="add mod">
          <ac:chgData name="Laura Igual Muñoz" userId="70971670-db8e-4c6f-8475-171e608a376b" providerId="ADAL" clId="{8FBCA6A1-26BF-6042-A26C-E5092C132DA7}" dt="2021-02-16T16:06:41.898" v="586" actId="14100"/>
          <ac:spMkLst>
            <pc:docMk/>
            <pc:sldMk cId="3642780340" sldId="452"/>
            <ac:spMk id="14" creationId="{73D30F14-E8AA-F345-8223-A7FCBF02590C}"/>
          </ac:spMkLst>
        </pc:spChg>
        <pc:spChg chg="del">
          <ac:chgData name="Laura Igual Muñoz" userId="70971670-db8e-4c6f-8475-171e608a376b" providerId="ADAL" clId="{8FBCA6A1-26BF-6042-A26C-E5092C132DA7}" dt="2021-02-16T15:27:29.524" v="261"/>
          <ac:spMkLst>
            <pc:docMk/>
            <pc:sldMk cId="3642780340" sldId="452"/>
            <ac:spMk id="23" creationId="{89E7A3B0-8177-473E-B1D0-59D0661DCBA4}"/>
          </ac:spMkLst>
        </pc:spChg>
        <pc:spChg chg="del">
          <ac:chgData name="Laura Igual Muñoz" userId="70971670-db8e-4c6f-8475-171e608a376b" providerId="ADAL" clId="{8FBCA6A1-26BF-6042-A26C-E5092C132DA7}" dt="2021-02-16T15:27:29.524" v="261"/>
          <ac:spMkLst>
            <pc:docMk/>
            <pc:sldMk cId="3642780340" sldId="452"/>
            <ac:spMk id="24" creationId="{A29398BB-6F62-472B-88B2-8D942FEBFB20}"/>
          </ac:spMkLst>
        </pc:spChg>
        <pc:spChg chg="del">
          <ac:chgData name="Laura Igual Muñoz" userId="70971670-db8e-4c6f-8475-171e608a376b" providerId="ADAL" clId="{8FBCA6A1-26BF-6042-A26C-E5092C132DA7}" dt="2021-02-16T15:27:29.524" v="261"/>
          <ac:spMkLst>
            <pc:docMk/>
            <pc:sldMk cId="3642780340" sldId="452"/>
            <ac:spMk id="25" creationId="{FD367FDA-2141-45CD-BBF9-48670C11DF6E}"/>
          </ac:spMkLst>
        </pc:spChg>
        <pc:picChg chg="add del">
          <ac:chgData name="Laura Igual Muñoz" userId="70971670-db8e-4c6f-8475-171e608a376b" providerId="ADAL" clId="{8FBCA6A1-26BF-6042-A26C-E5092C132DA7}" dt="2021-02-16T15:27:42.634" v="266" actId="478"/>
          <ac:picMkLst>
            <pc:docMk/>
            <pc:sldMk cId="3642780340" sldId="452"/>
            <ac:picMk id="7" creationId="{3C98780E-98B5-CD40-B59F-429FB865A475}"/>
          </ac:picMkLst>
        </pc:picChg>
      </pc:sldChg>
      <pc:sldChg chg="delSp add del setBg delDesignElem">
        <pc:chgData name="Laura Igual Muñoz" userId="70971670-db8e-4c6f-8475-171e608a376b" providerId="ADAL" clId="{8FBCA6A1-26BF-6042-A26C-E5092C132DA7}" dt="2021-02-16T14:32:45.134" v="80" actId="2696"/>
        <pc:sldMkLst>
          <pc:docMk/>
          <pc:sldMk cId="4245248769" sldId="452"/>
        </pc:sldMkLst>
        <pc:spChg chg="del">
          <ac:chgData name="Laura Igual Muñoz" userId="70971670-db8e-4c6f-8475-171e608a376b" providerId="ADAL" clId="{8FBCA6A1-26BF-6042-A26C-E5092C132DA7}" dt="2021-02-16T14:32:40.256" v="79"/>
          <ac:spMkLst>
            <pc:docMk/>
            <pc:sldMk cId="4245248769" sldId="452"/>
            <ac:spMk id="23" creationId="{89E7A3B0-8177-473E-B1D0-59D0661DCBA4}"/>
          </ac:spMkLst>
        </pc:spChg>
        <pc:spChg chg="del">
          <ac:chgData name="Laura Igual Muñoz" userId="70971670-db8e-4c6f-8475-171e608a376b" providerId="ADAL" clId="{8FBCA6A1-26BF-6042-A26C-E5092C132DA7}" dt="2021-02-16T14:32:40.256" v="79"/>
          <ac:spMkLst>
            <pc:docMk/>
            <pc:sldMk cId="4245248769" sldId="452"/>
            <ac:spMk id="24" creationId="{A29398BB-6F62-472B-88B2-8D942FEBFB20}"/>
          </ac:spMkLst>
        </pc:spChg>
        <pc:spChg chg="del">
          <ac:chgData name="Laura Igual Muñoz" userId="70971670-db8e-4c6f-8475-171e608a376b" providerId="ADAL" clId="{8FBCA6A1-26BF-6042-A26C-E5092C132DA7}" dt="2021-02-16T14:32:40.256" v="79"/>
          <ac:spMkLst>
            <pc:docMk/>
            <pc:sldMk cId="4245248769" sldId="452"/>
            <ac:spMk id="25" creationId="{FD367FDA-2141-45CD-BBF9-48670C11DF6E}"/>
          </ac:spMkLst>
        </pc:spChg>
      </pc:sldChg>
      <pc:sldChg chg="addSp modSp new mod modNotesTx">
        <pc:chgData name="Laura Igual Muñoz" userId="70971670-db8e-4c6f-8475-171e608a376b" providerId="ADAL" clId="{8FBCA6A1-26BF-6042-A26C-E5092C132DA7}" dt="2021-02-17T15:14:24.135" v="3364" actId="113"/>
        <pc:sldMkLst>
          <pc:docMk/>
          <pc:sldMk cId="2114645939" sldId="453"/>
        </pc:sldMkLst>
        <pc:spChg chg="mod">
          <ac:chgData name="Laura Igual Muñoz" userId="70971670-db8e-4c6f-8475-171e608a376b" providerId="ADAL" clId="{8FBCA6A1-26BF-6042-A26C-E5092C132DA7}" dt="2021-02-17T08:35:02.234" v="1496" actId="20577"/>
          <ac:spMkLst>
            <pc:docMk/>
            <pc:sldMk cId="2114645939" sldId="453"/>
            <ac:spMk id="2" creationId="{8EB31D58-C271-594D-B0D1-1DF7B297F6CF}"/>
          </ac:spMkLst>
        </pc:spChg>
        <pc:spChg chg="mod">
          <ac:chgData name="Laura Igual Muñoz" userId="70971670-db8e-4c6f-8475-171e608a376b" providerId="ADAL" clId="{8FBCA6A1-26BF-6042-A26C-E5092C132DA7}" dt="2021-02-16T16:15:51.183" v="784"/>
          <ac:spMkLst>
            <pc:docMk/>
            <pc:sldMk cId="2114645939" sldId="453"/>
            <ac:spMk id="3" creationId="{A9798A0D-C7CA-D440-9760-98F95647E5B7}"/>
          </ac:spMkLst>
        </pc:spChg>
        <pc:spChg chg="add mod">
          <ac:chgData name="Laura Igual Muñoz" userId="70971670-db8e-4c6f-8475-171e608a376b" providerId="ADAL" clId="{8FBCA6A1-26BF-6042-A26C-E5092C132DA7}" dt="2021-02-16T16:16:22.158" v="804" actId="1076"/>
          <ac:spMkLst>
            <pc:docMk/>
            <pc:sldMk cId="2114645939" sldId="453"/>
            <ac:spMk id="6" creationId="{F68D2B56-27CB-F644-9EE5-17085C50E633}"/>
          </ac:spMkLst>
        </pc:spChg>
        <pc:picChg chg="add mod">
          <ac:chgData name="Laura Igual Muñoz" userId="70971670-db8e-4c6f-8475-171e608a376b" providerId="ADAL" clId="{8FBCA6A1-26BF-6042-A26C-E5092C132DA7}" dt="2021-02-16T16:16:05.192" v="800" actId="1036"/>
          <ac:picMkLst>
            <pc:docMk/>
            <pc:sldMk cId="2114645939" sldId="453"/>
            <ac:picMk id="5" creationId="{2D1A2D2E-5876-CF43-B4F3-FA356904A16D}"/>
          </ac:picMkLst>
        </pc:picChg>
      </pc:sldChg>
      <pc:sldChg chg="new del">
        <pc:chgData name="Laura Igual Muñoz" userId="70971670-db8e-4c6f-8475-171e608a376b" providerId="ADAL" clId="{8FBCA6A1-26BF-6042-A26C-E5092C132DA7}" dt="2021-02-16T16:15:40.064" v="782" actId="680"/>
        <pc:sldMkLst>
          <pc:docMk/>
          <pc:sldMk cId="2124248466" sldId="453"/>
        </pc:sldMkLst>
      </pc:sldChg>
      <pc:sldChg chg="delSp add del setBg delDesignElem">
        <pc:chgData name="Laura Igual Muñoz" userId="70971670-db8e-4c6f-8475-171e608a376b" providerId="ADAL" clId="{8FBCA6A1-26BF-6042-A26C-E5092C132DA7}" dt="2021-02-16T15:28:50.980" v="286" actId="2696"/>
        <pc:sldMkLst>
          <pc:docMk/>
          <pc:sldMk cId="2353571806" sldId="453"/>
        </pc:sldMkLst>
        <pc:spChg chg="del">
          <ac:chgData name="Laura Igual Muñoz" userId="70971670-db8e-4c6f-8475-171e608a376b" providerId="ADAL" clId="{8FBCA6A1-26BF-6042-A26C-E5092C132DA7}" dt="2021-02-16T15:28:13.050" v="272"/>
          <ac:spMkLst>
            <pc:docMk/>
            <pc:sldMk cId="2353571806" sldId="453"/>
            <ac:spMk id="23" creationId="{89E7A3B0-8177-473E-B1D0-59D0661DCBA4}"/>
          </ac:spMkLst>
        </pc:spChg>
        <pc:spChg chg="del">
          <ac:chgData name="Laura Igual Muñoz" userId="70971670-db8e-4c6f-8475-171e608a376b" providerId="ADAL" clId="{8FBCA6A1-26BF-6042-A26C-E5092C132DA7}" dt="2021-02-16T15:28:13.050" v="272"/>
          <ac:spMkLst>
            <pc:docMk/>
            <pc:sldMk cId="2353571806" sldId="453"/>
            <ac:spMk id="24" creationId="{A29398BB-6F62-472B-88B2-8D942FEBFB20}"/>
          </ac:spMkLst>
        </pc:spChg>
        <pc:spChg chg="del">
          <ac:chgData name="Laura Igual Muñoz" userId="70971670-db8e-4c6f-8475-171e608a376b" providerId="ADAL" clId="{8FBCA6A1-26BF-6042-A26C-E5092C132DA7}" dt="2021-02-16T15:28:13.050" v="272"/>
          <ac:spMkLst>
            <pc:docMk/>
            <pc:sldMk cId="2353571806" sldId="453"/>
            <ac:spMk id="25" creationId="{FD367FDA-2141-45CD-BBF9-48670C11DF6E}"/>
          </ac:spMkLst>
        </pc:spChg>
      </pc:sldChg>
      <pc:sldChg chg="modSp new del mod">
        <pc:chgData name="Laura Igual Muñoz" userId="70971670-db8e-4c6f-8475-171e608a376b" providerId="ADAL" clId="{8FBCA6A1-26BF-6042-A26C-E5092C132DA7}" dt="2021-02-17T12:13:46.199" v="2624" actId="2696"/>
        <pc:sldMkLst>
          <pc:docMk/>
          <pc:sldMk cId="2721188948" sldId="454"/>
        </pc:sldMkLst>
        <pc:spChg chg="mod">
          <ac:chgData name="Laura Igual Muñoz" userId="70971670-db8e-4c6f-8475-171e608a376b" providerId="ADAL" clId="{8FBCA6A1-26BF-6042-A26C-E5092C132DA7}" dt="2021-02-17T12:13:40.301" v="2623" actId="20577"/>
          <ac:spMkLst>
            <pc:docMk/>
            <pc:sldMk cId="2721188948" sldId="454"/>
            <ac:spMk id="2" creationId="{10340FAB-122D-5F49-8DE0-0F7CA95C42D8}"/>
          </ac:spMkLst>
        </pc:spChg>
      </pc:sldChg>
      <pc:sldMasterChg chg="modSp mod">
        <pc:chgData name="Laura Igual Muñoz" userId="70971670-db8e-4c6f-8475-171e608a376b" providerId="ADAL" clId="{8FBCA6A1-26BF-6042-A26C-E5092C132DA7}" dt="2021-02-16T16:15:06.155" v="771" actId="1035"/>
        <pc:sldMasterMkLst>
          <pc:docMk/>
          <pc:sldMasterMk cId="471069773" sldId="2147483648"/>
        </pc:sldMasterMkLst>
        <pc:spChg chg="mod">
          <ac:chgData name="Laura Igual Muñoz" userId="70971670-db8e-4c6f-8475-171e608a376b" providerId="ADAL" clId="{8FBCA6A1-26BF-6042-A26C-E5092C132DA7}" dt="2021-02-16T16:15:06.155" v="771" actId="1035"/>
          <ac:spMkLst>
            <pc:docMk/>
            <pc:sldMasterMk cId="471069773" sldId="2147483648"/>
            <ac:spMk id="2" creationId="{C1E069F1-EA13-5C4B-867E-640728C0DAB8}"/>
          </ac:spMkLst>
        </pc:spChg>
      </pc:sldMasterChg>
    </pc:docChg>
  </pc:docChgLst>
  <pc:docChgLst>
    <pc:chgData name="Laura Igual Muñoz" userId="70971670-db8e-4c6f-8475-171e608a376b" providerId="ADAL" clId="{F6B7B4B9-9750-7447-98BB-6D957AB2A741}"/>
    <pc:docChg chg="undo redo custSel addSld delSld modSld sldOrd modMainMaster">
      <pc:chgData name="Laura Igual Muñoz" userId="70971670-db8e-4c6f-8475-171e608a376b" providerId="ADAL" clId="{F6B7B4B9-9750-7447-98BB-6D957AB2A741}" dt="2021-02-16T12:29:16.958" v="13808" actId="20577"/>
      <pc:docMkLst>
        <pc:docMk/>
      </pc:docMkLst>
      <pc:sldChg chg="addSp delSp modSp add del mod setBg">
        <pc:chgData name="Laura Igual Muñoz" userId="70971670-db8e-4c6f-8475-171e608a376b" providerId="ADAL" clId="{F6B7B4B9-9750-7447-98BB-6D957AB2A741}" dt="2021-02-09T11:16:14.203" v="5549" actId="2696"/>
        <pc:sldMkLst>
          <pc:docMk/>
          <pc:sldMk cId="457603398" sldId="256"/>
        </pc:sldMkLst>
        <pc:spChg chg="mod">
          <ac:chgData name="Laura Igual Muñoz" userId="70971670-db8e-4c6f-8475-171e608a376b" providerId="ADAL" clId="{F6B7B4B9-9750-7447-98BB-6D957AB2A741}" dt="2021-02-05T15:34:09.731" v="4316" actId="1076"/>
          <ac:spMkLst>
            <pc:docMk/>
            <pc:sldMk cId="457603398" sldId="256"/>
            <ac:spMk id="2" creationId="{56669804-D875-CA48-AC8F-F15D35E7A9C6}"/>
          </ac:spMkLst>
        </pc:spChg>
        <pc:spChg chg="mod">
          <ac:chgData name="Laura Igual Muñoz" userId="70971670-db8e-4c6f-8475-171e608a376b" providerId="ADAL" clId="{F6B7B4B9-9750-7447-98BB-6D957AB2A741}" dt="2021-02-05T15:34:30.730" v="4323" actId="1076"/>
          <ac:spMkLst>
            <pc:docMk/>
            <pc:sldMk cId="457603398" sldId="256"/>
            <ac:spMk id="3" creationId="{B83CD076-A1B7-D94D-9948-6DA9FB387E1B}"/>
          </ac:spMkLst>
        </pc:spChg>
        <pc:spChg chg="add del">
          <ac:chgData name="Laura Igual Muñoz" userId="70971670-db8e-4c6f-8475-171e608a376b" providerId="ADAL" clId="{F6B7B4B9-9750-7447-98BB-6D957AB2A741}" dt="2021-02-05T15:27:30.422" v="4105" actId="26606"/>
          <ac:spMkLst>
            <pc:docMk/>
            <pc:sldMk cId="457603398" sldId="256"/>
            <ac:spMk id="9" creationId="{EB270761-CC40-4F3F-A916-7E3BC3989348}"/>
          </ac:spMkLst>
        </pc:spChg>
        <pc:spChg chg="add del">
          <ac:chgData name="Laura Igual Muñoz" userId="70971670-db8e-4c6f-8475-171e608a376b" providerId="ADAL" clId="{F6B7B4B9-9750-7447-98BB-6D957AB2A741}" dt="2021-02-05T15:27:30.422" v="4105" actId="26606"/>
          <ac:spMkLst>
            <pc:docMk/>
            <pc:sldMk cId="457603398" sldId="256"/>
            <ac:spMk id="10" creationId="{EF5FE77B-EA4C-4573-8509-E577DCA8AF45}"/>
          </ac:spMkLst>
        </pc:spChg>
        <pc:spChg chg="add del">
          <ac:chgData name="Laura Igual Muñoz" userId="70971670-db8e-4c6f-8475-171e608a376b" providerId="ADAL" clId="{F6B7B4B9-9750-7447-98BB-6D957AB2A741}" dt="2021-02-05T15:27:10.957" v="4100" actId="26606"/>
          <ac:spMkLst>
            <pc:docMk/>
            <pc:sldMk cId="457603398" sldId="256"/>
            <ac:spMk id="12" creationId="{E2EB7817-E168-4C54-A112-A79DDCDB3008}"/>
          </ac:spMkLst>
        </pc:spChg>
        <pc:spChg chg="add del">
          <ac:chgData name="Laura Igual Muñoz" userId="70971670-db8e-4c6f-8475-171e608a376b" providerId="ADAL" clId="{F6B7B4B9-9750-7447-98BB-6D957AB2A741}" dt="2021-02-05T15:27:10.957" v="4100" actId="26606"/>
          <ac:spMkLst>
            <pc:docMk/>
            <pc:sldMk cId="457603398" sldId="256"/>
            <ac:spMk id="14" creationId="{8358AEE7-96E5-490E-93E2-263A0D51B1AA}"/>
          </ac:spMkLst>
        </pc:spChg>
        <pc:picChg chg="add mod ord">
          <ac:chgData name="Laura Igual Muñoz" userId="70971670-db8e-4c6f-8475-171e608a376b" providerId="ADAL" clId="{F6B7B4B9-9750-7447-98BB-6D957AB2A741}" dt="2021-02-05T15:34:17.686" v="4320" actId="1076"/>
          <ac:picMkLst>
            <pc:docMk/>
            <pc:sldMk cId="457603398" sldId="256"/>
            <ac:picMk id="5" creationId="{8B129878-590C-5048-B82E-4B2F7256E7B8}"/>
          </ac:picMkLst>
        </pc:picChg>
        <pc:picChg chg="add mod">
          <ac:chgData name="Laura Igual Muñoz" userId="70971670-db8e-4c6f-8475-171e608a376b" providerId="ADAL" clId="{F6B7B4B9-9750-7447-98BB-6D957AB2A741}" dt="2021-02-05T15:34:32.808" v="4324" actId="1076"/>
          <ac:picMkLst>
            <pc:docMk/>
            <pc:sldMk cId="457603398" sldId="256"/>
            <ac:picMk id="7" creationId="{3C98780E-98B5-CD40-B59F-429FB865A475}"/>
          </ac:picMkLst>
        </pc:picChg>
      </pc:sldChg>
      <pc:sldChg chg="modSp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146768884" sldId="257"/>
        </pc:sldMkLst>
        <pc:spChg chg="mod">
          <ac:chgData name="Laura Igual Muñoz" userId="70971670-db8e-4c6f-8475-171e608a376b" providerId="ADAL" clId="{F6B7B4B9-9750-7447-98BB-6D957AB2A741}" dt="2021-02-05T12:55:41.231" v="3900" actId="15"/>
          <ac:spMkLst>
            <pc:docMk/>
            <pc:sldMk cId="3146768884" sldId="257"/>
            <ac:spMk id="3" creationId="{5059B6A7-B7FC-C34B-8923-90B5A24C3850}"/>
          </ac:spMkLst>
        </pc:spChg>
      </pc:sldChg>
      <pc:sldChg chg="delSp modSp del mo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295733801" sldId="258"/>
        </pc:sldMkLst>
        <pc:spChg chg="mod">
          <ac:chgData name="Laura Igual Muñoz" userId="70971670-db8e-4c6f-8475-171e608a376b" providerId="ADAL" clId="{F6B7B4B9-9750-7447-98BB-6D957AB2A741}" dt="2021-02-03T15:49:59.007" v="2000" actId="123"/>
          <ac:spMkLst>
            <pc:docMk/>
            <pc:sldMk cId="1295733801" sldId="258"/>
            <ac:spMk id="3" creationId="{9F94963D-4101-7845-BC03-31EC99746ADC}"/>
          </ac:spMkLst>
        </pc:spChg>
        <pc:spChg chg="del mod">
          <ac:chgData name="Laura Igual Muñoz" userId="70971670-db8e-4c6f-8475-171e608a376b" providerId="ADAL" clId="{F6B7B4B9-9750-7447-98BB-6D957AB2A741}" dt="2021-02-03T15:49:25.086" v="1984"/>
          <ac:spMkLst>
            <pc:docMk/>
            <pc:sldMk cId="1295733801" sldId="258"/>
            <ac:spMk id="7" creationId="{B0F38AFE-3B12-EF4C-A2E4-E209A0380C63}"/>
          </ac:spMkLst>
        </pc:spChg>
        <pc:picChg chg="mod">
          <ac:chgData name="Laura Igual Muñoz" userId="70971670-db8e-4c6f-8475-171e608a376b" providerId="ADAL" clId="{F6B7B4B9-9750-7447-98BB-6D957AB2A741}" dt="2021-02-03T15:45:52.460" v="1866" actId="1076"/>
          <ac:picMkLst>
            <pc:docMk/>
            <pc:sldMk cId="1295733801" sldId="258"/>
            <ac:picMk id="6" creationId="{2694BD83-4A20-3146-BED2-E42848D1CC23}"/>
          </ac:picMkLst>
        </pc:pic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1994461663" sldId="258"/>
        </pc:sldMkLst>
      </pc:sldChg>
      <pc:sldChg chg="addSp delSp modSp del mod modAnim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511199504" sldId="259"/>
        </pc:sldMkLst>
        <pc:spChg chg="mod">
          <ac:chgData name="Laura Igual Muñoz" userId="70971670-db8e-4c6f-8475-171e608a376b" providerId="ADAL" clId="{F6B7B4B9-9750-7447-98BB-6D957AB2A741}" dt="2021-02-09T11:02:46.546" v="5518" actId="20577"/>
          <ac:spMkLst>
            <pc:docMk/>
            <pc:sldMk cId="511199504" sldId="259"/>
            <ac:spMk id="2" creationId="{558DA5A7-5859-E449-B3F6-43A365ECEF46}"/>
          </ac:spMkLst>
        </pc:spChg>
        <pc:spChg chg="mod">
          <ac:chgData name="Laura Igual Muñoz" userId="70971670-db8e-4c6f-8475-171e608a376b" providerId="ADAL" clId="{F6B7B4B9-9750-7447-98BB-6D957AB2A741}" dt="2021-02-09T10:55:45.209" v="5492" actId="20577"/>
          <ac:spMkLst>
            <pc:docMk/>
            <pc:sldMk cId="511199504" sldId="259"/>
            <ac:spMk id="3" creationId="{1010A58B-2D64-924D-B0A7-3004759E0D94}"/>
          </ac:spMkLst>
        </pc:spChg>
        <pc:spChg chg="add mod">
          <ac:chgData name="Laura Igual Muñoz" userId="70971670-db8e-4c6f-8475-171e608a376b" providerId="ADAL" clId="{F6B7B4B9-9750-7447-98BB-6D957AB2A741}" dt="2021-02-09T10:55:02.286" v="5474" actId="14100"/>
          <ac:spMkLst>
            <pc:docMk/>
            <pc:sldMk cId="511199504" sldId="259"/>
            <ac:spMk id="8" creationId="{600ACF8F-12FF-2A48-989C-5E434066C09F}"/>
          </ac:spMkLst>
        </pc:spChg>
        <pc:picChg chg="add del mod">
          <ac:chgData name="Laura Igual Muñoz" userId="70971670-db8e-4c6f-8475-171e608a376b" providerId="ADAL" clId="{F6B7B4B9-9750-7447-98BB-6D957AB2A741}" dt="2021-02-09T10:51:09.004" v="5386" actId="478"/>
          <ac:picMkLst>
            <pc:docMk/>
            <pc:sldMk cId="511199504" sldId="259"/>
            <ac:picMk id="5" creationId="{73952799-CBAD-E945-953D-4FD07C95F261}"/>
          </ac:picMkLst>
        </pc:picChg>
        <pc:picChg chg="add del mod">
          <ac:chgData name="Laura Igual Muñoz" userId="70971670-db8e-4c6f-8475-171e608a376b" providerId="ADAL" clId="{F6B7B4B9-9750-7447-98BB-6D957AB2A741}" dt="2021-02-09T10:53:22.825" v="5457" actId="478"/>
          <ac:picMkLst>
            <pc:docMk/>
            <pc:sldMk cId="511199504" sldId="259"/>
            <ac:picMk id="6" creationId="{29B4D678-43FC-5842-AD1F-FB302A41EFB0}"/>
          </ac:picMkLst>
        </pc:picChg>
        <pc:picChg chg="add mod">
          <ac:chgData name="Laura Igual Muñoz" userId="70971670-db8e-4c6f-8475-171e608a376b" providerId="ADAL" clId="{F6B7B4B9-9750-7447-98BB-6D957AB2A741}" dt="2021-02-09T10:55:04.535" v="5475" actId="1076"/>
          <ac:picMkLst>
            <pc:docMk/>
            <pc:sldMk cId="511199504" sldId="259"/>
            <ac:picMk id="7" creationId="{0E42E7AD-0AF1-4744-903D-DF5B573BB85C}"/>
          </ac:picMkLst>
        </pc:pic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259034097" sldId="259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1318756700" sldId="260"/>
        </pc:sldMkLst>
      </pc:sldChg>
      <pc:sldChg chg="del or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752983980" sldId="260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84790557" sldId="261"/>
        </pc:sldMkLst>
      </pc:sldChg>
      <pc:sldChg chg="modSp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643080533" sldId="261"/>
        </pc:sldMkLst>
        <pc:spChg chg="mod">
          <ac:chgData name="Laura Igual Muñoz" userId="70971670-db8e-4c6f-8475-171e608a376b" providerId="ADAL" clId="{F6B7B4B9-9750-7447-98BB-6D957AB2A741}" dt="2021-02-05T11:19:08.571" v="3817" actId="20577"/>
          <ac:spMkLst>
            <pc:docMk/>
            <pc:sldMk cId="3643080533" sldId="261"/>
            <ac:spMk id="3" creationId="{561E99F1-0115-0044-939B-A7FC6FDB5F7B}"/>
          </ac:spMkLst>
        </pc:spChg>
      </pc:sldChg>
      <pc:sldChg chg="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608773842" sldId="262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3152938751" sldId="262"/>
        </pc:sldMkLst>
      </pc:sldChg>
      <pc:sldChg chg="modSp del mo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760109899" sldId="263"/>
        </pc:sldMkLst>
        <pc:spChg chg="mod">
          <ac:chgData name="Laura Igual Muñoz" userId="70971670-db8e-4c6f-8475-171e608a376b" providerId="ADAL" clId="{F6B7B4B9-9750-7447-98BB-6D957AB2A741}" dt="2021-02-05T14:39:15.022" v="3920" actId="20577"/>
          <ac:spMkLst>
            <pc:docMk/>
            <pc:sldMk cId="2760109899" sldId="263"/>
            <ac:spMk id="2" creationId="{DC9C9F70-F2D6-3749-B995-698D192E6B3E}"/>
          </ac:spMkLst>
        </pc:spChg>
        <pc:spChg chg="mod">
          <ac:chgData name="Laura Igual Muñoz" userId="70971670-db8e-4c6f-8475-171e608a376b" providerId="ADAL" clId="{F6B7B4B9-9750-7447-98BB-6D957AB2A741}" dt="2021-02-03T15:34:44.070" v="1755" actId="1076"/>
          <ac:spMkLst>
            <pc:docMk/>
            <pc:sldMk cId="2760109899" sldId="263"/>
            <ac:spMk id="4" creationId="{958F7AEF-1345-724B-823C-5CFA640CC433}"/>
          </ac:spMkLst>
        </pc:spChg>
        <pc:spChg chg="mod">
          <ac:chgData name="Laura Igual Muñoz" userId="70971670-db8e-4c6f-8475-171e608a376b" providerId="ADAL" clId="{F6B7B4B9-9750-7447-98BB-6D957AB2A741}" dt="2021-02-03T15:34:49.241" v="1756" actId="1076"/>
          <ac:spMkLst>
            <pc:docMk/>
            <pc:sldMk cId="2760109899" sldId="263"/>
            <ac:spMk id="5" creationId="{A2CA4AFF-14C4-C145-A2B7-49A30AAEEED4}"/>
          </ac:spMkLst>
        </pc:spChg>
        <pc:spChg chg="mod">
          <ac:chgData name="Laura Igual Muñoz" userId="70971670-db8e-4c6f-8475-171e608a376b" providerId="ADAL" clId="{F6B7B4B9-9750-7447-98BB-6D957AB2A741}" dt="2021-02-03T15:34:01.954" v="1751" actId="207"/>
          <ac:spMkLst>
            <pc:docMk/>
            <pc:sldMk cId="2760109899" sldId="263"/>
            <ac:spMk id="6" creationId="{C531AA81-F5B9-FA40-A300-DE1C31EBE65B}"/>
          </ac:spMkLst>
        </pc:spChg>
        <pc:spChg chg="mod">
          <ac:chgData name="Laura Igual Muñoz" userId="70971670-db8e-4c6f-8475-171e608a376b" providerId="ADAL" clId="{F6B7B4B9-9750-7447-98BB-6D957AB2A741}" dt="2021-02-03T15:33:48.738" v="1748" actId="207"/>
          <ac:spMkLst>
            <pc:docMk/>
            <pc:sldMk cId="2760109899" sldId="263"/>
            <ac:spMk id="7" creationId="{06083F97-E202-224A-BB61-804AB1B01D89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3589074835" sldId="263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196777775" sldId="264"/>
        </pc:sldMkLst>
      </pc:sldChg>
      <pc:sldChg chg="del or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366397044" sldId="264"/>
        </pc:sldMkLst>
      </pc:sldChg>
      <pc:sldChg chg="modSp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60372832" sldId="265"/>
        </pc:sldMkLst>
        <pc:spChg chg="mod">
          <ac:chgData name="Laura Igual Muñoz" userId="70971670-db8e-4c6f-8475-171e608a376b" providerId="ADAL" clId="{F6B7B4B9-9750-7447-98BB-6D957AB2A741}" dt="2021-02-03T15:41:26.919" v="1822" actId="20577"/>
          <ac:spMkLst>
            <pc:docMk/>
            <pc:sldMk cId="360372832" sldId="265"/>
            <ac:spMk id="3" creationId="{A70C9C19-DC42-CE41-B284-3F816BBA42BE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3603191774" sldId="265"/>
        </pc:sldMkLst>
      </pc:sldChg>
      <pc:sldChg chg="add 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977830849" sldId="268"/>
        </pc:sldMkLst>
      </pc:sldChg>
      <pc:sldChg chg="modSp del mod">
        <pc:chgData name="Laura Igual Muñoz" userId="70971670-db8e-4c6f-8475-171e608a376b" providerId="ADAL" clId="{F6B7B4B9-9750-7447-98BB-6D957AB2A741}" dt="2021-02-02T15:36:40.158" v="1461" actId="2696"/>
        <pc:sldMkLst>
          <pc:docMk/>
          <pc:sldMk cId="2690038997" sldId="268"/>
        </pc:sldMkLst>
        <pc:spChg chg="mod">
          <ac:chgData name="Laura Igual Muñoz" userId="70971670-db8e-4c6f-8475-171e608a376b" providerId="ADAL" clId="{F6B7B4B9-9750-7447-98BB-6D957AB2A741}" dt="2021-02-02T15:06:43.666" v="1403" actId="108"/>
          <ac:spMkLst>
            <pc:docMk/>
            <pc:sldMk cId="2690038997" sldId="268"/>
            <ac:spMk id="3" creationId="{69ABED5A-135A-944D-B5CB-269DD5FF97A0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754710891" sldId="268"/>
        </pc:sldMkLst>
      </pc:sldChg>
      <pc:sldChg chg="modSp del mod">
        <pc:chgData name="Laura Igual Muñoz" userId="70971670-db8e-4c6f-8475-171e608a376b" providerId="ADAL" clId="{F6B7B4B9-9750-7447-98BB-6D957AB2A741}" dt="2021-02-02T15:36:40.158" v="1461" actId="2696"/>
        <pc:sldMkLst>
          <pc:docMk/>
          <pc:sldMk cId="492622854" sldId="269"/>
        </pc:sldMkLst>
        <pc:spChg chg="mod">
          <ac:chgData name="Laura Igual Muñoz" userId="70971670-db8e-4c6f-8475-171e608a376b" providerId="ADAL" clId="{F6B7B4B9-9750-7447-98BB-6D957AB2A741}" dt="2021-02-02T15:36:20.740" v="1460" actId="20577"/>
          <ac:spMkLst>
            <pc:docMk/>
            <pc:sldMk cId="492622854" sldId="269"/>
            <ac:spMk id="3" creationId="{F0F35D84-1B43-5E4B-A05B-5FE21C1F050C}"/>
          </ac:spMkLst>
        </pc:spChg>
      </pc:sldChg>
      <pc:sldChg chg="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358719631" sldId="269"/>
        </pc:sldMkLst>
        <pc:spChg chg="mod">
          <ac:chgData name="Laura Igual Muñoz" userId="70971670-db8e-4c6f-8475-171e608a376b" providerId="ADAL" clId="{F6B7B4B9-9750-7447-98BB-6D957AB2A741}" dt="2021-02-09T09:32:23.716" v="5099" actId="20577"/>
          <ac:spMkLst>
            <pc:docMk/>
            <pc:sldMk cId="2358719631" sldId="269"/>
            <ac:spMk id="3" creationId="{F0F35D84-1B43-5E4B-A05B-5FE21C1F050C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4136023763" sldId="269"/>
        </pc:sldMkLst>
      </pc:sldChg>
      <pc:sldChg chg="modSp del mod">
        <pc:chgData name="Laura Igual Muñoz" userId="70971670-db8e-4c6f-8475-171e608a376b" providerId="ADAL" clId="{F6B7B4B9-9750-7447-98BB-6D957AB2A741}" dt="2021-02-05T11:11:28.509" v="3752" actId="2696"/>
        <pc:sldMkLst>
          <pc:docMk/>
          <pc:sldMk cId="3429514408" sldId="272"/>
        </pc:sldMkLst>
        <pc:spChg chg="mod">
          <ac:chgData name="Laura Igual Muñoz" userId="70971670-db8e-4c6f-8475-171e608a376b" providerId="ADAL" clId="{F6B7B4B9-9750-7447-98BB-6D957AB2A741}" dt="2021-02-03T15:50:36.853" v="2002" actId="20577"/>
          <ac:spMkLst>
            <pc:docMk/>
            <pc:sldMk cId="3429514408" sldId="272"/>
            <ac:spMk id="3" creationId="{1010A58B-2D64-924D-B0A7-3004759E0D94}"/>
          </ac:spMkLst>
        </pc:spChg>
      </pc:sldChg>
      <pc:sldChg chg="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455148770" sldId="273"/>
        </pc:sldMkLst>
      </pc:sldChg>
      <pc:sldChg chg="modSp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978706223" sldId="274"/>
        </pc:sldMkLst>
        <pc:spChg chg="mod">
          <ac:chgData name="Laura Igual Muñoz" userId="70971670-db8e-4c6f-8475-171e608a376b" providerId="ADAL" clId="{F6B7B4B9-9750-7447-98BB-6D957AB2A741}" dt="2021-01-22T08:02:03.851" v="58" actId="123"/>
          <ac:spMkLst>
            <pc:docMk/>
            <pc:sldMk cId="2978706223" sldId="274"/>
            <ac:spMk id="3" creationId="{58FD43C2-7BC6-5642-B235-DF94DDC65919}"/>
          </ac:spMkLst>
        </pc:spChg>
      </pc:sldChg>
      <pc:sldChg chg="modSp del mod">
        <pc:chgData name="Laura Igual Muñoz" userId="70971670-db8e-4c6f-8475-171e608a376b" providerId="ADAL" clId="{F6B7B4B9-9750-7447-98BB-6D957AB2A741}" dt="2021-02-05T11:13:01.310" v="3772" actId="2696"/>
        <pc:sldMkLst>
          <pc:docMk/>
          <pc:sldMk cId="4001548905" sldId="275"/>
        </pc:sldMkLst>
        <pc:spChg chg="mod">
          <ac:chgData name="Laura Igual Muñoz" userId="70971670-db8e-4c6f-8475-171e608a376b" providerId="ADAL" clId="{F6B7B4B9-9750-7447-98BB-6D957AB2A741}" dt="2021-02-03T15:44:19.378" v="1858" actId="20577"/>
          <ac:spMkLst>
            <pc:docMk/>
            <pc:sldMk cId="4001548905" sldId="275"/>
            <ac:spMk id="3" creationId="{94C8F303-3336-9E4A-BFDC-9FE089310E14}"/>
          </ac:spMkLst>
        </pc:spChg>
      </pc:sldChg>
      <pc:sldChg chg="modSp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412992593" sldId="276"/>
        </pc:sldMkLst>
        <pc:spChg chg="mod">
          <ac:chgData name="Laura Igual Muñoz" userId="70971670-db8e-4c6f-8475-171e608a376b" providerId="ADAL" clId="{F6B7B4B9-9750-7447-98BB-6D957AB2A741}" dt="2021-01-22T08:07:45.791" v="60" actId="20577"/>
          <ac:spMkLst>
            <pc:docMk/>
            <pc:sldMk cId="2412992593" sldId="276"/>
            <ac:spMk id="8" creationId="{B6153A11-ED8E-A342-BF96-FF771BBD0A02}"/>
          </ac:spMkLst>
        </pc:spChg>
      </pc:sldChg>
      <pc:sldChg chg="del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69866984" sldId="277"/>
        </pc:sldMkLst>
      </pc:sldChg>
      <pc:sldChg chg="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757172284" sldId="278"/>
        </pc:sldMkLst>
      </pc:sldChg>
      <pc:sldChg chg="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481444497" sldId="279"/>
        </pc:sldMkLst>
      </pc:sldChg>
      <pc:sldChg chg="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860958432" sldId="280"/>
        </pc:sldMkLst>
      </pc:sldChg>
      <pc:sldChg chg="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938743367" sldId="281"/>
        </pc:sldMkLst>
      </pc:sldChg>
      <pc:sldChg chg="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4247261846" sldId="282"/>
        </pc:sldMkLst>
      </pc:sldChg>
      <pc:sldChg chg="del">
        <pc:chgData name="Laura Igual Muñoz" userId="70971670-db8e-4c6f-8475-171e608a376b" providerId="ADAL" clId="{F6B7B4B9-9750-7447-98BB-6D957AB2A741}" dt="2021-02-09T09:22:04.713" v="4942" actId="2696"/>
        <pc:sldMkLst>
          <pc:docMk/>
          <pc:sldMk cId="136731060" sldId="283"/>
        </pc:sldMkLst>
      </pc:sldChg>
      <pc:sldChg chg="del">
        <pc:chgData name="Laura Igual Muñoz" userId="70971670-db8e-4c6f-8475-171e608a376b" providerId="ADAL" clId="{F6B7B4B9-9750-7447-98BB-6D957AB2A741}" dt="2021-02-09T09:22:05.529" v="4943" actId="2696"/>
        <pc:sldMkLst>
          <pc:docMk/>
          <pc:sldMk cId="2579348662" sldId="284"/>
        </pc:sldMkLst>
      </pc:sldChg>
      <pc:sldChg chg="del">
        <pc:chgData name="Laura Igual Muñoz" userId="70971670-db8e-4c6f-8475-171e608a376b" providerId="ADAL" clId="{F6B7B4B9-9750-7447-98BB-6D957AB2A741}" dt="2021-02-09T09:22:06.314" v="4944" actId="2696"/>
        <pc:sldMkLst>
          <pc:docMk/>
          <pc:sldMk cId="1667994974" sldId="353"/>
        </pc:sldMkLst>
      </pc:sldChg>
      <pc:sldChg chg="modSp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144577108" sldId="354"/>
        </pc:sldMkLst>
        <pc:spChg chg="mod">
          <ac:chgData name="Laura Igual Muñoz" userId="70971670-db8e-4c6f-8475-171e608a376b" providerId="ADAL" clId="{F6B7B4B9-9750-7447-98BB-6D957AB2A741}" dt="2021-01-26T12:31:42.483" v="492" actId="20577"/>
          <ac:spMkLst>
            <pc:docMk/>
            <pc:sldMk cId="1144577108" sldId="354"/>
            <ac:spMk id="3" creationId="{F0DB0AAF-DCF5-614C-9E0F-EE068211514C}"/>
          </ac:spMkLst>
        </pc:spChg>
      </pc:sldChg>
      <pc:sldChg chg="del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784364601" sldId="355"/>
        </pc:sldMkLst>
      </pc:sldChg>
      <pc:sldChg chg="modSp del mod or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939953969" sldId="356"/>
        </pc:sldMkLst>
        <pc:spChg chg="mod">
          <ac:chgData name="Laura Igual Muñoz" userId="70971670-db8e-4c6f-8475-171e608a376b" providerId="ADAL" clId="{F6B7B4B9-9750-7447-98BB-6D957AB2A741}" dt="2021-01-26T10:21:19.262" v="178" actId="20577"/>
          <ac:spMkLst>
            <pc:docMk/>
            <pc:sldMk cId="2939953969" sldId="356"/>
            <ac:spMk id="2" creationId="{C11A9833-6B8E-EE43-B471-1C0EA8533ABA}"/>
          </ac:spMkLst>
        </pc:spChg>
      </pc:sldChg>
      <pc:sldChg chg="del">
        <pc:chgData name="Laura Igual Muñoz" userId="70971670-db8e-4c6f-8475-171e608a376b" providerId="ADAL" clId="{F6B7B4B9-9750-7447-98BB-6D957AB2A741}" dt="2021-01-21T15:18:18.405" v="1" actId="2696"/>
        <pc:sldMkLst>
          <pc:docMk/>
          <pc:sldMk cId="2149788171" sldId="357"/>
        </pc:sldMkLst>
      </pc:sldChg>
      <pc:sldChg chg="modSp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505007531" sldId="358"/>
        </pc:sldMkLst>
        <pc:spChg chg="mod">
          <ac:chgData name="Laura Igual Muñoz" userId="70971670-db8e-4c6f-8475-171e608a376b" providerId="ADAL" clId="{F6B7B4B9-9750-7447-98BB-6D957AB2A741}" dt="2021-01-22T08:17:39.007" v="129" actId="20577"/>
          <ac:spMkLst>
            <pc:docMk/>
            <pc:sldMk cId="3505007531" sldId="358"/>
            <ac:spMk id="2" creationId="{1368622B-E835-6540-A326-7CC14CE394CF}"/>
          </ac:spMkLst>
        </pc:spChg>
        <pc:spChg chg="mod">
          <ac:chgData name="Laura Igual Muñoz" userId="70971670-db8e-4c6f-8475-171e608a376b" providerId="ADAL" clId="{F6B7B4B9-9750-7447-98BB-6D957AB2A741}" dt="2021-01-22T08:17:53.981" v="157" actId="20577"/>
          <ac:spMkLst>
            <pc:docMk/>
            <pc:sldMk cId="3505007531" sldId="358"/>
            <ac:spMk id="3" creationId="{42FEF352-9C42-8E49-95C1-7222A4F2E411}"/>
          </ac:spMkLst>
        </pc:spChg>
      </pc:sldChg>
      <pc:sldChg chg="del">
        <pc:chgData name="Laura Igual Muñoz" userId="70971670-db8e-4c6f-8475-171e608a376b" providerId="ADAL" clId="{F6B7B4B9-9750-7447-98BB-6D957AB2A741}" dt="2021-01-21T15:18:17.952" v="0" actId="2696"/>
        <pc:sldMkLst>
          <pc:docMk/>
          <pc:sldMk cId="2089481051" sldId="359"/>
        </pc:sldMkLst>
      </pc:sldChg>
      <pc:sldChg chg="modSp new del mod ord">
        <pc:chgData name="Laura Igual Muñoz" userId="70971670-db8e-4c6f-8475-171e608a376b" providerId="ADAL" clId="{F6B7B4B9-9750-7447-98BB-6D957AB2A741}" dt="2021-01-26T12:42:52.758" v="521" actId="2696"/>
        <pc:sldMkLst>
          <pc:docMk/>
          <pc:sldMk cId="2639806192" sldId="359"/>
        </pc:sldMkLst>
        <pc:spChg chg="mod">
          <ac:chgData name="Laura Igual Muñoz" userId="70971670-db8e-4c6f-8475-171e608a376b" providerId="ADAL" clId="{F6B7B4B9-9750-7447-98BB-6D957AB2A741}" dt="2021-01-26T11:22:23.022" v="441" actId="20577"/>
          <ac:spMkLst>
            <pc:docMk/>
            <pc:sldMk cId="2639806192" sldId="359"/>
            <ac:spMk id="2" creationId="{150BD60F-9042-C449-96F3-9AB23F7DED36}"/>
          </ac:spMkLst>
        </pc:spChg>
      </pc:sldChg>
      <pc:sldChg chg="addSp delSp modSp new del mod or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292173222" sldId="360"/>
        </pc:sldMkLst>
        <pc:spChg chg="mod">
          <ac:chgData name="Laura Igual Muñoz" userId="70971670-db8e-4c6f-8475-171e608a376b" providerId="ADAL" clId="{F6B7B4B9-9750-7447-98BB-6D957AB2A741}" dt="2021-01-26T11:47:25.201" v="472" actId="20577"/>
          <ac:spMkLst>
            <pc:docMk/>
            <pc:sldMk cId="1292173222" sldId="360"/>
            <ac:spMk id="2" creationId="{1DDBF937-737B-CA44-9F98-DA35DD8860C4}"/>
          </ac:spMkLst>
        </pc:spChg>
        <pc:spChg chg="mod">
          <ac:chgData name="Laura Igual Muñoz" userId="70971670-db8e-4c6f-8475-171e608a376b" providerId="ADAL" clId="{F6B7B4B9-9750-7447-98BB-6D957AB2A741}" dt="2021-02-02T11:53:42.445" v="1180" actId="20577"/>
          <ac:spMkLst>
            <pc:docMk/>
            <pc:sldMk cId="1292173222" sldId="360"/>
            <ac:spMk id="3" creationId="{9E05F8CF-8093-CD4B-B3BB-5F4287F08178}"/>
          </ac:spMkLst>
        </pc:spChg>
        <pc:spChg chg="add del mod">
          <ac:chgData name="Laura Igual Muñoz" userId="70971670-db8e-4c6f-8475-171e608a376b" providerId="ADAL" clId="{F6B7B4B9-9750-7447-98BB-6D957AB2A741}" dt="2021-02-02T14:47:57.558" v="1182"/>
          <ac:spMkLst>
            <pc:docMk/>
            <pc:sldMk cId="1292173222" sldId="360"/>
            <ac:spMk id="4" creationId="{3752C4E0-E153-AC4A-AC91-2ED82260878E}"/>
          </ac:spMkLst>
        </pc:spChg>
      </pc:sldChg>
      <pc:sldChg chg="addSp delSp modSp new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4264341723" sldId="361"/>
        </pc:sldMkLst>
        <pc:spChg chg="del">
          <ac:chgData name="Laura Igual Muñoz" userId="70971670-db8e-4c6f-8475-171e608a376b" providerId="ADAL" clId="{F6B7B4B9-9750-7447-98BB-6D957AB2A741}" dt="2021-01-26T12:36:17.790" v="498" actId="478"/>
          <ac:spMkLst>
            <pc:docMk/>
            <pc:sldMk cId="4264341723" sldId="361"/>
            <ac:spMk id="2" creationId="{7D55FAD7-60DF-E941-9197-F78BAD454618}"/>
          </ac:spMkLst>
        </pc:spChg>
        <pc:spChg chg="del">
          <ac:chgData name="Laura Igual Muñoz" userId="70971670-db8e-4c6f-8475-171e608a376b" providerId="ADAL" clId="{F6B7B4B9-9750-7447-98BB-6D957AB2A741}" dt="2021-01-26T12:36:12.163" v="497"/>
          <ac:spMkLst>
            <pc:docMk/>
            <pc:sldMk cId="4264341723" sldId="361"/>
            <ac:spMk id="3" creationId="{88871BFB-783E-7345-8C0C-04991EE4763C}"/>
          </ac:spMkLst>
        </pc:spChg>
        <pc:spChg chg="add mod">
          <ac:chgData name="Laura Igual Muñoz" userId="70971670-db8e-4c6f-8475-171e608a376b" providerId="ADAL" clId="{F6B7B4B9-9750-7447-98BB-6D957AB2A741}" dt="2021-01-26T12:36:24.922" v="520" actId="1038"/>
          <ac:spMkLst>
            <pc:docMk/>
            <pc:sldMk cId="4264341723" sldId="361"/>
            <ac:spMk id="4" creationId="{1AC47DBD-314C-C944-BA30-EBFB4A5375E4}"/>
          </ac:spMkLst>
        </pc:spChg>
        <pc:picChg chg="add mod">
          <ac:chgData name="Laura Igual Muñoz" userId="70971670-db8e-4c6f-8475-171e608a376b" providerId="ADAL" clId="{F6B7B4B9-9750-7447-98BB-6D957AB2A741}" dt="2021-01-26T12:36:24.922" v="520" actId="1038"/>
          <ac:picMkLst>
            <pc:docMk/>
            <pc:sldMk cId="4264341723" sldId="361"/>
            <ac:picMk id="6" creationId="{53D55B9C-D84E-C141-9DB5-F1002C64458C}"/>
          </ac:picMkLst>
        </pc:picChg>
      </pc:sldChg>
      <pc:sldChg chg="new del">
        <pc:chgData name="Laura Igual Muñoz" userId="70971670-db8e-4c6f-8475-171e608a376b" providerId="ADAL" clId="{F6B7B4B9-9750-7447-98BB-6D957AB2A741}" dt="2021-01-27T09:58:52.295" v="564" actId="680"/>
        <pc:sldMkLst>
          <pc:docMk/>
          <pc:sldMk cId="729812160" sldId="362"/>
        </pc:sldMkLst>
      </pc:sldChg>
      <pc:sldChg chg="new del">
        <pc:chgData name="Laura Igual Muñoz" userId="70971670-db8e-4c6f-8475-171e608a376b" providerId="ADAL" clId="{F6B7B4B9-9750-7447-98BB-6D957AB2A741}" dt="2021-01-27T09:58:46.911" v="562" actId="2696"/>
        <pc:sldMkLst>
          <pc:docMk/>
          <pc:sldMk cId="872482694" sldId="362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878115685" sldId="362"/>
        </pc:sldMkLst>
      </pc:sldChg>
      <pc:sldChg chg="modSp new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722956852" sldId="362"/>
        </pc:sldMkLst>
        <pc:spChg chg="mod">
          <ac:chgData name="Laura Igual Muñoz" userId="70971670-db8e-4c6f-8475-171e608a376b" providerId="ADAL" clId="{F6B7B4B9-9750-7447-98BB-6D957AB2A741}" dt="2021-01-27T10:05:24.347" v="709" actId="20577"/>
          <ac:spMkLst>
            <pc:docMk/>
            <pc:sldMk cId="3722956852" sldId="362"/>
            <ac:spMk id="2" creationId="{CC75A0E8-51D9-EE48-BD56-959D5DC66B54}"/>
          </ac:spMkLst>
        </pc:spChg>
        <pc:spChg chg="mod">
          <ac:chgData name="Laura Igual Muñoz" userId="70971670-db8e-4c6f-8475-171e608a376b" providerId="ADAL" clId="{F6B7B4B9-9750-7447-98BB-6D957AB2A741}" dt="2021-02-02T15:37:57.423" v="1527" actId="20577"/>
          <ac:spMkLst>
            <pc:docMk/>
            <pc:sldMk cId="3722956852" sldId="362"/>
            <ac:spMk id="3" creationId="{769D1178-E00D-5042-A608-68166ADD13B8}"/>
          </ac:spMkLst>
        </pc:spChg>
      </pc:sldChg>
      <pc:sldChg chg="modSp new del mod modNotesTx">
        <pc:chgData name="Laura Igual Muñoz" userId="70971670-db8e-4c6f-8475-171e608a376b" providerId="ADAL" clId="{F6B7B4B9-9750-7447-98BB-6D957AB2A741}" dt="2021-02-05T11:14:18.845" v="3798" actId="2696"/>
        <pc:sldMkLst>
          <pc:docMk/>
          <pc:sldMk cId="1079758797" sldId="363"/>
        </pc:sldMkLst>
        <pc:spChg chg="mod">
          <ac:chgData name="Laura Igual Muñoz" userId="70971670-db8e-4c6f-8475-171e608a376b" providerId="ADAL" clId="{F6B7B4B9-9750-7447-98BB-6D957AB2A741}" dt="2021-01-28T16:32:18.080" v="827" actId="20577"/>
          <ac:spMkLst>
            <pc:docMk/>
            <pc:sldMk cId="1079758797" sldId="363"/>
            <ac:spMk id="3" creationId="{3FA30B55-4CD5-1F4F-844E-08B1CE349D06}"/>
          </ac:spMkLst>
        </pc:spChg>
      </pc:sldChg>
      <pc:sldChg chg="addSp delSp modSp new del mod modNotesTx">
        <pc:chgData name="Laura Igual Muñoz" userId="70971670-db8e-4c6f-8475-171e608a376b" providerId="ADAL" clId="{F6B7B4B9-9750-7447-98BB-6D957AB2A741}" dt="2021-02-05T11:14:27.404" v="3799" actId="2696"/>
        <pc:sldMkLst>
          <pc:docMk/>
          <pc:sldMk cId="271340195" sldId="364"/>
        </pc:sldMkLst>
        <pc:spChg chg="mod">
          <ac:chgData name="Laura Igual Muñoz" userId="70971670-db8e-4c6f-8475-171e608a376b" providerId="ADAL" clId="{F6B7B4B9-9750-7447-98BB-6D957AB2A741}" dt="2021-02-01T11:06:07.438" v="883" actId="20577"/>
          <ac:spMkLst>
            <pc:docMk/>
            <pc:sldMk cId="271340195" sldId="364"/>
            <ac:spMk id="2" creationId="{0FC2C743-A75A-CF49-9590-8E80F1119AFC}"/>
          </ac:spMkLst>
        </pc:spChg>
        <pc:spChg chg="del">
          <ac:chgData name="Laura Igual Muñoz" userId="70971670-db8e-4c6f-8475-171e608a376b" providerId="ADAL" clId="{F6B7B4B9-9750-7447-98BB-6D957AB2A741}" dt="2021-02-01T11:05:49.345" v="868"/>
          <ac:spMkLst>
            <pc:docMk/>
            <pc:sldMk cId="271340195" sldId="364"/>
            <ac:spMk id="3" creationId="{8EE9E3D8-F76C-1A43-887C-614D383E5176}"/>
          </ac:spMkLst>
        </pc:spChg>
        <pc:picChg chg="add mod">
          <ac:chgData name="Laura Igual Muñoz" userId="70971670-db8e-4c6f-8475-171e608a376b" providerId="ADAL" clId="{F6B7B4B9-9750-7447-98BB-6D957AB2A741}" dt="2021-02-01T11:05:54.502" v="870" actId="962"/>
          <ac:picMkLst>
            <pc:docMk/>
            <pc:sldMk cId="271340195" sldId="364"/>
            <ac:picMk id="5" creationId="{D2DA0C26-213F-3445-908F-43ACD0D83844}"/>
          </ac:picMkLst>
        </pc:picChg>
      </pc:sldChg>
      <pc:sldChg chg="modSp new del mod">
        <pc:chgData name="Laura Igual Muñoz" userId="70971670-db8e-4c6f-8475-171e608a376b" providerId="ADAL" clId="{F6B7B4B9-9750-7447-98BB-6D957AB2A741}" dt="2021-01-28T21:02:56.567" v="865" actId="2696"/>
        <pc:sldMkLst>
          <pc:docMk/>
          <pc:sldMk cId="630857734" sldId="364"/>
        </pc:sldMkLst>
        <pc:spChg chg="mod">
          <ac:chgData name="Laura Igual Muñoz" userId="70971670-db8e-4c6f-8475-171e608a376b" providerId="ADAL" clId="{F6B7B4B9-9750-7447-98BB-6D957AB2A741}" dt="2021-01-28T17:03:24.998" v="864" actId="20577"/>
          <ac:spMkLst>
            <pc:docMk/>
            <pc:sldMk cId="630857734" sldId="364"/>
            <ac:spMk id="3" creationId="{1251AD31-2E49-224E-B18C-081E695191CB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932372633" sldId="365"/>
        </pc:sldMkLst>
      </pc:sldChg>
      <pc:sldChg chg="add 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147459523" sldId="365"/>
        </pc:sldMkLst>
      </pc:sldChg>
      <pc:sldChg chg="modSp new del mod modNotesTx">
        <pc:chgData name="Laura Igual Muñoz" userId="70971670-db8e-4c6f-8475-171e608a376b" providerId="ADAL" clId="{F6B7B4B9-9750-7447-98BB-6D957AB2A741}" dt="2021-02-09T10:05:43.842" v="5191" actId="2696"/>
        <pc:sldMkLst>
          <pc:docMk/>
          <pc:sldMk cId="1148461833" sldId="365"/>
        </pc:sldMkLst>
        <pc:spChg chg="mod">
          <ac:chgData name="Laura Igual Muñoz" userId="70971670-db8e-4c6f-8475-171e608a376b" providerId="ADAL" clId="{F6B7B4B9-9750-7447-98BB-6D957AB2A741}" dt="2021-02-03T15:31:14.601" v="1700" actId="20577"/>
          <ac:spMkLst>
            <pc:docMk/>
            <pc:sldMk cId="1148461833" sldId="365"/>
            <ac:spMk id="2" creationId="{72AE7C21-179D-534D-82B2-A6971DE07E3E}"/>
          </ac:spMkLst>
        </pc:spChg>
        <pc:spChg chg="mod">
          <ac:chgData name="Laura Igual Muñoz" userId="70971670-db8e-4c6f-8475-171e608a376b" providerId="ADAL" clId="{F6B7B4B9-9750-7447-98BB-6D957AB2A741}" dt="2021-02-03T15:31:19.879" v="1716" actId="20577"/>
          <ac:spMkLst>
            <pc:docMk/>
            <pc:sldMk cId="1148461833" sldId="365"/>
            <ac:spMk id="3" creationId="{609DF188-02A7-EB46-9297-6DDEDA8E7B36}"/>
          </ac:spMkLst>
        </pc:spChg>
      </pc:sldChg>
      <pc:sldChg chg="addSp delSp modSp new del mod modClrScheme chgLayout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404008896" sldId="366"/>
        </pc:sldMkLst>
        <pc:spChg chg="del mod ord">
          <ac:chgData name="Laura Igual Muñoz" userId="70971670-db8e-4c6f-8475-171e608a376b" providerId="ADAL" clId="{F6B7B4B9-9750-7447-98BB-6D957AB2A741}" dt="2021-02-01T21:15:33.345" v="998" actId="700"/>
          <ac:spMkLst>
            <pc:docMk/>
            <pc:sldMk cId="1404008896" sldId="366"/>
            <ac:spMk id="2" creationId="{F0714C0B-6F27-6447-9171-A8D596577B61}"/>
          </ac:spMkLst>
        </pc:spChg>
        <pc:spChg chg="del mod ord">
          <ac:chgData name="Laura Igual Muñoz" userId="70971670-db8e-4c6f-8475-171e608a376b" providerId="ADAL" clId="{F6B7B4B9-9750-7447-98BB-6D957AB2A741}" dt="2021-02-01T21:15:33.345" v="998" actId="700"/>
          <ac:spMkLst>
            <pc:docMk/>
            <pc:sldMk cId="1404008896" sldId="366"/>
            <ac:spMk id="3" creationId="{9EA621FB-2295-B44B-9498-E15BED342742}"/>
          </ac:spMkLst>
        </pc:spChg>
        <pc:spChg chg="add mod ord">
          <ac:chgData name="Laura Igual Muñoz" userId="70971670-db8e-4c6f-8475-171e608a376b" providerId="ADAL" clId="{F6B7B4B9-9750-7447-98BB-6D957AB2A741}" dt="2021-02-01T21:15:41.220" v="999"/>
          <ac:spMkLst>
            <pc:docMk/>
            <pc:sldMk cId="1404008896" sldId="366"/>
            <ac:spMk id="4" creationId="{7AE06A2A-E522-5441-A07C-3F5DAD6496FF}"/>
          </ac:spMkLst>
        </pc:spChg>
        <pc:spChg chg="add mod ord">
          <ac:chgData name="Laura Igual Muñoz" userId="70971670-db8e-4c6f-8475-171e608a376b" providerId="ADAL" clId="{F6B7B4B9-9750-7447-98BB-6D957AB2A741}" dt="2021-02-01T21:15:33.345" v="998" actId="700"/>
          <ac:spMkLst>
            <pc:docMk/>
            <pc:sldMk cId="1404008896" sldId="366"/>
            <ac:spMk id="5" creationId="{4FF3CEA0-CB46-194B-B03B-39A6ACE9287D}"/>
          </ac:spMkLst>
        </pc:spChg>
      </pc:sldChg>
      <pc:sldChg chg="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61896305" sldId="367"/>
        </pc:sldMkLst>
        <pc:spChg chg="mod">
          <ac:chgData name="Laura Igual Muñoz" userId="70971670-db8e-4c6f-8475-171e608a376b" providerId="ADAL" clId="{F6B7B4B9-9750-7447-98BB-6D957AB2A741}" dt="2021-02-01T21:16:07.951" v="1009" actId="20577"/>
          <ac:spMkLst>
            <pc:docMk/>
            <pc:sldMk cId="61896305" sldId="367"/>
            <ac:spMk id="4" creationId="{7AE06A2A-E522-5441-A07C-3F5DAD6496FF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95180599" sldId="368"/>
        </pc:sldMkLst>
      </pc:sldChg>
      <pc:sldChg chg="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523330512" sldId="368"/>
        </pc:sldMkLst>
        <pc:spChg chg="mod">
          <ac:chgData name="Laura Igual Muñoz" userId="70971670-db8e-4c6f-8475-171e608a376b" providerId="ADAL" clId="{F6B7B4B9-9750-7447-98BB-6D957AB2A741}" dt="2021-02-09T10:20:33.701" v="5321" actId="20577"/>
          <ac:spMkLst>
            <pc:docMk/>
            <pc:sldMk cId="523330512" sldId="368"/>
            <ac:spMk id="4" creationId="{7AE06A2A-E522-5441-A07C-3F5DAD6496FF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715256259" sldId="369"/>
        </pc:sldMkLst>
      </pc:sldChg>
      <pc:sldChg chg="modSp new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907094102" sldId="369"/>
        </pc:sldMkLst>
        <pc:spChg chg="mod">
          <ac:chgData name="Laura Igual Muñoz" userId="70971670-db8e-4c6f-8475-171e608a376b" providerId="ADAL" clId="{F6B7B4B9-9750-7447-98BB-6D957AB2A741}" dt="2021-02-09T09:31:46.897" v="5068" actId="20577"/>
          <ac:spMkLst>
            <pc:docMk/>
            <pc:sldMk cId="907094102" sldId="369"/>
            <ac:spMk id="2" creationId="{3391EB18-22AB-E243-A917-4B8FBF01B418}"/>
          </ac:spMkLst>
        </pc:spChg>
      </pc:sldChg>
      <pc:sldChg chg="modSp new del mod modNotesTx">
        <pc:chgData name="Laura Igual Muñoz" userId="70971670-db8e-4c6f-8475-171e608a376b" providerId="ADAL" clId="{F6B7B4B9-9750-7447-98BB-6D957AB2A741}" dt="2021-02-05T11:13:02.792" v="3773" actId="2696"/>
        <pc:sldMkLst>
          <pc:docMk/>
          <pc:sldMk cId="64698636" sldId="370"/>
        </pc:sldMkLst>
        <pc:spChg chg="mod">
          <ac:chgData name="Laura Igual Muñoz" userId="70971670-db8e-4c6f-8475-171e608a376b" providerId="ADAL" clId="{F6B7B4B9-9750-7447-98BB-6D957AB2A741}" dt="2021-02-03T12:54:26.177" v="1620" actId="20577"/>
          <ac:spMkLst>
            <pc:docMk/>
            <pc:sldMk cId="64698636" sldId="370"/>
            <ac:spMk id="2" creationId="{1359B7E3-5FB1-704C-97F6-FE2A36745E6A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1700415778" sldId="371"/>
        </pc:sldMkLst>
      </pc:sldChg>
      <pc:sldChg chg="add 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761697508" sldId="371"/>
        </pc:sldMkLst>
      </pc:sldChg>
      <pc:sldChg chg="modSp add del mod">
        <pc:chgData name="Laura Igual Muñoz" userId="70971670-db8e-4c6f-8475-171e608a376b" providerId="ADAL" clId="{F6B7B4B9-9750-7447-98BB-6D957AB2A741}" dt="2021-02-02T15:36:40.158" v="1461" actId="2696"/>
        <pc:sldMkLst>
          <pc:docMk/>
          <pc:sldMk cId="4116873688" sldId="371"/>
        </pc:sldMkLst>
        <pc:spChg chg="mod">
          <ac:chgData name="Laura Igual Muñoz" userId="70971670-db8e-4c6f-8475-171e608a376b" providerId="ADAL" clId="{F6B7B4B9-9750-7447-98BB-6D957AB2A741}" dt="2021-02-02T15:08:35.646" v="1446" actId="20577"/>
          <ac:spMkLst>
            <pc:docMk/>
            <pc:sldMk cId="4116873688" sldId="371"/>
            <ac:spMk id="3" creationId="{69ABED5A-135A-944D-B5CB-269DD5FF97A0}"/>
          </ac:spMkLst>
        </pc:spChg>
      </pc:sldChg>
      <pc:sldChg chg="modSp new del mod ord">
        <pc:chgData name="Laura Igual Muñoz" userId="70971670-db8e-4c6f-8475-171e608a376b" providerId="ADAL" clId="{F6B7B4B9-9750-7447-98BB-6D957AB2A741}" dt="2021-02-05T11:13:12.297" v="3774" actId="2696"/>
        <pc:sldMkLst>
          <pc:docMk/>
          <pc:sldMk cId="2411205879" sldId="372"/>
        </pc:sldMkLst>
        <pc:spChg chg="mod">
          <ac:chgData name="Laura Igual Muñoz" userId="70971670-db8e-4c6f-8475-171e608a376b" providerId="ADAL" clId="{F6B7B4B9-9750-7447-98BB-6D957AB2A741}" dt="2021-02-03T11:53:53.557" v="1590" actId="20577"/>
          <ac:spMkLst>
            <pc:docMk/>
            <pc:sldMk cId="2411205879" sldId="372"/>
            <ac:spMk id="3" creationId="{C7CBA291-9643-2D45-9FF6-B54ED7433267}"/>
          </ac:spMkLst>
        </pc:spChg>
      </pc:sldChg>
      <pc:sldChg chg="addSp delSp modSp add del mod or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735990098" sldId="373"/>
        </pc:sldMkLst>
        <pc:spChg chg="mod">
          <ac:chgData name="Laura Igual Muñoz" userId="70971670-db8e-4c6f-8475-171e608a376b" providerId="ADAL" clId="{F6B7B4B9-9750-7447-98BB-6D957AB2A741}" dt="2021-02-09T10:03:46.039" v="5176" actId="20577"/>
          <ac:spMkLst>
            <pc:docMk/>
            <pc:sldMk cId="735990098" sldId="373"/>
            <ac:spMk id="2" creationId="{558DA5A7-5859-E449-B3F6-43A365ECEF46}"/>
          </ac:spMkLst>
        </pc:spChg>
        <pc:spChg chg="mod">
          <ac:chgData name="Laura Igual Muñoz" userId="70971670-db8e-4c6f-8475-171e608a376b" providerId="ADAL" clId="{F6B7B4B9-9750-7447-98BB-6D957AB2A741}" dt="2021-02-09T10:04:00.816" v="5188" actId="5793"/>
          <ac:spMkLst>
            <pc:docMk/>
            <pc:sldMk cId="735990098" sldId="373"/>
            <ac:spMk id="3" creationId="{1010A58B-2D64-924D-B0A7-3004759E0D94}"/>
          </ac:spMkLst>
        </pc:spChg>
        <pc:spChg chg="add del mod">
          <ac:chgData name="Laura Igual Muñoz" userId="70971670-db8e-4c6f-8475-171e608a376b" providerId="ADAL" clId="{F6B7B4B9-9750-7447-98BB-6D957AB2A741}" dt="2021-02-09T10:03:54.138" v="5180" actId="478"/>
          <ac:spMkLst>
            <pc:docMk/>
            <pc:sldMk cId="735990098" sldId="373"/>
            <ac:spMk id="9" creationId="{5E8124EF-B5F8-C947-9094-1581C8839DFE}"/>
          </ac:spMkLst>
        </pc:spChg>
        <pc:picChg chg="add del mod">
          <ac:chgData name="Laura Igual Muñoz" userId="70971670-db8e-4c6f-8475-171e608a376b" providerId="ADAL" clId="{F6B7B4B9-9750-7447-98BB-6D957AB2A741}" dt="2021-02-09T10:03:49.346" v="5177" actId="478"/>
          <ac:picMkLst>
            <pc:docMk/>
            <pc:sldMk cId="735990098" sldId="373"/>
            <ac:picMk id="4" creationId="{E6925F23-2FA3-8C44-93E3-E50A5909ACE2}"/>
          </ac:picMkLst>
        </pc:picChg>
        <pc:picChg chg="add del mod">
          <ac:chgData name="Laura Igual Muñoz" userId="70971670-db8e-4c6f-8475-171e608a376b" providerId="ADAL" clId="{F6B7B4B9-9750-7447-98BB-6D957AB2A741}" dt="2021-02-09T10:03:50.164" v="5178" actId="478"/>
          <ac:picMkLst>
            <pc:docMk/>
            <pc:sldMk cId="735990098" sldId="373"/>
            <ac:picMk id="5" creationId="{E7E0B3E3-D304-344C-BF8F-0F7E19EE2578}"/>
          </ac:picMkLst>
        </pc:picChg>
        <pc:picChg chg="add del mod">
          <ac:chgData name="Laura Igual Muñoz" userId="70971670-db8e-4c6f-8475-171e608a376b" providerId="ADAL" clId="{F6B7B4B9-9750-7447-98BB-6D957AB2A741}" dt="2021-02-09T08:58:11.357" v="4773" actId="478"/>
          <ac:picMkLst>
            <pc:docMk/>
            <pc:sldMk cId="735990098" sldId="373"/>
            <ac:picMk id="6" creationId="{97580CE7-2408-D345-8295-A9028145B01A}"/>
          </ac:picMkLst>
        </pc:picChg>
        <pc:picChg chg="add del mod">
          <ac:chgData name="Laura Igual Muñoz" userId="70971670-db8e-4c6f-8475-171e608a376b" providerId="ADAL" clId="{F6B7B4B9-9750-7447-98BB-6D957AB2A741}" dt="2021-02-09T10:03:50.916" v="5179" actId="478"/>
          <ac:picMkLst>
            <pc:docMk/>
            <pc:sldMk cId="735990098" sldId="373"/>
            <ac:picMk id="8" creationId="{2340897E-5482-214B-88A2-CDB8CFADC6F3}"/>
          </ac:picMkLst>
        </pc:pic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318574081" sldId="373"/>
        </pc:sldMkLst>
      </pc:sldChg>
      <pc:sldChg chg="addSp modSp new add del mod modNotesTx">
        <pc:chgData name="Laura Igual Muñoz" userId="70971670-db8e-4c6f-8475-171e608a376b" providerId="ADAL" clId="{F6B7B4B9-9750-7447-98BB-6D957AB2A741}" dt="2021-02-05T11:07:09.958" v="3724" actId="2696"/>
        <pc:sldMkLst>
          <pc:docMk/>
          <pc:sldMk cId="2034802120" sldId="374"/>
        </pc:sldMkLst>
        <pc:spChg chg="mod">
          <ac:chgData name="Laura Igual Muñoz" userId="70971670-db8e-4c6f-8475-171e608a376b" providerId="ADAL" clId="{F6B7B4B9-9750-7447-98BB-6D957AB2A741}" dt="2021-02-03T17:02:16.762" v="2118" actId="20577"/>
          <ac:spMkLst>
            <pc:docMk/>
            <pc:sldMk cId="2034802120" sldId="374"/>
            <ac:spMk id="2" creationId="{63284A9B-316E-954A-8844-413BCEE43587}"/>
          </ac:spMkLst>
        </pc:spChg>
        <pc:spChg chg="mod">
          <ac:chgData name="Laura Igual Muñoz" userId="70971670-db8e-4c6f-8475-171e608a376b" providerId="ADAL" clId="{F6B7B4B9-9750-7447-98BB-6D957AB2A741}" dt="2021-02-03T16:47:52.985" v="2061" actId="20577"/>
          <ac:spMkLst>
            <pc:docMk/>
            <pc:sldMk cId="2034802120" sldId="374"/>
            <ac:spMk id="3" creationId="{E041EECC-B347-1043-819D-77268876C006}"/>
          </ac:spMkLst>
        </pc:spChg>
        <pc:spChg chg="add mod">
          <ac:chgData name="Laura Igual Muñoz" userId="70971670-db8e-4c6f-8475-171e608a376b" providerId="ADAL" clId="{F6B7B4B9-9750-7447-98BB-6D957AB2A741}" dt="2021-02-03T16:48:07.808" v="2085" actId="20577"/>
          <ac:spMkLst>
            <pc:docMk/>
            <pc:sldMk cId="2034802120" sldId="374"/>
            <ac:spMk id="4" creationId="{A3EE4D98-725F-EF41-83B3-6DDCB03A95B0}"/>
          </ac:spMkLst>
        </pc:spChg>
        <pc:spChg chg="add mod">
          <ac:chgData name="Laura Igual Muñoz" userId="70971670-db8e-4c6f-8475-171e608a376b" providerId="ADAL" clId="{F6B7B4B9-9750-7447-98BB-6D957AB2A741}" dt="2021-02-03T16:48:18.612" v="2103" actId="20577"/>
          <ac:spMkLst>
            <pc:docMk/>
            <pc:sldMk cId="2034802120" sldId="374"/>
            <ac:spMk id="5" creationId="{99DD5EF6-7423-F54A-9CAB-EFB0DF3C538A}"/>
          </ac:spMkLst>
        </pc:spChg>
      </pc:sldChg>
      <pc:sldChg chg="add del">
        <pc:chgData name="Laura Igual Muñoz" userId="70971670-db8e-4c6f-8475-171e608a376b" providerId="ADAL" clId="{F6B7B4B9-9750-7447-98BB-6D957AB2A741}" dt="2021-02-03T15:45:39.283" v="1863" actId="2696"/>
        <pc:sldMkLst>
          <pc:docMk/>
          <pc:sldMk cId="3926104410" sldId="374"/>
        </pc:sldMkLst>
      </pc:sldChg>
      <pc:sldChg chg="new del modNotesTx">
        <pc:chgData name="Laura Igual Muñoz" userId="70971670-db8e-4c6f-8475-171e608a376b" providerId="ADAL" clId="{F6B7B4B9-9750-7447-98BB-6D957AB2A741}" dt="2021-02-05T08:48:56.800" v="2162" actId="2696"/>
        <pc:sldMkLst>
          <pc:docMk/>
          <pc:sldMk cId="1417805192" sldId="375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3236735965" sldId="375"/>
        </pc:sldMkLst>
      </pc:sldChg>
      <pc:sldChg chg="modSp new del mo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911453199" sldId="375"/>
        </pc:sldMkLst>
        <pc:spChg chg="mod">
          <ac:chgData name="Laura Igual Muñoz" userId="70971670-db8e-4c6f-8475-171e608a376b" providerId="ADAL" clId="{F6B7B4B9-9750-7447-98BB-6D957AB2A741}" dt="2021-02-09T11:03:01.716" v="5522" actId="20577"/>
          <ac:spMkLst>
            <pc:docMk/>
            <pc:sldMk cId="3911453199" sldId="375"/>
            <ac:spMk id="2" creationId="{1FF80F8E-E8B3-164D-8BDD-B549033D45FE}"/>
          </ac:spMkLst>
        </pc:spChg>
        <pc:spChg chg="mod">
          <ac:chgData name="Laura Igual Muñoz" userId="70971670-db8e-4c6f-8475-171e608a376b" providerId="ADAL" clId="{F6B7B4B9-9750-7447-98BB-6D957AB2A741}" dt="2021-02-09T11:03:58.856" v="5538" actId="20577"/>
          <ac:spMkLst>
            <pc:docMk/>
            <pc:sldMk cId="3911453199" sldId="375"/>
            <ac:spMk id="3" creationId="{4C89914E-3112-F048-A1F9-A7F270248E0E}"/>
          </ac:spMkLst>
        </pc:spChg>
      </pc:sldChg>
      <pc:sldChg chg="modSp new del mo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319713514" sldId="376"/>
        </pc:sldMkLst>
        <pc:spChg chg="mod">
          <ac:chgData name="Laura Igual Muñoz" userId="70971670-db8e-4c6f-8475-171e608a376b" providerId="ADAL" clId="{F6B7B4B9-9750-7447-98BB-6D957AB2A741}" dt="2021-02-05T09:47:21.160" v="2585" actId="20577"/>
          <ac:spMkLst>
            <pc:docMk/>
            <pc:sldMk cId="2319713514" sldId="376"/>
            <ac:spMk id="2" creationId="{A3593A82-054F-0D45-9E24-7FC41DEBCC11}"/>
          </ac:spMkLst>
        </pc:spChg>
        <pc:spChg chg="mod">
          <ac:chgData name="Laura Igual Muñoz" userId="70971670-db8e-4c6f-8475-171e608a376b" providerId="ADAL" clId="{F6B7B4B9-9750-7447-98BB-6D957AB2A741}" dt="2021-02-05T09:55:23.905" v="2657" actId="12"/>
          <ac:spMkLst>
            <pc:docMk/>
            <pc:sldMk cId="2319713514" sldId="376"/>
            <ac:spMk id="3" creationId="{5B54917B-2443-A64F-BF47-0C0BF56A70E1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601353481" sldId="376"/>
        </pc:sldMkLst>
      </pc:sldChg>
      <pc:sldChg chg="modSp new del mo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640188620" sldId="377"/>
        </pc:sldMkLst>
        <pc:spChg chg="mod">
          <ac:chgData name="Laura Igual Muñoz" userId="70971670-db8e-4c6f-8475-171e608a376b" providerId="ADAL" clId="{F6B7B4B9-9750-7447-98BB-6D957AB2A741}" dt="2021-02-05T10:01:33.236" v="2732" actId="790"/>
          <ac:spMkLst>
            <pc:docMk/>
            <pc:sldMk cId="1640188620" sldId="377"/>
            <ac:spMk id="2" creationId="{2579426B-BE1F-A444-8165-DE487EE33CF6}"/>
          </ac:spMkLst>
        </pc:spChg>
        <pc:spChg chg="mod">
          <ac:chgData name="Laura Igual Muñoz" userId="70971670-db8e-4c6f-8475-171e608a376b" providerId="ADAL" clId="{F6B7B4B9-9750-7447-98BB-6D957AB2A741}" dt="2021-02-05T11:10:08.802" v="3751" actId="20577"/>
          <ac:spMkLst>
            <pc:docMk/>
            <pc:sldMk cId="1640188620" sldId="377"/>
            <ac:spMk id="3" creationId="{5B6184C4-2ED2-F04F-AD4F-F0BBF8B606A0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219693641" sldId="377"/>
        </pc:sldMkLst>
      </pc:sldChg>
      <pc:sldChg chg="add del">
        <pc:chgData name="Laura Igual Muñoz" userId="70971670-db8e-4c6f-8475-171e608a376b" providerId="ADAL" clId="{F6B7B4B9-9750-7447-98BB-6D957AB2A741}" dt="2021-02-09T10:05:13.922" v="5190" actId="2696"/>
        <pc:sldMkLst>
          <pc:docMk/>
          <pc:sldMk cId="977266749" sldId="378"/>
        </pc:sldMkLst>
      </pc:sldChg>
      <pc:sldChg chg="addSp delSp modSp new del mod ord modClrScheme chgLayout">
        <pc:chgData name="Laura Igual Muñoz" userId="70971670-db8e-4c6f-8475-171e608a376b" providerId="ADAL" clId="{F6B7B4B9-9750-7447-98BB-6D957AB2A741}" dt="2021-02-05T10:08:50.684" v="2840" actId="2696"/>
        <pc:sldMkLst>
          <pc:docMk/>
          <pc:sldMk cId="2499047316" sldId="378"/>
        </pc:sldMkLst>
        <pc:spChg chg="del mod ord">
          <ac:chgData name="Laura Igual Muñoz" userId="70971670-db8e-4c6f-8475-171e608a376b" providerId="ADAL" clId="{F6B7B4B9-9750-7447-98BB-6D957AB2A741}" dt="2021-02-05T10:05:01.956" v="2735" actId="700"/>
          <ac:spMkLst>
            <pc:docMk/>
            <pc:sldMk cId="2499047316" sldId="378"/>
            <ac:spMk id="2" creationId="{1BB572D5-CAA1-8E4E-9C1B-ADA757158C8D}"/>
          </ac:spMkLst>
        </pc:spChg>
        <pc:spChg chg="del mod ord">
          <ac:chgData name="Laura Igual Muñoz" userId="70971670-db8e-4c6f-8475-171e608a376b" providerId="ADAL" clId="{F6B7B4B9-9750-7447-98BB-6D957AB2A741}" dt="2021-02-05T10:05:01.956" v="2735" actId="700"/>
          <ac:spMkLst>
            <pc:docMk/>
            <pc:sldMk cId="2499047316" sldId="378"/>
            <ac:spMk id="3" creationId="{F15B0ADD-B3E0-E544-9F9F-ACDE6614D073}"/>
          </ac:spMkLst>
        </pc:spChg>
        <pc:spChg chg="add mod ord">
          <ac:chgData name="Laura Igual Muñoz" userId="70971670-db8e-4c6f-8475-171e608a376b" providerId="ADAL" clId="{F6B7B4B9-9750-7447-98BB-6D957AB2A741}" dt="2021-02-05T10:07:46.670" v="2834" actId="1035"/>
          <ac:spMkLst>
            <pc:docMk/>
            <pc:sldMk cId="2499047316" sldId="378"/>
            <ac:spMk id="4" creationId="{7411A298-C71A-F746-B47D-3965012952FC}"/>
          </ac:spMkLst>
        </pc:spChg>
        <pc:spChg chg="add mod ord">
          <ac:chgData name="Laura Igual Muñoz" userId="70971670-db8e-4c6f-8475-171e608a376b" providerId="ADAL" clId="{F6B7B4B9-9750-7447-98BB-6D957AB2A741}" dt="2021-02-05T10:07:58.556" v="2839" actId="20577"/>
          <ac:spMkLst>
            <pc:docMk/>
            <pc:sldMk cId="2499047316" sldId="378"/>
            <ac:spMk id="5" creationId="{869A3DE2-1FED-EF40-A5DB-F69962D96BB0}"/>
          </ac:spMkLst>
        </pc:spChg>
      </pc:sldChg>
      <pc:sldChg chg="add del">
        <pc:chgData name="Laura Igual Muñoz" userId="70971670-db8e-4c6f-8475-171e608a376b" providerId="ADAL" clId="{F6B7B4B9-9750-7447-98BB-6D957AB2A741}" dt="2021-02-05T14:41:44.718" v="3933" actId="2696"/>
        <pc:sldMkLst>
          <pc:docMk/>
          <pc:sldMk cId="3238325883" sldId="378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436546642" sldId="379"/>
        </pc:sldMkLst>
      </pc:sldChg>
      <pc:sldChg chg="addSp delSp modSp add del mod or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017356761" sldId="379"/>
        </pc:sldMkLst>
        <pc:spChg chg="add del mod">
          <ac:chgData name="Laura Igual Muñoz" userId="70971670-db8e-4c6f-8475-171e608a376b" providerId="ADAL" clId="{F6B7B4B9-9750-7447-98BB-6D957AB2A741}" dt="2021-02-05T14:42:19.960" v="3974" actId="478"/>
          <ac:spMkLst>
            <pc:docMk/>
            <pc:sldMk cId="2017356761" sldId="379"/>
            <ac:spMk id="3" creationId="{42B92F32-5F9D-6445-B3C4-CF097AD1C64E}"/>
          </ac:spMkLst>
        </pc:spChg>
        <pc:spChg chg="mod">
          <ac:chgData name="Laura Igual Muñoz" userId="70971670-db8e-4c6f-8475-171e608a376b" providerId="ADAL" clId="{F6B7B4B9-9750-7447-98BB-6D957AB2A741}" dt="2021-02-05T14:42:14.520" v="3971" actId="20577"/>
          <ac:spMkLst>
            <pc:docMk/>
            <pc:sldMk cId="2017356761" sldId="379"/>
            <ac:spMk id="4" creationId="{7411A298-C71A-F746-B47D-3965012952FC}"/>
          </ac:spMkLst>
        </pc:spChg>
        <pc:spChg chg="del mod">
          <ac:chgData name="Laura Igual Muñoz" userId="70971670-db8e-4c6f-8475-171e608a376b" providerId="ADAL" clId="{F6B7B4B9-9750-7447-98BB-6D957AB2A741}" dt="2021-02-05T14:42:17.739" v="3972" actId="478"/>
          <ac:spMkLst>
            <pc:docMk/>
            <pc:sldMk cId="2017356761" sldId="379"/>
            <ac:spMk id="5" creationId="{869A3DE2-1FED-EF40-A5DB-F69962D96BB0}"/>
          </ac:spMkLst>
        </pc:spChg>
      </pc:sldChg>
      <pc:sldChg chg="modSp add del mod modNotesTx">
        <pc:chgData name="Laura Igual Muñoz" userId="70971670-db8e-4c6f-8475-171e608a376b" providerId="ADAL" clId="{F6B7B4B9-9750-7447-98BB-6D957AB2A741}" dt="2021-02-05T11:28:23.850" v="3824" actId="2696"/>
        <pc:sldMkLst>
          <pc:docMk/>
          <pc:sldMk cId="3721912764" sldId="379"/>
        </pc:sldMkLst>
        <pc:spChg chg="mod">
          <ac:chgData name="Laura Igual Muñoz" userId="70971670-db8e-4c6f-8475-171e608a376b" providerId="ADAL" clId="{F6B7B4B9-9750-7447-98BB-6D957AB2A741}" dt="2021-02-05T11:26:25.005" v="3820" actId="20577"/>
          <ac:spMkLst>
            <pc:docMk/>
            <pc:sldMk cId="3721912764" sldId="379"/>
            <ac:spMk id="2" creationId="{72AE7C21-179D-534D-82B2-A6971DE07E3E}"/>
          </ac:spMkLst>
        </pc:spChg>
        <pc:spChg chg="mod">
          <ac:chgData name="Laura Igual Muñoz" userId="70971670-db8e-4c6f-8475-171e608a376b" providerId="ADAL" clId="{F6B7B4B9-9750-7447-98BB-6D957AB2A741}" dt="2021-02-05T11:26:26.338" v="3821" actId="20577"/>
          <ac:spMkLst>
            <pc:docMk/>
            <pc:sldMk cId="3721912764" sldId="379"/>
            <ac:spMk id="3" creationId="{609DF188-02A7-EB46-9297-6DDEDA8E7B36}"/>
          </ac:spMkLst>
        </pc:spChg>
      </pc:sldChg>
      <pc:sldChg chg="add del">
        <pc:chgData name="Laura Igual Muñoz" userId="70971670-db8e-4c6f-8475-171e608a376b" providerId="ADAL" clId="{F6B7B4B9-9750-7447-98BB-6D957AB2A741}" dt="2021-02-05T15:35:17.342" v="4325" actId="2696"/>
        <pc:sldMkLst>
          <pc:docMk/>
          <pc:sldMk cId="3989196464" sldId="380"/>
        </pc:sldMkLst>
      </pc:sldChg>
      <pc:sldChg chg="modSp add del mod">
        <pc:chgData name="Laura Igual Muñoz" userId="70971670-db8e-4c6f-8475-171e608a376b" providerId="ADAL" clId="{F6B7B4B9-9750-7447-98BB-6D957AB2A741}" dt="2021-02-09T10:05:10.100" v="5189" actId="2696"/>
        <pc:sldMkLst>
          <pc:docMk/>
          <pc:sldMk cId="2205591614" sldId="381"/>
        </pc:sldMkLst>
        <pc:spChg chg="mod">
          <ac:chgData name="Laura Igual Muñoz" userId="70971670-db8e-4c6f-8475-171e608a376b" providerId="ADAL" clId="{F6B7B4B9-9750-7447-98BB-6D957AB2A741}" dt="2021-02-05T14:42:54.373" v="3986" actId="20577"/>
          <ac:spMkLst>
            <pc:docMk/>
            <pc:sldMk cId="2205591614" sldId="381"/>
            <ac:spMk id="4" creationId="{7411A298-C71A-F746-B47D-3965012952FC}"/>
          </ac:spMkLst>
        </pc:spChg>
        <pc:spChg chg="mod">
          <ac:chgData name="Laura Igual Muñoz" userId="70971670-db8e-4c6f-8475-171e608a376b" providerId="ADAL" clId="{F6B7B4B9-9750-7447-98BB-6D957AB2A741}" dt="2021-02-05T15:35:31.006" v="4338" actId="1035"/>
          <ac:spMkLst>
            <pc:docMk/>
            <pc:sldMk cId="2205591614" sldId="381"/>
            <ac:spMk id="5" creationId="{869A3DE2-1FED-EF40-A5DB-F69962D96BB0}"/>
          </ac:spMkLst>
        </pc:spChg>
      </pc:sldChg>
      <pc:sldChg chg="delSp 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865831747" sldId="382"/>
        </pc:sldMkLst>
        <pc:spChg chg="mod">
          <ac:chgData name="Laura Igual Muñoz" userId="70971670-db8e-4c6f-8475-171e608a376b" providerId="ADAL" clId="{F6B7B4B9-9750-7447-98BB-6D957AB2A741}" dt="2021-02-05T14:44:00.485" v="4016" actId="20577"/>
          <ac:spMkLst>
            <pc:docMk/>
            <pc:sldMk cId="1865831747" sldId="382"/>
            <ac:spMk id="4" creationId="{7411A298-C71A-F746-B47D-3965012952FC}"/>
          </ac:spMkLst>
        </pc:spChg>
        <pc:spChg chg="del mod">
          <ac:chgData name="Laura Igual Muñoz" userId="70971670-db8e-4c6f-8475-171e608a376b" providerId="ADAL" clId="{F6B7B4B9-9750-7447-98BB-6D957AB2A741}" dt="2021-02-05T14:43:50.037" v="4014" actId="478"/>
          <ac:spMkLst>
            <pc:docMk/>
            <pc:sldMk cId="1865831747" sldId="382"/>
            <ac:spMk id="5" creationId="{869A3DE2-1FED-EF40-A5DB-F69962D96BB0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3790538819" sldId="382"/>
        </pc:sldMkLst>
      </pc:sldChg>
      <pc:sldChg chg="delSp add del setBg delDesignElem">
        <pc:chgData name="Laura Igual Muñoz" userId="70971670-db8e-4c6f-8475-171e608a376b" providerId="ADAL" clId="{F6B7B4B9-9750-7447-98BB-6D957AB2A741}" dt="2021-02-09T10:37:37.949" v="5328" actId="2696"/>
        <pc:sldMkLst>
          <pc:docMk/>
          <pc:sldMk cId="889390924" sldId="383"/>
        </pc:sldMkLst>
        <pc:spChg chg="del">
          <ac:chgData name="Laura Igual Muñoz" userId="70971670-db8e-4c6f-8475-171e608a376b" providerId="ADAL" clId="{F6B7B4B9-9750-7447-98BB-6D957AB2A741}" dt="2021-02-09T10:37:14.292" v="5323"/>
          <ac:spMkLst>
            <pc:docMk/>
            <pc:sldMk cId="889390924" sldId="383"/>
            <ac:spMk id="23" creationId="{89E7A3B0-8177-473E-B1D0-59D0661DCBA4}"/>
          </ac:spMkLst>
        </pc:spChg>
        <pc:spChg chg="del">
          <ac:chgData name="Laura Igual Muñoz" userId="70971670-db8e-4c6f-8475-171e608a376b" providerId="ADAL" clId="{F6B7B4B9-9750-7447-98BB-6D957AB2A741}" dt="2021-02-09T10:37:14.292" v="5323"/>
          <ac:spMkLst>
            <pc:docMk/>
            <pc:sldMk cId="889390924" sldId="383"/>
            <ac:spMk id="24" creationId="{A29398BB-6F62-472B-88B2-8D942FEBFB20}"/>
          </ac:spMkLst>
        </pc:spChg>
        <pc:spChg chg="del">
          <ac:chgData name="Laura Igual Muñoz" userId="70971670-db8e-4c6f-8475-171e608a376b" providerId="ADAL" clId="{F6B7B4B9-9750-7447-98BB-6D957AB2A741}" dt="2021-02-09T10:37:14.292" v="5323"/>
          <ac:spMkLst>
            <pc:docMk/>
            <pc:sldMk cId="889390924" sldId="383"/>
            <ac:spMk id="25" creationId="{FD367FDA-2141-45CD-BBF9-48670C11DF6E}"/>
          </ac:spMkLst>
        </pc:spChg>
      </pc:sldChg>
      <pc:sldChg chg="delSp add del setBg delDesignElem">
        <pc:chgData name="Laura Igual Muñoz" userId="70971670-db8e-4c6f-8475-171e608a376b" providerId="ADAL" clId="{F6B7B4B9-9750-7447-98BB-6D957AB2A741}" dt="2021-02-09T11:17:20.790" v="5552" actId="2696"/>
        <pc:sldMkLst>
          <pc:docMk/>
          <pc:sldMk cId="1283954134" sldId="383"/>
        </pc:sldMkLst>
        <pc:spChg chg="del">
          <ac:chgData name="Laura Igual Muñoz" userId="70971670-db8e-4c6f-8475-171e608a376b" providerId="ADAL" clId="{F6B7B4B9-9750-7447-98BB-6D957AB2A741}" dt="2021-02-09T11:15:12.474" v="5548"/>
          <ac:spMkLst>
            <pc:docMk/>
            <pc:sldMk cId="1283954134" sldId="383"/>
            <ac:spMk id="23" creationId="{89E7A3B0-8177-473E-B1D0-59D0661DCBA4}"/>
          </ac:spMkLst>
        </pc:spChg>
        <pc:spChg chg="del">
          <ac:chgData name="Laura Igual Muñoz" userId="70971670-db8e-4c6f-8475-171e608a376b" providerId="ADAL" clId="{F6B7B4B9-9750-7447-98BB-6D957AB2A741}" dt="2021-02-09T11:15:12.474" v="5548"/>
          <ac:spMkLst>
            <pc:docMk/>
            <pc:sldMk cId="1283954134" sldId="383"/>
            <ac:spMk id="24" creationId="{A29398BB-6F62-472B-88B2-8D942FEBFB20}"/>
          </ac:spMkLst>
        </pc:spChg>
        <pc:spChg chg="del">
          <ac:chgData name="Laura Igual Muñoz" userId="70971670-db8e-4c6f-8475-171e608a376b" providerId="ADAL" clId="{F6B7B4B9-9750-7447-98BB-6D957AB2A741}" dt="2021-02-09T11:15:12.474" v="5548"/>
          <ac:spMkLst>
            <pc:docMk/>
            <pc:sldMk cId="1283954134" sldId="383"/>
            <ac:spMk id="25" creationId="{FD367FDA-2141-45CD-BBF9-48670C11DF6E}"/>
          </ac:spMkLst>
        </pc:spChg>
      </pc:sldChg>
      <pc:sldChg chg="addSp delSp modSp add del mod setBg">
        <pc:chgData name="Laura Igual Muñoz" userId="70971670-db8e-4c6f-8475-171e608a376b" providerId="ADAL" clId="{F6B7B4B9-9750-7447-98BB-6D957AB2A741}" dt="2021-02-09T10:14:58.531" v="5249" actId="2696"/>
        <pc:sldMkLst>
          <pc:docMk/>
          <pc:sldMk cId="3787075778" sldId="383"/>
        </pc:sldMkLst>
        <pc:spChg chg="mod">
          <ac:chgData name="Laura Igual Muñoz" userId="70971670-db8e-4c6f-8475-171e608a376b" providerId="ADAL" clId="{F6B7B4B9-9750-7447-98BB-6D957AB2A741}" dt="2021-02-05T15:29:24.214" v="4116" actId="26606"/>
          <ac:spMkLst>
            <pc:docMk/>
            <pc:sldMk cId="3787075778" sldId="383"/>
            <ac:spMk id="2" creationId="{56669804-D875-CA48-AC8F-F15D35E7A9C6}"/>
          </ac:spMkLst>
        </pc:spChg>
        <pc:spChg chg="mod">
          <ac:chgData name="Laura Igual Muñoz" userId="70971670-db8e-4c6f-8475-171e608a376b" providerId="ADAL" clId="{F6B7B4B9-9750-7447-98BB-6D957AB2A741}" dt="2021-02-05T15:29:24.214" v="4116" actId="26606"/>
          <ac:spMkLst>
            <pc:docMk/>
            <pc:sldMk cId="3787075778" sldId="383"/>
            <ac:spMk id="3" creationId="{B83CD076-A1B7-D94D-9948-6DA9FB387E1B}"/>
          </ac:spMkLst>
        </pc:spChg>
        <pc:spChg chg="add del">
          <ac:chgData name="Laura Igual Muñoz" userId="70971670-db8e-4c6f-8475-171e608a376b" providerId="ADAL" clId="{F6B7B4B9-9750-7447-98BB-6D957AB2A741}" dt="2021-02-05T15:29:24.214" v="4116" actId="26606"/>
          <ac:spMkLst>
            <pc:docMk/>
            <pc:sldMk cId="3787075778" sldId="383"/>
            <ac:spMk id="12" creationId="{EB270761-CC40-4F3F-A916-7E3BC3989348}"/>
          </ac:spMkLst>
        </pc:spChg>
        <pc:spChg chg="add del">
          <ac:chgData name="Laura Igual Muñoz" userId="70971670-db8e-4c6f-8475-171e608a376b" providerId="ADAL" clId="{F6B7B4B9-9750-7447-98BB-6D957AB2A741}" dt="2021-02-05T15:29:24.214" v="4116" actId="26606"/>
          <ac:spMkLst>
            <pc:docMk/>
            <pc:sldMk cId="3787075778" sldId="383"/>
            <ac:spMk id="14" creationId="{EF5FE77B-EA4C-4573-8509-E577DCA8AF45}"/>
          </ac:spMkLst>
        </pc:spChg>
        <pc:spChg chg="add del">
          <ac:chgData name="Laura Igual Muñoz" userId="70971670-db8e-4c6f-8475-171e608a376b" providerId="ADAL" clId="{F6B7B4B9-9750-7447-98BB-6D957AB2A741}" dt="2021-02-05T15:29:06.663" v="4109" actId="26606"/>
          <ac:spMkLst>
            <pc:docMk/>
            <pc:sldMk cId="3787075778" sldId="383"/>
            <ac:spMk id="19" creationId="{A8CCCB6D-5162-4AAE-A5E3-3AC55410DBCE}"/>
          </ac:spMkLst>
        </pc:spChg>
        <pc:spChg chg="add del">
          <ac:chgData name="Laura Igual Muñoz" userId="70971670-db8e-4c6f-8475-171e608a376b" providerId="ADAL" clId="{F6B7B4B9-9750-7447-98BB-6D957AB2A741}" dt="2021-02-05T15:29:06.663" v="4109" actId="26606"/>
          <ac:spMkLst>
            <pc:docMk/>
            <pc:sldMk cId="3787075778" sldId="383"/>
            <ac:spMk id="21" creationId="{0BCD8C04-CC7B-40EF-82EB-E9821F79BB86}"/>
          </ac:spMkLst>
        </pc:spChg>
        <pc:spChg chg="add del">
          <ac:chgData name="Laura Igual Muñoz" userId="70971670-db8e-4c6f-8475-171e608a376b" providerId="ADAL" clId="{F6B7B4B9-9750-7447-98BB-6D957AB2A741}" dt="2021-02-05T15:29:24.214" v="4116" actId="26606"/>
          <ac:spMkLst>
            <pc:docMk/>
            <pc:sldMk cId="3787075778" sldId="383"/>
            <ac:spMk id="23" creationId="{89E7A3B0-8177-473E-B1D0-59D0661DCBA4}"/>
          </ac:spMkLst>
        </pc:spChg>
        <pc:spChg chg="add del">
          <ac:chgData name="Laura Igual Muñoz" userId="70971670-db8e-4c6f-8475-171e608a376b" providerId="ADAL" clId="{F6B7B4B9-9750-7447-98BB-6D957AB2A741}" dt="2021-02-05T15:29:24.214" v="4116" actId="26606"/>
          <ac:spMkLst>
            <pc:docMk/>
            <pc:sldMk cId="3787075778" sldId="383"/>
            <ac:spMk id="24" creationId="{A29398BB-6F62-472B-88B2-8D942FEBFB20}"/>
          </ac:spMkLst>
        </pc:spChg>
        <pc:spChg chg="add del">
          <ac:chgData name="Laura Igual Muñoz" userId="70971670-db8e-4c6f-8475-171e608a376b" providerId="ADAL" clId="{F6B7B4B9-9750-7447-98BB-6D957AB2A741}" dt="2021-02-05T15:29:24.214" v="4116" actId="26606"/>
          <ac:spMkLst>
            <pc:docMk/>
            <pc:sldMk cId="3787075778" sldId="383"/>
            <ac:spMk id="25" creationId="{FD367FDA-2141-45CD-BBF9-48670C11DF6E}"/>
          </ac:spMkLst>
        </pc:spChg>
        <pc:picChg chg="del mod ord">
          <ac:chgData name="Laura Igual Muñoz" userId="70971670-db8e-4c6f-8475-171e608a376b" providerId="ADAL" clId="{F6B7B4B9-9750-7447-98BB-6D957AB2A741}" dt="2021-02-05T15:29:32.882" v="4119" actId="478"/>
          <ac:picMkLst>
            <pc:docMk/>
            <pc:sldMk cId="3787075778" sldId="383"/>
            <ac:picMk id="5" creationId="{8B129878-590C-5048-B82E-4B2F7256E7B8}"/>
          </ac:picMkLst>
        </pc:picChg>
        <pc:picChg chg="add mod">
          <ac:chgData name="Laura Igual Muñoz" userId="70971670-db8e-4c6f-8475-171e608a376b" providerId="ADAL" clId="{F6B7B4B9-9750-7447-98BB-6D957AB2A741}" dt="2021-02-05T15:29:49.835" v="4124" actId="1076"/>
          <ac:picMkLst>
            <pc:docMk/>
            <pc:sldMk cId="3787075778" sldId="383"/>
            <ac:picMk id="6" creationId="{A9292193-5AA6-0F42-92F4-5FF7F0B2600F}"/>
          </ac:picMkLst>
        </pc:picChg>
        <pc:picChg chg="mod ord">
          <ac:chgData name="Laura Igual Muñoz" userId="70971670-db8e-4c6f-8475-171e608a376b" providerId="ADAL" clId="{F6B7B4B9-9750-7447-98BB-6D957AB2A741}" dt="2021-02-05T15:29:24.214" v="4116" actId="26606"/>
          <ac:picMkLst>
            <pc:docMk/>
            <pc:sldMk cId="3787075778" sldId="383"/>
            <ac:picMk id="7" creationId="{3C98780E-98B5-CD40-B59F-429FB865A475}"/>
          </ac:picMkLst>
        </pc:pic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875882299" sldId="384"/>
        </pc:sldMkLst>
      </pc:sldChg>
      <pc:sldChg chg="new del">
        <pc:chgData name="Laura Igual Muñoz" userId="70971670-db8e-4c6f-8475-171e608a376b" providerId="ADAL" clId="{F6B7B4B9-9750-7447-98BB-6D957AB2A741}" dt="2021-02-05T15:40:04.471" v="4484" actId="2696"/>
        <pc:sldMkLst>
          <pc:docMk/>
          <pc:sldMk cId="1552434187" sldId="384"/>
        </pc:sldMkLst>
      </pc:sldChg>
      <pc:sldChg chg="addSp delSp modSp new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502413532" sldId="384"/>
        </pc:sldMkLst>
        <pc:spChg chg="mod">
          <ac:chgData name="Laura Igual Muñoz" userId="70971670-db8e-4c6f-8475-171e608a376b" providerId="ADAL" clId="{F6B7B4B9-9750-7447-98BB-6D957AB2A741}" dt="2021-02-08T15:15:58.409" v="4743" actId="14100"/>
          <ac:spMkLst>
            <pc:docMk/>
            <pc:sldMk cId="2502413532" sldId="384"/>
            <ac:spMk id="2" creationId="{690030F3-9AE4-0148-A53C-69113792F6EE}"/>
          </ac:spMkLst>
        </pc:spChg>
        <pc:spChg chg="add del mod">
          <ac:chgData name="Laura Igual Muñoz" userId="70971670-db8e-4c6f-8475-171e608a376b" providerId="ADAL" clId="{F6B7B4B9-9750-7447-98BB-6D957AB2A741}" dt="2021-02-08T15:15:44.798" v="4737" actId="478"/>
          <ac:spMkLst>
            <pc:docMk/>
            <pc:sldMk cId="2502413532" sldId="384"/>
            <ac:spMk id="3" creationId="{B120BABC-29F3-9946-9327-776B35AB4ADE}"/>
          </ac:spMkLst>
        </pc:spChg>
        <pc:spChg chg="add mod">
          <ac:chgData name="Laura Igual Muñoz" userId="70971670-db8e-4c6f-8475-171e608a376b" providerId="ADAL" clId="{F6B7B4B9-9750-7447-98BB-6D957AB2A741}" dt="2021-02-08T15:15:10.212" v="4722" actId="1076"/>
          <ac:spMkLst>
            <pc:docMk/>
            <pc:sldMk cId="2502413532" sldId="384"/>
            <ac:spMk id="5" creationId="{CF48B54F-2FE8-3E4E-B4FD-C91190A54E40}"/>
          </ac:spMkLst>
        </pc:spChg>
        <pc:spChg chg="add del mod">
          <ac:chgData name="Laura Igual Muñoz" userId="70971670-db8e-4c6f-8475-171e608a376b" providerId="ADAL" clId="{F6B7B4B9-9750-7447-98BB-6D957AB2A741}" dt="2021-02-08T15:15:42.159" v="4736" actId="478"/>
          <ac:spMkLst>
            <pc:docMk/>
            <pc:sldMk cId="2502413532" sldId="384"/>
            <ac:spMk id="7" creationId="{B28925F8-E803-DA47-9F39-4BA30E0A47FD}"/>
          </ac:spMkLst>
        </pc:spChg>
        <pc:spChg chg="add del mod">
          <ac:chgData name="Laura Igual Muñoz" userId="70971670-db8e-4c6f-8475-171e608a376b" providerId="ADAL" clId="{F6B7B4B9-9750-7447-98BB-6D957AB2A741}" dt="2021-02-08T15:15:47.741" v="4739" actId="478"/>
          <ac:spMkLst>
            <pc:docMk/>
            <pc:sldMk cId="2502413532" sldId="384"/>
            <ac:spMk id="9" creationId="{F0BEAD15-80CB-254D-80B9-78DEA92AFDCB}"/>
          </ac:spMkLst>
        </pc:spChg>
        <pc:picChg chg="add mod">
          <ac:chgData name="Laura Igual Muñoz" userId="70971670-db8e-4c6f-8475-171e608a376b" providerId="ADAL" clId="{F6B7B4B9-9750-7447-98BB-6D957AB2A741}" dt="2021-02-08T15:16:02.407" v="4744" actId="1076"/>
          <ac:picMkLst>
            <pc:docMk/>
            <pc:sldMk cId="2502413532" sldId="384"/>
            <ac:picMk id="4" creationId="{37A7BD09-E1E9-C54A-A367-5EA6FB97ADD3}"/>
          </ac:picMkLst>
        </pc:picChg>
      </pc:sldChg>
      <pc:sldChg chg="modSp add del mod">
        <pc:chgData name="Laura Igual Muñoz" userId="70971670-db8e-4c6f-8475-171e608a376b" providerId="ADAL" clId="{F6B7B4B9-9750-7447-98BB-6D957AB2A741}" dt="2021-02-09T08:57:13.743" v="4760" actId="2696"/>
        <pc:sldMkLst>
          <pc:docMk/>
          <pc:sldMk cId="2647383514" sldId="385"/>
        </pc:sldMkLst>
        <pc:spChg chg="mod">
          <ac:chgData name="Laura Igual Muñoz" userId="70971670-db8e-4c6f-8475-171e608a376b" providerId="ADAL" clId="{F6B7B4B9-9750-7447-98BB-6D957AB2A741}" dt="2021-02-09T08:56:59.467" v="4748" actId="20577"/>
          <ac:spMkLst>
            <pc:docMk/>
            <pc:sldMk cId="2647383514" sldId="385"/>
            <ac:spMk id="4" creationId="{7411A298-C71A-F746-B47D-3965012952FC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857017973" sldId="386"/>
        </pc:sldMkLst>
      </pc:sldChg>
      <pc:sldChg chg="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191482208" sldId="386"/>
        </pc:sldMkLst>
        <pc:spChg chg="mod">
          <ac:chgData name="Laura Igual Muñoz" userId="70971670-db8e-4c6f-8475-171e608a376b" providerId="ADAL" clId="{F6B7B4B9-9750-7447-98BB-6D957AB2A741}" dt="2021-02-09T08:57:11.095" v="4759" actId="20577"/>
          <ac:spMkLst>
            <pc:docMk/>
            <pc:sldMk cId="1191482208" sldId="386"/>
            <ac:spMk id="4" creationId="{7411A298-C71A-F746-B47D-3965012952FC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333756929" sldId="387"/>
        </pc:sldMkLst>
      </pc:sldChg>
      <pc:sldChg chg="add 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965297567" sldId="387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1438700054" sldId="388"/>
        </pc:sldMkLst>
      </pc:sldChg>
      <pc:sldChg chg="addSp delSp modSp add del mod or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252285661" sldId="388"/>
        </pc:sldMkLst>
        <pc:spChg chg="mod">
          <ac:chgData name="Laura Igual Muñoz" userId="70971670-db8e-4c6f-8475-171e608a376b" providerId="ADAL" clId="{F6B7B4B9-9750-7447-98BB-6D957AB2A741}" dt="2021-02-09T09:24:38.649" v="5006" actId="20577"/>
          <ac:spMkLst>
            <pc:docMk/>
            <pc:sldMk cId="2252285661" sldId="388"/>
            <ac:spMk id="2" creationId="{558DA5A7-5859-E449-B3F6-43A365ECEF46}"/>
          </ac:spMkLst>
        </pc:spChg>
        <pc:spChg chg="mod">
          <ac:chgData name="Laura Igual Muñoz" userId="70971670-db8e-4c6f-8475-171e608a376b" providerId="ADAL" clId="{F6B7B4B9-9750-7447-98BB-6D957AB2A741}" dt="2021-02-09T09:25:33.060" v="5024"/>
          <ac:spMkLst>
            <pc:docMk/>
            <pc:sldMk cId="2252285661" sldId="388"/>
            <ac:spMk id="3" creationId="{1010A58B-2D64-924D-B0A7-3004759E0D94}"/>
          </ac:spMkLst>
        </pc:spChg>
        <pc:spChg chg="add del mod">
          <ac:chgData name="Laura Igual Muñoz" userId="70971670-db8e-4c6f-8475-171e608a376b" providerId="ADAL" clId="{F6B7B4B9-9750-7447-98BB-6D957AB2A741}" dt="2021-02-09T11:14:32.841" v="5544" actId="478"/>
          <ac:spMkLst>
            <pc:docMk/>
            <pc:sldMk cId="2252285661" sldId="388"/>
            <ac:spMk id="6" creationId="{C76BA3E5-6B8C-2848-8A44-AAFD0C556F73}"/>
          </ac:spMkLst>
        </pc:spChg>
        <pc:spChg chg="del">
          <ac:chgData name="Laura Igual Muñoz" userId="70971670-db8e-4c6f-8475-171e608a376b" providerId="ADAL" clId="{F6B7B4B9-9750-7447-98BB-6D957AB2A741}" dt="2021-02-09T09:20:46.007" v="4941" actId="478"/>
          <ac:spMkLst>
            <pc:docMk/>
            <pc:sldMk cId="2252285661" sldId="388"/>
            <ac:spMk id="9" creationId="{5E8124EF-B5F8-C947-9094-1581C8839DFE}"/>
          </ac:spMkLst>
        </pc:spChg>
        <pc:spChg chg="add del mod">
          <ac:chgData name="Laura Igual Muñoz" userId="70971670-db8e-4c6f-8475-171e608a376b" providerId="ADAL" clId="{F6B7B4B9-9750-7447-98BB-6D957AB2A741}" dt="2021-02-09T11:14:35.936" v="5546" actId="478"/>
          <ac:spMkLst>
            <pc:docMk/>
            <pc:sldMk cId="2252285661" sldId="388"/>
            <ac:spMk id="10" creationId="{51F58EF4-FFA6-734B-A9E6-7D3C8C09D437}"/>
          </ac:spMkLst>
        </pc:spChg>
        <pc:picChg chg="del mod">
          <ac:chgData name="Laura Igual Muñoz" userId="70971670-db8e-4c6f-8475-171e608a376b" providerId="ADAL" clId="{F6B7B4B9-9750-7447-98BB-6D957AB2A741}" dt="2021-02-09T09:20:34.731" v="4937" actId="478"/>
          <ac:picMkLst>
            <pc:docMk/>
            <pc:sldMk cId="2252285661" sldId="388"/>
            <ac:picMk id="4" creationId="{E6925F23-2FA3-8C44-93E3-E50A5909ACE2}"/>
          </ac:picMkLst>
        </pc:picChg>
        <pc:picChg chg="del mod">
          <ac:chgData name="Laura Igual Muñoz" userId="70971670-db8e-4c6f-8475-171e608a376b" providerId="ADAL" clId="{F6B7B4B9-9750-7447-98BB-6D957AB2A741}" dt="2021-02-09T09:20:33.855" v="4936" actId="478"/>
          <ac:picMkLst>
            <pc:docMk/>
            <pc:sldMk cId="2252285661" sldId="388"/>
            <ac:picMk id="5" creationId="{E7E0B3E3-D304-344C-BF8F-0F7E19EE2578}"/>
          </ac:picMkLst>
        </pc:picChg>
        <pc:picChg chg="add del mod">
          <ac:chgData name="Laura Igual Muñoz" userId="70971670-db8e-4c6f-8475-171e608a376b" providerId="ADAL" clId="{F6B7B4B9-9750-7447-98BB-6D957AB2A741}" dt="2021-02-09T11:14:33.966" v="5545" actId="478"/>
          <ac:picMkLst>
            <pc:docMk/>
            <pc:sldMk cId="2252285661" sldId="388"/>
            <ac:picMk id="7" creationId="{701CAE40-9175-D14F-AD97-10F19162241A}"/>
          </ac:picMkLst>
        </pc:picChg>
        <pc:picChg chg="del mod">
          <ac:chgData name="Laura Igual Muñoz" userId="70971670-db8e-4c6f-8475-171e608a376b" providerId="ADAL" clId="{F6B7B4B9-9750-7447-98BB-6D957AB2A741}" dt="2021-02-09T09:20:36.759" v="4938" actId="478"/>
          <ac:picMkLst>
            <pc:docMk/>
            <pc:sldMk cId="2252285661" sldId="388"/>
            <ac:picMk id="8" creationId="{2340897E-5482-214B-88A2-CDB8CFADC6F3}"/>
          </ac:picMkLst>
        </pc:pic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75884952" sldId="389"/>
        </pc:sldMkLst>
      </pc:sldChg>
      <pc:sldChg chg="addSp delSp modSp add del mod ord modNotesTx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2802911880" sldId="389"/>
        </pc:sldMkLst>
        <pc:spChg chg="mod">
          <ac:chgData name="Laura Igual Muñoz" userId="70971670-db8e-4c6f-8475-171e608a376b" providerId="ADAL" clId="{F6B7B4B9-9750-7447-98BB-6D957AB2A741}" dt="2021-02-09T09:03:52.391" v="4877" actId="1035"/>
          <ac:spMkLst>
            <pc:docMk/>
            <pc:sldMk cId="2802911880" sldId="389"/>
            <ac:spMk id="3" creationId="{1010A58B-2D64-924D-B0A7-3004759E0D94}"/>
          </ac:spMkLst>
        </pc:spChg>
        <pc:spChg chg="mod">
          <ac:chgData name="Laura Igual Muñoz" userId="70971670-db8e-4c6f-8475-171e608a376b" providerId="ADAL" clId="{F6B7B4B9-9750-7447-98BB-6D957AB2A741}" dt="2021-02-09T10:00:04.576" v="5142" actId="2711"/>
          <ac:spMkLst>
            <pc:docMk/>
            <pc:sldMk cId="2802911880" sldId="389"/>
            <ac:spMk id="6" creationId="{C76BA3E5-6B8C-2848-8A44-AAFD0C556F73}"/>
          </ac:spMkLst>
        </pc:spChg>
        <pc:spChg chg="del mod">
          <ac:chgData name="Laura Igual Muñoz" userId="70971670-db8e-4c6f-8475-171e608a376b" providerId="ADAL" clId="{F6B7B4B9-9750-7447-98BB-6D957AB2A741}" dt="2021-02-09T09:04:18.152" v="4912"/>
          <ac:spMkLst>
            <pc:docMk/>
            <pc:sldMk cId="2802911880" sldId="389"/>
            <ac:spMk id="9" creationId="{5E8124EF-B5F8-C947-9094-1581C8839DFE}"/>
          </ac:spMkLst>
        </pc:spChg>
        <pc:spChg chg="mod">
          <ac:chgData name="Laura Igual Muñoz" userId="70971670-db8e-4c6f-8475-171e608a376b" providerId="ADAL" clId="{F6B7B4B9-9750-7447-98BB-6D957AB2A741}" dt="2021-02-09T09:59:52.541" v="5139" actId="1035"/>
          <ac:spMkLst>
            <pc:docMk/>
            <pc:sldMk cId="2802911880" sldId="389"/>
            <ac:spMk id="10" creationId="{51F58EF4-FFA6-734B-A9E6-7D3C8C09D437}"/>
          </ac:spMkLst>
        </pc:spChg>
        <pc:spChg chg="add mod">
          <ac:chgData name="Laura Igual Muñoz" userId="70971670-db8e-4c6f-8475-171e608a376b" providerId="ADAL" clId="{F6B7B4B9-9750-7447-98BB-6D957AB2A741}" dt="2021-02-09T10:02:15.335" v="5160" actId="20577"/>
          <ac:spMkLst>
            <pc:docMk/>
            <pc:sldMk cId="2802911880" sldId="389"/>
            <ac:spMk id="11" creationId="{B0F17CE1-7BE1-6449-885C-8395C70F54E3}"/>
          </ac:spMkLst>
        </pc:spChg>
        <pc:picChg chg="mod">
          <ac:chgData name="Laura Igual Muñoz" userId="70971670-db8e-4c6f-8475-171e608a376b" providerId="ADAL" clId="{F6B7B4B9-9750-7447-98BB-6D957AB2A741}" dt="2021-02-09T09:17:48.559" v="4924" actId="14826"/>
          <ac:picMkLst>
            <pc:docMk/>
            <pc:sldMk cId="2802911880" sldId="389"/>
            <ac:picMk id="4" creationId="{E6925F23-2FA3-8C44-93E3-E50A5909ACE2}"/>
          </ac:picMkLst>
        </pc:picChg>
        <pc:picChg chg="mod">
          <ac:chgData name="Laura Igual Muñoz" userId="70971670-db8e-4c6f-8475-171e608a376b" providerId="ADAL" clId="{F6B7B4B9-9750-7447-98BB-6D957AB2A741}" dt="2021-02-09T09:17:57.195" v="4925" actId="14826"/>
          <ac:picMkLst>
            <pc:docMk/>
            <pc:sldMk cId="2802911880" sldId="389"/>
            <ac:picMk id="5" creationId="{E7E0B3E3-D304-344C-BF8F-0F7E19EE2578}"/>
          </ac:picMkLst>
        </pc:picChg>
        <pc:picChg chg="mod">
          <ac:chgData name="Laura Igual Muñoz" userId="70971670-db8e-4c6f-8475-171e608a376b" providerId="ADAL" clId="{F6B7B4B9-9750-7447-98BB-6D957AB2A741}" dt="2021-02-09T09:04:16.459" v="4910" actId="1038"/>
          <ac:picMkLst>
            <pc:docMk/>
            <pc:sldMk cId="2802911880" sldId="389"/>
            <ac:picMk id="7" creationId="{701CAE40-9175-D14F-AD97-10F19162241A}"/>
          </ac:picMkLst>
        </pc:picChg>
        <pc:picChg chg="mod">
          <ac:chgData name="Laura Igual Muñoz" userId="70971670-db8e-4c6f-8475-171e608a376b" providerId="ADAL" clId="{F6B7B4B9-9750-7447-98BB-6D957AB2A741}" dt="2021-02-09T09:04:01.730" v="4897" actId="1036"/>
          <ac:picMkLst>
            <pc:docMk/>
            <pc:sldMk cId="2802911880" sldId="389"/>
            <ac:picMk id="8" creationId="{2340897E-5482-214B-88A2-CDB8CFADC6F3}"/>
          </ac:picMkLst>
        </pc:pic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586351558" sldId="390"/>
        </pc:sldMkLst>
      </pc:sldChg>
      <pc:sldChg chg="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4261931170" sldId="390"/>
        </pc:sldMkLst>
        <pc:spChg chg="mod">
          <ac:chgData name="Laura Igual Muñoz" userId="70971670-db8e-4c6f-8475-171e608a376b" providerId="ADAL" clId="{F6B7B4B9-9750-7447-98BB-6D957AB2A741}" dt="2021-02-09T09:29:08.676" v="5063" actId="20577"/>
          <ac:spMkLst>
            <pc:docMk/>
            <pc:sldMk cId="4261931170" sldId="390"/>
            <ac:spMk id="4" creationId="{7411A298-C71A-F746-B47D-3965012952FC}"/>
          </ac:spMkLst>
        </pc:spChg>
      </pc:sldChg>
      <pc:sldChg chg="new del">
        <pc:chgData name="Laura Igual Muñoz" userId="70971670-db8e-4c6f-8475-171e608a376b" providerId="ADAL" clId="{F6B7B4B9-9750-7447-98BB-6D957AB2A741}" dt="2021-02-09T09:28:01.522" v="5049" actId="680"/>
        <pc:sldMkLst>
          <pc:docMk/>
          <pc:sldMk cId="682911827" sldId="391"/>
        </pc:sldMkLst>
      </pc:sldChg>
      <pc:sldChg chg="modSp new del mod or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871482298" sldId="391"/>
        </pc:sldMkLst>
        <pc:spChg chg="mod">
          <ac:chgData name="Laura Igual Muñoz" userId="70971670-db8e-4c6f-8475-171e608a376b" providerId="ADAL" clId="{F6B7B4B9-9750-7447-98BB-6D957AB2A741}" dt="2021-02-09T09:28:46.052" v="5062" actId="20577"/>
          <ac:spMkLst>
            <pc:docMk/>
            <pc:sldMk cId="1871482298" sldId="391"/>
            <ac:spMk id="3" creationId="{D1F369F0-218E-5D49-9B8F-B51C976A3CCD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099777553" sldId="391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78668339" sldId="392"/>
        </pc:sldMkLst>
      </pc:sldChg>
      <pc:sldChg chg="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782235227" sldId="392"/>
        </pc:sldMkLst>
        <pc:spChg chg="mod">
          <ac:chgData name="Laura Igual Muñoz" userId="70971670-db8e-4c6f-8475-171e608a376b" providerId="ADAL" clId="{F6B7B4B9-9750-7447-98BB-6D957AB2A741}" dt="2021-02-09T09:29:26.526" v="5066" actId="122"/>
          <ac:spMkLst>
            <pc:docMk/>
            <pc:sldMk cId="1782235227" sldId="392"/>
            <ac:spMk id="4" creationId="{7411A298-C71A-F746-B47D-3965012952FC}"/>
          </ac:spMkLst>
        </pc:spChg>
      </pc:sldChg>
      <pc:sldChg chg="new del">
        <pc:chgData name="Laura Igual Muñoz" userId="70971670-db8e-4c6f-8475-171e608a376b" providerId="ADAL" clId="{F6B7B4B9-9750-7447-98BB-6D957AB2A741}" dt="2021-02-09T10:05:52.410" v="5195" actId="2696"/>
        <pc:sldMkLst>
          <pc:docMk/>
          <pc:sldMk cId="8365861" sldId="393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67560614" sldId="394"/>
        </pc:sldMkLst>
      </pc:sldChg>
      <pc:sldChg chg="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3908185752" sldId="394"/>
        </pc:sldMkLst>
        <pc:spChg chg="mod">
          <ac:chgData name="Laura Igual Muñoz" userId="70971670-db8e-4c6f-8475-171e608a376b" providerId="ADAL" clId="{F6B7B4B9-9750-7447-98BB-6D957AB2A741}" dt="2021-02-09T10:06:19.247" v="5215" actId="20577"/>
          <ac:spMkLst>
            <pc:docMk/>
            <pc:sldMk cId="3908185752" sldId="394"/>
            <ac:spMk id="4" creationId="{7411A298-C71A-F746-B47D-3965012952FC}"/>
          </ac:spMkLst>
        </pc:spChg>
      </pc:sldChg>
      <pc:sldChg chg="new del">
        <pc:chgData name="Laura Igual Muñoz" userId="70971670-db8e-4c6f-8475-171e608a376b" providerId="ADAL" clId="{F6B7B4B9-9750-7447-98BB-6D957AB2A741}" dt="2021-02-09T10:06:34.087" v="5220" actId="2696"/>
        <pc:sldMkLst>
          <pc:docMk/>
          <pc:sldMk cId="2672035952" sldId="395"/>
        </pc:sldMkLst>
      </pc:sldChg>
      <pc:sldChg chg="new del or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817093322" sldId="396"/>
        </pc:sldMkLst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2592411248" sldId="396"/>
        </pc:sldMkLst>
      </pc:sldChg>
      <pc:sldChg chg="modSp add del mod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675209298" sldId="397"/>
        </pc:sldMkLst>
        <pc:spChg chg="mod">
          <ac:chgData name="Laura Igual Muñoz" userId="70971670-db8e-4c6f-8475-171e608a376b" providerId="ADAL" clId="{F6B7B4B9-9750-7447-98BB-6D957AB2A741}" dt="2021-02-09T10:10:43.940" v="5248" actId="20577"/>
          <ac:spMkLst>
            <pc:docMk/>
            <pc:sldMk cId="1675209298" sldId="397"/>
            <ac:spMk id="4" creationId="{7411A298-C71A-F746-B47D-3965012952FC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1892411257" sldId="397"/>
        </pc:sldMkLst>
      </pc:sldChg>
      <pc:sldChg chg="delSp add del setBg delDesignElem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681592701" sldId="398"/>
        </pc:sldMkLst>
        <pc:spChg chg="del">
          <ac:chgData name="Laura Igual Muñoz" userId="70971670-db8e-4c6f-8475-171e608a376b" providerId="ADAL" clId="{F6B7B4B9-9750-7447-98BB-6D957AB2A741}" dt="2021-02-09T10:37:31.644" v="5327"/>
          <ac:spMkLst>
            <pc:docMk/>
            <pc:sldMk cId="681592701" sldId="398"/>
            <ac:spMk id="23" creationId="{89E7A3B0-8177-473E-B1D0-59D0661DCBA4}"/>
          </ac:spMkLst>
        </pc:spChg>
        <pc:spChg chg="del">
          <ac:chgData name="Laura Igual Muñoz" userId="70971670-db8e-4c6f-8475-171e608a376b" providerId="ADAL" clId="{F6B7B4B9-9750-7447-98BB-6D957AB2A741}" dt="2021-02-09T10:37:31.644" v="5327"/>
          <ac:spMkLst>
            <pc:docMk/>
            <pc:sldMk cId="681592701" sldId="398"/>
            <ac:spMk id="24" creationId="{A29398BB-6F62-472B-88B2-8D942FEBFB20}"/>
          </ac:spMkLst>
        </pc:spChg>
        <pc:spChg chg="del">
          <ac:chgData name="Laura Igual Muñoz" userId="70971670-db8e-4c6f-8475-171e608a376b" providerId="ADAL" clId="{F6B7B4B9-9750-7447-98BB-6D957AB2A741}" dt="2021-02-09T10:37:31.644" v="5327"/>
          <ac:spMkLst>
            <pc:docMk/>
            <pc:sldMk cId="681592701" sldId="398"/>
            <ac:spMk id="25" creationId="{FD367FDA-2141-45CD-BBF9-48670C11DF6E}"/>
          </ac:spMkLst>
        </pc:spChg>
      </pc:sldChg>
      <pc:sldChg chg="modSp new del mod">
        <pc:chgData name="Laura Igual Muñoz" userId="70971670-db8e-4c6f-8475-171e608a376b" providerId="ADAL" clId="{F6B7B4B9-9750-7447-98BB-6D957AB2A741}" dt="2021-02-09T11:13:53.591" v="5543" actId="2696"/>
        <pc:sldMkLst>
          <pc:docMk/>
          <pc:sldMk cId="1185704132" sldId="399"/>
        </pc:sldMkLst>
        <pc:spChg chg="mod">
          <ac:chgData name="Laura Igual Muñoz" userId="70971670-db8e-4c6f-8475-171e608a376b" providerId="ADAL" clId="{F6B7B4B9-9750-7447-98BB-6D957AB2A741}" dt="2021-02-09T11:11:36.548" v="5542" actId="20577"/>
          <ac:spMkLst>
            <pc:docMk/>
            <pc:sldMk cId="1185704132" sldId="399"/>
            <ac:spMk id="2" creationId="{A971D344-B49B-E946-9CEE-2DA6266BE9AF}"/>
          </ac:spMkLst>
        </pc:spChg>
      </pc:sldChg>
      <pc:sldChg chg="add">
        <pc:chgData name="Laura Igual Muñoz" userId="70971670-db8e-4c6f-8475-171e608a376b" providerId="ADAL" clId="{F6B7B4B9-9750-7447-98BB-6D957AB2A741}" dt="2021-02-09T11:16:36.418" v="5551"/>
        <pc:sldMkLst>
          <pc:docMk/>
          <pc:sldMk cId="1512756103" sldId="400"/>
        </pc:sldMkLst>
      </pc:sldChg>
      <pc:sldChg chg="new 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669164722" sldId="400"/>
        </pc:sldMkLst>
      </pc:sldChg>
      <pc:sldChg chg="del">
        <pc:chgData name="Laura Igual Muñoz" userId="70971670-db8e-4c6f-8475-171e608a376b" providerId="ADAL" clId="{F6B7B4B9-9750-7447-98BB-6D957AB2A741}" dt="2021-02-09T11:16:34.612" v="5550" actId="2696"/>
        <pc:sldMkLst>
          <pc:docMk/>
          <pc:sldMk cId="1283954134" sldId="401"/>
        </pc:sldMkLst>
      </pc:sldChg>
      <pc:sldChg chg="addSp delSp modSp delDesignElem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3787075778" sldId="401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787075778" sldId="401"/>
            <ac:spMk id="2" creationId="{56669804-D875-CA48-AC8F-F15D35E7A9C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787075778" sldId="401"/>
            <ac:spMk id="3" creationId="{B83CD076-A1B7-D94D-9948-6DA9FB387E1B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3787075778" sldId="401"/>
            <ac:spMk id="4" creationId="{07554E34-D514-AF48-8048-81E9D7B24DE4}"/>
          </ac:spMkLst>
        </pc:spChg>
        <pc:spChg chg="add del">
          <ac:chgData name="Laura Igual Muñoz" userId="70971670-db8e-4c6f-8475-171e608a376b" providerId="ADAL" clId="{F6B7B4B9-9750-7447-98BB-6D957AB2A741}" dt="2021-02-09T11:22:06.208" v="5566"/>
          <ac:spMkLst>
            <pc:docMk/>
            <pc:sldMk cId="3787075778" sldId="401"/>
            <ac:spMk id="23" creationId="{89E7A3B0-8177-473E-B1D0-59D0661DCBA4}"/>
          </ac:spMkLst>
        </pc:spChg>
        <pc:spChg chg="add del">
          <ac:chgData name="Laura Igual Muñoz" userId="70971670-db8e-4c6f-8475-171e608a376b" providerId="ADAL" clId="{F6B7B4B9-9750-7447-98BB-6D957AB2A741}" dt="2021-02-09T11:22:06.208" v="5566"/>
          <ac:spMkLst>
            <pc:docMk/>
            <pc:sldMk cId="3787075778" sldId="401"/>
            <ac:spMk id="24" creationId="{A29398BB-6F62-472B-88B2-8D942FEBFB20}"/>
          </ac:spMkLst>
        </pc:spChg>
        <pc:spChg chg="add del">
          <ac:chgData name="Laura Igual Muñoz" userId="70971670-db8e-4c6f-8475-171e608a376b" providerId="ADAL" clId="{F6B7B4B9-9750-7447-98BB-6D957AB2A741}" dt="2021-02-09T11:22:06.208" v="5566"/>
          <ac:spMkLst>
            <pc:docMk/>
            <pc:sldMk cId="3787075778" sldId="401"/>
            <ac:spMk id="25" creationId="{FD367FDA-2141-45CD-BBF9-48670C11DF6E}"/>
          </ac:spMkLst>
        </pc:spChg>
      </pc:sldChg>
      <pc:sldChg chg="addSp modSp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1892411257" sldId="402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1892411257" sldId="402"/>
            <ac:spMk id="2" creationId="{8D370807-DC25-4A46-ADD9-CF44DC1F672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892411257" sldId="402"/>
            <ac:spMk id="4" creationId="{7411A298-C71A-F746-B47D-3965012952FC}"/>
          </ac:spMkLst>
        </pc:spChg>
      </pc:sldChg>
      <pc:sldChg chg="addSp modSp modNotesTx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3589074835" sldId="403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589074835" sldId="403"/>
            <ac:spMk id="2" creationId="{DC9C9F70-F2D6-3749-B995-698D192E6B3E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3589074835" sldId="403"/>
            <ac:spMk id="3" creationId="{391DFAB2-1E51-0945-93C2-CB2F4FCB99F2}"/>
          </ac:spMkLst>
        </pc:spChg>
      </pc:sldChg>
      <pc:sldChg chg="addSp modSp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1994461663" sldId="404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994461663" sldId="404"/>
            <ac:spMk id="2" creationId="{DC60FC13-E34E-BD42-B53B-C4BE0F7AD455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994461663" sldId="404"/>
            <ac:spMk id="3" creationId="{9F94963D-4101-7845-BC03-31EC99746ADC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1994461663" sldId="404"/>
            <ac:spMk id="4" creationId="{B2A3B05E-F8D6-FC42-B935-D4597B8AFE57}"/>
          </ac:spMkLst>
        </pc:spChg>
      </pc:sldChg>
      <pc:sldChg chg="addSp modSp modNotesTx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196777775" sldId="405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96777775" sldId="405"/>
            <ac:spMk id="2" creationId="{8378FF5C-518A-A147-8BCA-ABB27D7EF688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96777775" sldId="405"/>
            <ac:spMk id="3" creationId="{A70C9C19-DC42-CE41-B284-3F816BBA42BE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196777775" sldId="405"/>
            <ac:spMk id="4" creationId="{01D6CE05-E1A2-F244-9D57-58D43E1B0BE3}"/>
          </ac:spMkLst>
        </pc:spChg>
      </pc:sldChg>
      <pc:sldChg chg="addSp modSp mod modNotesTx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3603191774" sldId="406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3603191774" sldId="406"/>
            <ac:spMk id="2" creationId="{E27322B9-42FA-B04F-87B1-CBC99A73E4F0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603191774" sldId="406"/>
            <ac:spMk id="3" creationId="{A70C9C19-DC42-CE41-B284-3F816BBA42BE}"/>
          </ac:spMkLst>
        </pc:spChg>
      </pc:sldChg>
      <pc:sldChg chg="addSp modSp modNotesTx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436546642" sldId="407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436546642" sldId="407"/>
            <ac:spMk id="2" creationId="{A34A328B-9A3D-3F47-9D09-F92FB29C992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436546642" sldId="407"/>
            <ac:spMk id="4" creationId="{7411A298-C71A-F746-B47D-3965012952FC}"/>
          </ac:spMkLst>
        </pc:spChg>
      </pc:sldChg>
      <pc:sldChg chg="addSp modSp mod modAnim modNotesTx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2259034097" sldId="408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2259034097" sldId="408"/>
            <ac:spMk id="2" creationId="{558DA5A7-5859-E449-B3F6-43A365ECEF4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2259034097" sldId="408"/>
            <ac:spMk id="3" creationId="{1010A58B-2D64-924D-B0A7-3004759E0D94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259034097" sldId="408"/>
            <ac:spMk id="4" creationId="{DFF103E3-242D-6348-88B3-D7AC9F2840D8}"/>
          </ac:spMkLst>
        </pc:spChg>
        <pc:spChg chg="mod">
          <ac:chgData name="Laura Igual Muñoz" userId="70971670-db8e-4c6f-8475-171e608a376b" providerId="ADAL" clId="{F6B7B4B9-9750-7447-98BB-6D957AB2A741}" dt="2021-02-09T11:22:56.207" v="5583" actId="1035"/>
          <ac:spMkLst>
            <pc:docMk/>
            <pc:sldMk cId="2259034097" sldId="408"/>
            <ac:spMk id="8" creationId="{600ACF8F-12FF-2A48-989C-5E434066C09F}"/>
          </ac:spMkLst>
        </pc:spChg>
        <pc:picChg chg="mod">
          <ac:chgData name="Laura Igual Muñoz" userId="70971670-db8e-4c6f-8475-171e608a376b" providerId="ADAL" clId="{F6B7B4B9-9750-7447-98BB-6D957AB2A741}" dt="2021-02-09T11:22:56.207" v="5583" actId="1035"/>
          <ac:picMkLst>
            <pc:docMk/>
            <pc:sldMk cId="2259034097" sldId="408"/>
            <ac:picMk id="7" creationId="{0E42E7AD-0AF1-4744-903D-DF5B573BB85C}"/>
          </ac:picMkLst>
        </pc:picChg>
      </pc:sldChg>
      <pc:sldChg chg="addSp modSp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3236735965" sldId="409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236735965" sldId="409"/>
            <ac:spMk id="2" creationId="{1FF80F8E-E8B3-164D-8BDD-B549033D45FE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236735965" sldId="409"/>
            <ac:spMk id="3" creationId="{4C89914E-3112-F048-A1F9-A7F270248E0E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3236735965" sldId="409"/>
            <ac:spMk id="4" creationId="{067C5AB6-2BF8-CA4E-8E49-D5E473884D83}"/>
          </ac:spMkLst>
        </pc:spChg>
      </pc:sldChg>
      <pc:sldChg chg="addSp modSp modNotesTx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3790538819" sldId="410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3790538819" sldId="410"/>
            <ac:spMk id="2" creationId="{0AE26C86-8486-3142-B1C3-0D42012C15CA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790538819" sldId="410"/>
            <ac:spMk id="4" creationId="{7411A298-C71A-F746-B47D-3965012952FC}"/>
          </ac:spMkLst>
        </pc:spChg>
      </pc:sldChg>
      <pc:sldChg chg="modSp add del mod">
        <pc:chgData name="Laura Igual Muñoz" userId="70971670-db8e-4c6f-8475-171e608a376b" providerId="ADAL" clId="{F6B7B4B9-9750-7447-98BB-6D957AB2A741}" dt="2021-02-09T11:27:00.677" v="5596" actId="2696"/>
        <pc:sldMkLst>
          <pc:docMk/>
          <pc:sldMk cId="417653092" sldId="411"/>
        </pc:sldMkLst>
        <pc:spChg chg="mod">
          <ac:chgData name="Laura Igual Muñoz" userId="70971670-db8e-4c6f-8475-171e608a376b" providerId="ADAL" clId="{F6B7B4B9-9750-7447-98BB-6D957AB2A741}" dt="2021-02-09T11:25:46.878" v="5592" actId="20577"/>
          <ac:spMkLst>
            <pc:docMk/>
            <pc:sldMk cId="417653092" sldId="411"/>
            <ac:spMk id="3" creationId="{5B54917B-2443-A64F-BF47-0C0BF56A70E1}"/>
          </ac:spMkLst>
        </pc:spChg>
      </pc:sldChg>
      <pc:sldChg chg="modSp add del mod">
        <pc:chgData name="Laura Igual Muñoz" userId="70971670-db8e-4c6f-8475-171e608a376b" providerId="ADAL" clId="{F6B7B4B9-9750-7447-98BB-6D957AB2A741}" dt="2021-02-16T08:43:04.709" v="10844" actId="2696"/>
        <pc:sldMkLst>
          <pc:docMk/>
          <pc:sldMk cId="1494550333" sldId="411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494550333" sldId="411"/>
            <ac:spMk id="2" creationId="{A3593A82-054F-0D45-9E24-7FC41DEBCC11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494550333" sldId="411"/>
            <ac:spMk id="3" creationId="{5B54917B-2443-A64F-BF47-0C0BF56A70E1}"/>
          </ac:spMkLst>
        </pc:spChg>
      </pc:sldChg>
      <pc:sldChg chg="addSp modSp del">
        <pc:chgData name="Laura Igual Muñoz" userId="70971670-db8e-4c6f-8475-171e608a376b" providerId="ADAL" clId="{F6B7B4B9-9750-7447-98BB-6D957AB2A741}" dt="2021-02-09T11:25:22.365" v="5590" actId="2696"/>
        <pc:sldMkLst>
          <pc:docMk/>
          <pc:sldMk cId="2601353481" sldId="411"/>
        </pc:sldMkLst>
        <pc:spChg chg="mod">
          <ac:chgData name="Laura Igual Muñoz" userId="70971670-db8e-4c6f-8475-171e608a376b" providerId="ADAL" clId="{F6B7B4B9-9750-7447-98BB-6D957AB2A741}" dt="2021-02-09T11:22:06.208" v="5566"/>
          <ac:spMkLst>
            <pc:docMk/>
            <pc:sldMk cId="2601353481" sldId="411"/>
            <ac:spMk id="2" creationId="{A3593A82-054F-0D45-9E24-7FC41DEBCC11}"/>
          </ac:spMkLst>
        </pc:spChg>
        <pc:spChg chg="mod">
          <ac:chgData name="Laura Igual Muñoz" userId="70971670-db8e-4c6f-8475-171e608a376b" providerId="ADAL" clId="{F6B7B4B9-9750-7447-98BB-6D957AB2A741}" dt="2021-02-09T11:22:06.208" v="5566"/>
          <ac:spMkLst>
            <pc:docMk/>
            <pc:sldMk cId="2601353481" sldId="411"/>
            <ac:spMk id="3" creationId="{5B54917B-2443-A64F-BF47-0C0BF56A70E1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601353481" sldId="411"/>
            <ac:spMk id="4" creationId="{60D2752B-C5EA-2943-AA97-319586356422}"/>
          </ac:spMkLst>
        </pc:spChg>
      </pc:sldChg>
      <pc:sldChg chg="addSp delSp modSp mod modAnim modNotesTx">
        <pc:chgData name="Laura Igual Muñoz" userId="70971670-db8e-4c6f-8475-171e608a376b" providerId="ADAL" clId="{F6B7B4B9-9750-7447-98BB-6D957AB2A741}" dt="2021-02-16T12:15:38.446" v="13699"/>
        <pc:sldMkLst>
          <pc:docMk/>
          <pc:sldMk cId="2219693641" sldId="412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2219693641" sldId="412"/>
            <ac:spMk id="2" creationId="{2579426B-BE1F-A444-8165-DE487EE33CF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2219693641" sldId="412"/>
            <ac:spMk id="3" creationId="{5B6184C4-2ED2-F04F-AD4F-F0BBF8B606A0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219693641" sldId="412"/>
            <ac:spMk id="4" creationId="{6BA0CCEF-065D-E14F-8885-2808DC26B4BB}"/>
          </ac:spMkLst>
        </pc:spChg>
        <pc:spChg chg="add mod">
          <ac:chgData name="Laura Igual Muñoz" userId="70971670-db8e-4c6f-8475-171e608a376b" providerId="ADAL" clId="{F6B7B4B9-9750-7447-98BB-6D957AB2A741}" dt="2021-02-10T12:28:18.182" v="8368" actId="2711"/>
          <ac:spMkLst>
            <pc:docMk/>
            <pc:sldMk cId="2219693641" sldId="412"/>
            <ac:spMk id="7" creationId="{152D9771-908A-0247-9369-A87A1E2F7718}"/>
          </ac:spMkLst>
        </pc:spChg>
        <pc:spChg chg="mod">
          <ac:chgData name="Laura Igual Muñoz" userId="70971670-db8e-4c6f-8475-171e608a376b" providerId="ADAL" clId="{F6B7B4B9-9750-7447-98BB-6D957AB2A741}" dt="2021-02-09T16:35:04.938" v="7638" actId="1037"/>
          <ac:spMkLst>
            <pc:docMk/>
            <pc:sldMk cId="2219693641" sldId="412"/>
            <ac:spMk id="10" creationId="{3CD7DE11-D61E-1440-8AF4-8408AE61EC6B}"/>
          </ac:spMkLst>
        </pc:spChg>
        <pc:spChg chg="add del mod">
          <ac:chgData name="Laura Igual Muñoz" userId="70971670-db8e-4c6f-8475-171e608a376b" providerId="ADAL" clId="{F6B7B4B9-9750-7447-98BB-6D957AB2A741}" dt="2021-02-10T08:44:37.138" v="7816" actId="478"/>
          <ac:spMkLst>
            <pc:docMk/>
            <pc:sldMk cId="2219693641" sldId="412"/>
            <ac:spMk id="11" creationId="{23A106F1-09B1-F84A-BEE2-9411A940831A}"/>
          </ac:spMkLst>
        </pc:spChg>
        <pc:spChg chg="add del mod">
          <ac:chgData name="Laura Igual Muñoz" userId="70971670-db8e-4c6f-8475-171e608a376b" providerId="ADAL" clId="{F6B7B4B9-9750-7447-98BB-6D957AB2A741}" dt="2021-02-10T08:44:29.626" v="7813" actId="478"/>
          <ac:spMkLst>
            <pc:docMk/>
            <pc:sldMk cId="2219693641" sldId="412"/>
            <ac:spMk id="12" creationId="{E9BF9463-01B0-104F-BEF4-B0D14937D674}"/>
          </ac:spMkLst>
        </pc:spChg>
        <pc:spChg chg="add mod">
          <ac:chgData name="Laura Igual Muñoz" userId="70971670-db8e-4c6f-8475-171e608a376b" providerId="ADAL" clId="{F6B7B4B9-9750-7447-98BB-6D957AB2A741}" dt="2021-02-10T12:27:26.439" v="8364" actId="1076"/>
          <ac:spMkLst>
            <pc:docMk/>
            <pc:sldMk cId="2219693641" sldId="412"/>
            <ac:spMk id="15" creationId="{99474690-9F3E-654A-88D7-AE1DC77424F1}"/>
          </ac:spMkLst>
        </pc:spChg>
        <pc:spChg chg="add mod">
          <ac:chgData name="Laura Igual Muñoz" userId="70971670-db8e-4c6f-8475-171e608a376b" providerId="ADAL" clId="{F6B7B4B9-9750-7447-98BB-6D957AB2A741}" dt="2021-02-10T12:28:04.879" v="8367" actId="14100"/>
          <ac:spMkLst>
            <pc:docMk/>
            <pc:sldMk cId="2219693641" sldId="412"/>
            <ac:spMk id="20" creationId="{455D01D5-DBC9-6642-9C12-41D8605C2BD3}"/>
          </ac:spMkLst>
        </pc:spChg>
        <pc:grpChg chg="add mod">
          <ac:chgData name="Laura Igual Muñoz" userId="70971670-db8e-4c6f-8475-171e608a376b" providerId="ADAL" clId="{F6B7B4B9-9750-7447-98BB-6D957AB2A741}" dt="2021-02-10T08:41:14.965" v="7803" actId="1076"/>
          <ac:grpSpMkLst>
            <pc:docMk/>
            <pc:sldMk cId="2219693641" sldId="412"/>
            <ac:grpSpMk id="8" creationId="{F46CB25B-25E0-E046-B985-15E932BE637A}"/>
          </ac:grpSpMkLst>
        </pc:grpChg>
        <pc:picChg chg="add mod">
          <ac:chgData name="Laura Igual Muñoz" userId="70971670-db8e-4c6f-8475-171e608a376b" providerId="ADAL" clId="{F6B7B4B9-9750-7447-98BB-6D957AB2A741}" dt="2021-02-10T08:41:00.226" v="7799" actId="1037"/>
          <ac:picMkLst>
            <pc:docMk/>
            <pc:sldMk cId="2219693641" sldId="412"/>
            <ac:picMk id="6" creationId="{258A01D9-3D38-9645-8877-2E904EC69FDF}"/>
          </ac:picMkLst>
        </pc:picChg>
        <pc:picChg chg="mod">
          <ac:chgData name="Laura Igual Muñoz" userId="70971670-db8e-4c6f-8475-171e608a376b" providerId="ADAL" clId="{F6B7B4B9-9750-7447-98BB-6D957AB2A741}" dt="2021-02-09T16:34:07.302" v="7617"/>
          <ac:picMkLst>
            <pc:docMk/>
            <pc:sldMk cId="2219693641" sldId="412"/>
            <ac:picMk id="9" creationId="{B0BF1B99-78E2-C84E-8A0C-E61FF662FEC6}"/>
          </ac:picMkLst>
        </pc:picChg>
        <pc:picChg chg="add del mod">
          <ac:chgData name="Laura Igual Muñoz" userId="70971670-db8e-4c6f-8475-171e608a376b" providerId="ADAL" clId="{F6B7B4B9-9750-7447-98BB-6D957AB2A741}" dt="2021-02-10T08:44:26.377" v="7812" actId="478"/>
          <ac:picMkLst>
            <pc:docMk/>
            <pc:sldMk cId="2219693641" sldId="412"/>
            <ac:picMk id="14" creationId="{66B745AA-BA61-244F-8DD0-4ACEB652CC1F}"/>
          </ac:picMkLst>
        </pc:picChg>
        <pc:picChg chg="add mod">
          <ac:chgData name="Laura Igual Muñoz" userId="70971670-db8e-4c6f-8475-171e608a376b" providerId="ADAL" clId="{F6B7B4B9-9750-7447-98BB-6D957AB2A741}" dt="2021-02-10T08:45:03.075" v="7835" actId="1035"/>
          <ac:picMkLst>
            <pc:docMk/>
            <pc:sldMk cId="2219693641" sldId="412"/>
            <ac:picMk id="17" creationId="{1A163FFA-2AAA-8945-8470-DC9DED9D83F6}"/>
          </ac:picMkLst>
        </pc:picChg>
        <pc:picChg chg="add mod">
          <ac:chgData name="Laura Igual Muñoz" userId="70971670-db8e-4c6f-8475-171e608a376b" providerId="ADAL" clId="{F6B7B4B9-9750-7447-98BB-6D957AB2A741}" dt="2021-02-10T08:45:03.075" v="7835" actId="1035"/>
          <ac:picMkLst>
            <pc:docMk/>
            <pc:sldMk cId="2219693641" sldId="412"/>
            <ac:picMk id="19" creationId="{83E07141-586E-294A-80C8-BA15528A0EA2}"/>
          </ac:picMkLst>
        </pc:picChg>
      </pc:sldChg>
      <pc:sldChg chg="addSp modSp del mod">
        <pc:chgData name="Laura Igual Muñoz" userId="70971670-db8e-4c6f-8475-171e608a376b" providerId="ADAL" clId="{F6B7B4B9-9750-7447-98BB-6D957AB2A741}" dt="2021-02-10T09:11:00.562" v="8058" actId="2696"/>
        <pc:sldMkLst>
          <pc:docMk/>
          <pc:sldMk cId="875882299" sldId="413"/>
        </pc:sldMkLst>
        <pc:spChg chg="mod">
          <ac:chgData name="Laura Igual Muñoz" userId="70971670-db8e-4c6f-8475-171e608a376b" providerId="ADAL" clId="{F6B7B4B9-9750-7447-98BB-6D957AB2A741}" dt="2021-02-10T09:09:18.724" v="8020" actId="1076"/>
          <ac:spMkLst>
            <pc:docMk/>
            <pc:sldMk cId="875882299" sldId="413"/>
            <ac:spMk id="2" creationId="{690030F3-9AE4-0148-A53C-69113792F6EE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875882299" sldId="413"/>
            <ac:spMk id="3" creationId="{9E3DD31C-6574-5540-8323-F7040C533B92}"/>
          </ac:spMkLst>
        </pc:spChg>
        <pc:picChg chg="mod">
          <ac:chgData name="Laura Igual Muñoz" userId="70971670-db8e-4c6f-8475-171e608a376b" providerId="ADAL" clId="{F6B7B4B9-9750-7447-98BB-6D957AB2A741}" dt="2021-02-10T09:09:18.724" v="8020" actId="1076"/>
          <ac:picMkLst>
            <pc:docMk/>
            <pc:sldMk cId="875882299" sldId="413"/>
            <ac:picMk id="4" creationId="{37A7BD09-E1E9-C54A-A367-5EA6FB97ADD3}"/>
          </ac:picMkLst>
        </pc:picChg>
      </pc:sldChg>
      <pc:sldChg chg="addSp delSp modSp mod modNotesTx">
        <pc:chgData name="Laura Igual Muñoz" userId="70971670-db8e-4c6f-8475-171e608a376b" providerId="ADAL" clId="{F6B7B4B9-9750-7447-98BB-6D957AB2A741}" dt="2021-02-16T12:21:29.097" v="13771" actId="20577"/>
        <pc:sldMkLst>
          <pc:docMk/>
          <pc:sldMk cId="1318756700" sldId="414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1318756700" sldId="414"/>
            <ac:spMk id="2" creationId="{57F2973A-16E1-2246-8A18-BB1A8AF19F9B}"/>
          </ac:spMkLst>
        </pc:spChg>
        <pc:spChg chg="add del mod">
          <ac:chgData name="Laura Igual Muñoz" userId="70971670-db8e-4c6f-8475-171e608a376b" providerId="ADAL" clId="{F6B7B4B9-9750-7447-98BB-6D957AB2A741}" dt="2021-02-16T08:41:38.397" v="10824" actId="478"/>
          <ac:spMkLst>
            <pc:docMk/>
            <pc:sldMk cId="1318756700" sldId="414"/>
            <ac:spMk id="3" creationId="{BE29F206-B1CD-184B-98A4-D6C068DDC97C}"/>
          </ac:spMkLst>
        </pc:spChg>
        <pc:spChg chg="add mod">
          <ac:chgData name="Laura Igual Muñoz" userId="70971670-db8e-4c6f-8475-171e608a376b" providerId="ADAL" clId="{F6B7B4B9-9750-7447-98BB-6D957AB2A741}" dt="2021-02-16T12:20:13.884" v="13755" actId="403"/>
          <ac:spMkLst>
            <pc:docMk/>
            <pc:sldMk cId="1318756700" sldId="414"/>
            <ac:spMk id="3" creationId="{F57EF87F-0451-2E47-8B68-DC30F4B6E952}"/>
          </ac:spMkLst>
        </pc:spChg>
        <pc:spChg chg="mod">
          <ac:chgData name="Laura Igual Muñoz" userId="70971670-db8e-4c6f-8475-171e608a376b" providerId="ADAL" clId="{F6B7B4B9-9750-7447-98BB-6D957AB2A741}" dt="2021-02-16T12:20:29.921" v="13758" actId="1076"/>
          <ac:spMkLst>
            <pc:docMk/>
            <pc:sldMk cId="1318756700" sldId="414"/>
            <ac:spMk id="6" creationId="{308A606E-D5CB-144C-97F4-B8EFF5CCF7E2}"/>
          </ac:spMkLst>
        </pc:spChg>
        <pc:picChg chg="mod">
          <ac:chgData name="Laura Igual Muñoz" userId="70971670-db8e-4c6f-8475-171e608a376b" providerId="ADAL" clId="{F6B7B4B9-9750-7447-98BB-6D957AB2A741}" dt="2021-02-16T12:20:25.874" v="13757" actId="1076"/>
          <ac:picMkLst>
            <pc:docMk/>
            <pc:sldMk cId="1318756700" sldId="414"/>
            <ac:picMk id="5" creationId="{CDEDC4BE-B2D1-E043-9842-51797248DF0A}"/>
          </ac:picMkLst>
        </pc:picChg>
      </pc:sldChg>
      <pc:sldChg chg="addSp modSp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857017973" sldId="415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857017973" sldId="415"/>
            <ac:spMk id="2" creationId="{46D69F40-E7AB-FA42-9D7E-B13F86766812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857017973" sldId="415"/>
            <ac:spMk id="4" creationId="{7411A298-C71A-F746-B47D-3965012952FC}"/>
          </ac:spMkLst>
        </pc:spChg>
      </pc:sldChg>
      <pc:sldChg chg="addSp modSp add del">
        <pc:chgData name="Laura Igual Muñoz" userId="70971670-db8e-4c6f-8475-171e608a376b" providerId="ADAL" clId="{F6B7B4B9-9750-7447-98BB-6D957AB2A741}" dt="2021-02-16T09:16:30.651" v="11719" actId="2696"/>
        <pc:sldMkLst>
          <pc:docMk/>
          <pc:sldMk cId="1438700054" sldId="416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438700054" sldId="416"/>
            <ac:spMk id="2" creationId="{558DA5A7-5859-E449-B3F6-43A365ECEF4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438700054" sldId="416"/>
            <ac:spMk id="3" creationId="{1010A58B-2D64-924D-B0A7-3004759E0D94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1438700054" sldId="416"/>
            <ac:spMk id="4" creationId="{1BFE26E6-A35D-7547-86B7-E819103EB45D}"/>
          </ac:spMkLst>
        </pc:spChg>
      </pc:sldChg>
      <pc:sldChg chg="addSp modSp del">
        <pc:chgData name="Laura Igual Muñoz" userId="70971670-db8e-4c6f-8475-171e608a376b" providerId="ADAL" clId="{F6B7B4B9-9750-7447-98BB-6D957AB2A741}" dt="2021-02-09T11:30:33.924" v="5693" actId="2696"/>
        <pc:sldMkLst>
          <pc:docMk/>
          <pc:sldMk cId="2318574081" sldId="417"/>
        </pc:sldMkLst>
        <pc:spChg chg="mod">
          <ac:chgData name="Laura Igual Muñoz" userId="70971670-db8e-4c6f-8475-171e608a376b" providerId="ADAL" clId="{F6B7B4B9-9750-7447-98BB-6D957AB2A741}" dt="2021-02-09T11:22:06.208" v="5566"/>
          <ac:spMkLst>
            <pc:docMk/>
            <pc:sldMk cId="2318574081" sldId="417"/>
            <ac:spMk id="2" creationId="{558DA5A7-5859-E449-B3F6-43A365ECEF46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318574081" sldId="417"/>
            <ac:spMk id="4" creationId="{90A52FB1-32B9-ED42-8DA9-ECA541A1D2D0}"/>
          </ac:spMkLst>
        </pc:spChg>
      </pc:sldChg>
      <pc:sldChg chg="addSp modSp mod modNotesTx">
        <pc:chgData name="Laura Igual Muñoz" userId="70971670-db8e-4c6f-8475-171e608a376b" providerId="ADAL" clId="{F6B7B4B9-9750-7447-98BB-6D957AB2A741}" dt="2021-02-16T09:31:48.492" v="12323" actId="790"/>
        <pc:sldMkLst>
          <pc:docMk/>
          <pc:sldMk cId="75884952" sldId="418"/>
        </pc:sldMkLst>
        <pc:spChg chg="mod">
          <ac:chgData name="Laura Igual Muñoz" userId="70971670-db8e-4c6f-8475-171e608a376b" providerId="ADAL" clId="{F6B7B4B9-9750-7447-98BB-6D957AB2A741}" dt="2021-02-16T09:17:43.704" v="11734" actId="20577"/>
          <ac:spMkLst>
            <pc:docMk/>
            <pc:sldMk cId="75884952" sldId="418"/>
            <ac:spMk id="2" creationId="{558DA5A7-5859-E449-B3F6-43A365ECEF46}"/>
          </ac:spMkLst>
        </pc:spChg>
        <pc:spChg chg="mod">
          <ac:chgData name="Laura Igual Muñoz" userId="70971670-db8e-4c6f-8475-171e608a376b" providerId="ADAL" clId="{F6B7B4B9-9750-7447-98BB-6D957AB2A741}" dt="2021-02-16T09:17:54.637" v="11741" actId="1036"/>
          <ac:spMkLst>
            <pc:docMk/>
            <pc:sldMk cId="75884952" sldId="418"/>
            <ac:spMk id="3" creationId="{1010A58B-2D64-924D-B0A7-3004759E0D94}"/>
          </ac:spMkLst>
        </pc:spChg>
        <pc:spChg chg="mod">
          <ac:chgData name="Laura Igual Muñoz" userId="70971670-db8e-4c6f-8475-171e608a376b" providerId="ADAL" clId="{F6B7B4B9-9750-7447-98BB-6D957AB2A741}" dt="2021-02-09T11:23:18.080" v="5588" actId="20577"/>
          <ac:spMkLst>
            <pc:docMk/>
            <pc:sldMk cId="75884952" sldId="418"/>
            <ac:spMk id="6" creationId="{C76BA3E5-6B8C-2848-8A44-AAFD0C556F73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75884952" sldId="418"/>
            <ac:spMk id="9" creationId="{820A2F2B-18D5-6243-8E1F-4A393991FA0B}"/>
          </ac:spMkLst>
        </pc:spChg>
        <pc:spChg chg="mod">
          <ac:chgData name="Laura Igual Muñoz" userId="70971670-db8e-4c6f-8475-171e608a376b" providerId="ADAL" clId="{F6B7B4B9-9750-7447-98BB-6D957AB2A741}" dt="2021-02-16T09:31:48.492" v="12323" actId="790"/>
          <ac:spMkLst>
            <pc:docMk/>
            <pc:sldMk cId="75884952" sldId="418"/>
            <ac:spMk id="11" creationId="{B0F17CE1-7BE1-6449-885C-8395C70F54E3}"/>
          </ac:spMkLst>
        </pc:spChg>
        <pc:picChg chg="mod">
          <ac:chgData name="Laura Igual Muñoz" userId="70971670-db8e-4c6f-8475-171e608a376b" providerId="ADAL" clId="{F6B7B4B9-9750-7447-98BB-6D957AB2A741}" dt="2021-02-09T11:23:15.130" v="5587" actId="1035"/>
          <ac:picMkLst>
            <pc:docMk/>
            <pc:sldMk cId="75884952" sldId="418"/>
            <ac:picMk id="7" creationId="{701CAE40-9175-D14F-AD97-10F19162241A}"/>
          </ac:picMkLst>
        </pc:picChg>
        <pc:picChg chg="mod">
          <ac:chgData name="Laura Igual Muñoz" userId="70971670-db8e-4c6f-8475-171e608a376b" providerId="ADAL" clId="{F6B7B4B9-9750-7447-98BB-6D957AB2A741}" dt="2021-02-16T09:31:00.934" v="12306" actId="1035"/>
          <ac:picMkLst>
            <pc:docMk/>
            <pc:sldMk cId="75884952" sldId="418"/>
            <ac:picMk id="8" creationId="{2340897E-5482-214B-88A2-CDB8CFADC6F3}"/>
          </ac:picMkLst>
        </pc:picChg>
        <pc:picChg chg="add mod">
          <ac:chgData name="Laura Igual Muñoz" userId="70971670-db8e-4c6f-8475-171e608a376b" providerId="ADAL" clId="{F6B7B4B9-9750-7447-98BB-6D957AB2A741}" dt="2021-02-16T09:31:00.934" v="12306" actId="1035"/>
          <ac:picMkLst>
            <pc:docMk/>
            <pc:sldMk cId="75884952" sldId="418"/>
            <ac:picMk id="13" creationId="{C3CB0A67-D565-4847-9AD9-F722FD332DE2}"/>
          </ac:picMkLst>
        </pc:picChg>
      </pc:sldChg>
      <pc:sldChg chg="addSp modSp mod modNotesTx">
        <pc:chgData name="Laura Igual Muñoz" userId="70971670-db8e-4c6f-8475-171e608a376b" providerId="ADAL" clId="{F6B7B4B9-9750-7447-98BB-6D957AB2A741}" dt="2021-02-16T12:29:16.958" v="13808" actId="20577"/>
        <pc:sldMkLst>
          <pc:docMk/>
          <pc:sldMk cId="333756929" sldId="419"/>
        </pc:sldMkLst>
        <pc:spChg chg="mod">
          <ac:chgData name="Laura Igual Muñoz" userId="70971670-db8e-4c6f-8475-171e608a376b" providerId="ADAL" clId="{F6B7B4B9-9750-7447-98BB-6D957AB2A741}" dt="2021-02-16T10:56:48.045" v="13239" actId="27636"/>
          <ac:spMkLst>
            <pc:docMk/>
            <pc:sldMk cId="333756929" sldId="419"/>
            <ac:spMk id="2" creationId="{558DA5A7-5859-E449-B3F6-43A365ECEF4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33756929" sldId="419"/>
            <ac:spMk id="3" creationId="{1010A58B-2D64-924D-B0A7-3004759E0D94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333756929" sldId="419"/>
            <ac:spMk id="4" creationId="{98F22BDC-1BEE-F549-BD95-2FCF738BD3C0}"/>
          </ac:spMkLst>
        </pc:spChg>
        <pc:spChg chg="add mod">
          <ac:chgData name="Laura Igual Muñoz" userId="70971670-db8e-4c6f-8475-171e608a376b" providerId="ADAL" clId="{F6B7B4B9-9750-7447-98BB-6D957AB2A741}" dt="2021-02-16T12:17:11.250" v="13733" actId="14100"/>
          <ac:spMkLst>
            <pc:docMk/>
            <pc:sldMk cId="333756929" sldId="419"/>
            <ac:spMk id="5" creationId="{7796BA58-6D46-6E44-8DB4-A5DB988106DC}"/>
          </ac:spMkLst>
        </pc:spChg>
        <pc:spChg chg="add mod">
          <ac:chgData name="Laura Igual Muñoz" userId="70971670-db8e-4c6f-8475-171e608a376b" providerId="ADAL" clId="{F6B7B4B9-9750-7447-98BB-6D957AB2A741}" dt="2021-02-16T12:17:59.935" v="13743" actId="14100"/>
          <ac:spMkLst>
            <pc:docMk/>
            <pc:sldMk cId="333756929" sldId="419"/>
            <ac:spMk id="9" creationId="{781C8D0B-7E0B-3A4F-83F1-D6333360CA50}"/>
          </ac:spMkLst>
        </pc:spChg>
        <pc:picChg chg="add mod">
          <ac:chgData name="Laura Igual Muñoz" userId="70971670-db8e-4c6f-8475-171e608a376b" providerId="ADAL" clId="{F6B7B4B9-9750-7447-98BB-6D957AB2A741}" dt="2021-02-16T12:16:59.905" v="13720" actId="1035"/>
          <ac:picMkLst>
            <pc:docMk/>
            <pc:sldMk cId="333756929" sldId="419"/>
            <ac:picMk id="6" creationId="{FEB049B2-4FD6-AF4C-BB97-0CD336BF6B9B}"/>
          </ac:picMkLst>
        </pc:picChg>
        <pc:picChg chg="add mod">
          <ac:chgData name="Laura Igual Muñoz" userId="70971670-db8e-4c6f-8475-171e608a376b" providerId="ADAL" clId="{F6B7B4B9-9750-7447-98BB-6D957AB2A741}" dt="2021-02-16T12:16:59.905" v="13720" actId="1035"/>
          <ac:picMkLst>
            <pc:docMk/>
            <pc:sldMk cId="333756929" sldId="419"/>
            <ac:picMk id="7" creationId="{3D468817-3308-D644-ABF8-0020AACA70FB}"/>
          </ac:picMkLst>
        </pc:picChg>
        <pc:picChg chg="add mod">
          <ac:chgData name="Laura Igual Muñoz" userId="70971670-db8e-4c6f-8475-171e608a376b" providerId="ADAL" clId="{F6B7B4B9-9750-7447-98BB-6D957AB2A741}" dt="2021-02-16T12:16:59.905" v="13720" actId="1035"/>
          <ac:picMkLst>
            <pc:docMk/>
            <pc:sldMk cId="333756929" sldId="419"/>
            <ac:picMk id="8" creationId="{DE3F1117-A241-4542-9BF2-ADD7B70024CF}"/>
          </ac:picMkLst>
        </pc:picChg>
      </pc:sldChg>
      <pc:sldChg chg="addSp delSp modSp mod modNotesTx">
        <pc:chgData name="Laura Igual Muñoz" userId="70971670-db8e-4c6f-8475-171e608a376b" providerId="ADAL" clId="{F6B7B4B9-9750-7447-98BB-6D957AB2A741}" dt="2021-02-16T11:07:55.058" v="13381" actId="20577"/>
        <pc:sldMkLst>
          <pc:docMk/>
          <pc:sldMk cId="1512756103" sldId="420"/>
        </pc:sldMkLst>
        <pc:spChg chg="del mod">
          <ac:chgData name="Laura Igual Muñoz" userId="70971670-db8e-4c6f-8475-171e608a376b" providerId="ADAL" clId="{F6B7B4B9-9750-7447-98BB-6D957AB2A741}" dt="2021-02-09T14:07:40.900" v="6262" actId="478"/>
          <ac:spMkLst>
            <pc:docMk/>
            <pc:sldMk cId="1512756103" sldId="420"/>
            <ac:spMk id="2" creationId="{AAAB560D-0598-A749-9B35-32AD40072CAB}"/>
          </ac:spMkLst>
        </pc:spChg>
        <pc:spChg chg="add del mod">
          <ac:chgData name="Laura Igual Muñoz" userId="70971670-db8e-4c6f-8475-171e608a376b" providerId="ADAL" clId="{F6B7B4B9-9750-7447-98BB-6D957AB2A741}" dt="2021-02-09T14:07:35.013" v="6259" actId="478"/>
          <ac:spMkLst>
            <pc:docMk/>
            <pc:sldMk cId="1512756103" sldId="420"/>
            <ac:spMk id="3" creationId="{A8332F09-2781-214F-B6E6-7CD3E3B2D065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1512756103" sldId="420"/>
            <ac:spMk id="4" creationId="{24EB7712-B6E3-4C4F-822B-26FE60FD948F}"/>
          </ac:spMkLst>
        </pc:spChg>
        <pc:spChg chg="add del mod">
          <ac:chgData name="Laura Igual Muñoz" userId="70971670-db8e-4c6f-8475-171e608a376b" providerId="ADAL" clId="{F6B7B4B9-9750-7447-98BB-6D957AB2A741}" dt="2021-02-09T14:07:38.059" v="6261" actId="478"/>
          <ac:spMkLst>
            <pc:docMk/>
            <pc:sldMk cId="1512756103" sldId="420"/>
            <ac:spMk id="10" creationId="{6F84F01B-C742-3A4D-A222-DDC50114C679}"/>
          </ac:spMkLst>
        </pc:spChg>
        <pc:picChg chg="add del mod">
          <ac:chgData name="Laura Igual Muñoz" userId="70971670-db8e-4c6f-8475-171e608a376b" providerId="ADAL" clId="{F6B7B4B9-9750-7447-98BB-6D957AB2A741}" dt="2021-02-09T14:07:11.503" v="6252"/>
          <ac:picMkLst>
            <pc:docMk/>
            <pc:sldMk cId="1512756103" sldId="420"/>
            <ac:picMk id="6" creationId="{C8E5A3FF-0F56-DA49-9477-5F063949D3FB}"/>
          </ac:picMkLst>
        </pc:picChg>
        <pc:picChg chg="add mod">
          <ac:chgData name="Laura Igual Muñoz" userId="70971670-db8e-4c6f-8475-171e608a376b" providerId="ADAL" clId="{F6B7B4B9-9750-7447-98BB-6D957AB2A741}" dt="2021-02-09T14:07:45.188" v="6263" actId="14100"/>
          <ac:picMkLst>
            <pc:docMk/>
            <pc:sldMk cId="1512756103" sldId="420"/>
            <ac:picMk id="8" creationId="{A82F0401-7E41-E343-8080-A9198172CC58}"/>
          </ac:picMkLst>
        </pc:picChg>
      </pc:sldChg>
      <pc:sldChg chg="addSp modSp mod">
        <pc:chgData name="Laura Igual Muñoz" userId="70971670-db8e-4c6f-8475-171e608a376b" providerId="ADAL" clId="{F6B7B4B9-9750-7447-98BB-6D957AB2A741}" dt="2021-02-16T09:34:56.890" v="12479" actId="20577"/>
        <pc:sldMkLst>
          <pc:docMk/>
          <pc:sldMk cId="2586351558" sldId="421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586351558" sldId="421"/>
            <ac:spMk id="2" creationId="{0D85D25D-0FCD-E349-AD31-5A17F2346B30}"/>
          </ac:spMkLst>
        </pc:spChg>
        <pc:spChg chg="mod">
          <ac:chgData name="Laura Igual Muñoz" userId="70971670-db8e-4c6f-8475-171e608a376b" providerId="ADAL" clId="{F6B7B4B9-9750-7447-98BB-6D957AB2A741}" dt="2021-02-16T09:34:56.890" v="12479" actId="20577"/>
          <ac:spMkLst>
            <pc:docMk/>
            <pc:sldMk cId="2586351558" sldId="421"/>
            <ac:spMk id="4" creationId="{7411A298-C71A-F746-B47D-3965012952FC}"/>
          </ac:spMkLst>
        </pc:spChg>
      </pc:sldChg>
      <pc:sldChg chg="addSp modSp mod">
        <pc:chgData name="Laura Igual Muñoz" userId="70971670-db8e-4c6f-8475-171e608a376b" providerId="ADAL" clId="{F6B7B4B9-9750-7447-98BB-6D957AB2A741}" dt="2021-02-16T09:39:42.548" v="12480" actId="20577"/>
        <pc:sldMkLst>
          <pc:docMk/>
          <pc:sldMk cId="2099777553" sldId="422"/>
        </pc:sldMkLst>
        <pc:spChg chg="mod">
          <ac:chgData name="Laura Igual Muñoz" userId="70971670-db8e-4c6f-8475-171e608a376b" providerId="ADAL" clId="{F6B7B4B9-9750-7447-98BB-6D957AB2A741}" dt="2021-02-16T09:39:42.548" v="12480" actId="20577"/>
          <ac:spMkLst>
            <pc:docMk/>
            <pc:sldMk cId="2099777553" sldId="422"/>
            <ac:spMk id="2" creationId="{9ACAC985-168B-C24C-978E-AFCA6BAE6A70}"/>
          </ac:spMkLst>
        </pc:spChg>
        <pc:spChg chg="mod">
          <ac:chgData name="Laura Igual Muñoz" userId="70971670-db8e-4c6f-8475-171e608a376b" providerId="ADAL" clId="{F6B7B4B9-9750-7447-98BB-6D957AB2A741}" dt="2021-02-15T22:14:23.988" v="10035" actId="5793"/>
          <ac:spMkLst>
            <pc:docMk/>
            <pc:sldMk cId="2099777553" sldId="422"/>
            <ac:spMk id="3" creationId="{D1F369F0-218E-5D49-9B8F-B51C976A3CCD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099777553" sldId="422"/>
            <ac:spMk id="4" creationId="{C5196960-3E2F-B44A-9BE9-D96B5A10DC0B}"/>
          </ac:spMkLst>
        </pc:spChg>
      </pc:sldChg>
      <pc:sldChg chg="addSp modSp del">
        <pc:chgData name="Laura Igual Muñoz" userId="70971670-db8e-4c6f-8475-171e608a376b" providerId="ADAL" clId="{F6B7B4B9-9750-7447-98BB-6D957AB2A741}" dt="2021-02-16T09:43:53.155" v="12566" actId="2696"/>
        <pc:sldMkLst>
          <pc:docMk/>
          <pc:sldMk cId="84790557" sldId="423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84790557" sldId="423"/>
            <ac:spMk id="2" creationId="{2C26BE27-B13D-A542-83F3-EC72BA64D5D3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84790557" sldId="423"/>
            <ac:spMk id="3" creationId="{561E99F1-0115-0044-939B-A7FC6FDB5F7B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84790557" sldId="423"/>
            <ac:spMk id="4" creationId="{C92F1BBE-7608-2348-A615-20A0BAA82D1E}"/>
          </ac:spMkLst>
        </pc:spChg>
      </pc:sldChg>
      <pc:sldChg chg="addSp modSp mod modNotesTx">
        <pc:chgData name="Laura Igual Muñoz" userId="70971670-db8e-4c6f-8475-171e608a376b" providerId="ADAL" clId="{F6B7B4B9-9750-7447-98BB-6D957AB2A741}" dt="2021-02-16T11:07:09.087" v="13371" actId="20577"/>
        <pc:sldMkLst>
          <pc:docMk/>
          <pc:sldMk cId="3152938751" sldId="424"/>
        </pc:sldMkLst>
        <pc:spChg chg="mod">
          <ac:chgData name="Laura Igual Muñoz" userId="70971670-db8e-4c6f-8475-171e608a376b" providerId="ADAL" clId="{F6B7B4B9-9750-7447-98BB-6D957AB2A741}" dt="2021-02-16T09:44:07.867" v="12569" actId="20577"/>
          <ac:spMkLst>
            <pc:docMk/>
            <pc:sldMk cId="3152938751" sldId="424"/>
            <ac:spMk id="2" creationId="{B30732BD-338A-EB49-861F-78F85E9C1FF9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3152938751" sldId="424"/>
            <ac:spMk id="3" creationId="{2D272D1A-2CD5-0340-89DE-CC424D408AFB}"/>
          </ac:spMkLst>
        </pc:spChg>
        <pc:spChg chg="mod">
          <ac:chgData name="Laura Igual Muñoz" userId="70971670-db8e-4c6f-8475-171e608a376b" providerId="ADAL" clId="{F6B7B4B9-9750-7447-98BB-6D957AB2A741}" dt="2021-02-10T09:37:44.512" v="8142" actId="20577"/>
          <ac:spMkLst>
            <pc:docMk/>
            <pc:sldMk cId="3152938751" sldId="424"/>
            <ac:spMk id="6" creationId="{B00B1B78-B256-AD43-8149-57200A5A8A3F}"/>
          </ac:spMkLst>
        </pc:spChg>
        <pc:spChg chg="add mod">
          <ac:chgData name="Laura Igual Muñoz" userId="70971670-db8e-4c6f-8475-171e608a376b" providerId="ADAL" clId="{F6B7B4B9-9750-7447-98BB-6D957AB2A741}" dt="2021-02-16T09:43:35.079" v="12562" actId="1037"/>
          <ac:spMkLst>
            <pc:docMk/>
            <pc:sldMk cId="3152938751" sldId="424"/>
            <ac:spMk id="7" creationId="{DAECFABE-8F9C-0140-B46E-A196BAA8FBD7}"/>
          </ac:spMkLst>
        </pc:spChg>
      </pc:sldChg>
      <pc:sldChg chg="addSp modSp mod">
        <pc:chgData name="Laura Igual Muñoz" userId="70971670-db8e-4c6f-8475-171e608a376b" providerId="ADAL" clId="{F6B7B4B9-9750-7447-98BB-6D957AB2A741}" dt="2021-02-16T09:48:27.106" v="12667" actId="20577"/>
        <pc:sldMkLst>
          <pc:docMk/>
          <pc:sldMk cId="278668339" sldId="425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78668339" sldId="425"/>
            <ac:spMk id="2" creationId="{E40684AC-3CC8-B94F-A9BC-8D4032C9474C}"/>
          </ac:spMkLst>
        </pc:spChg>
        <pc:spChg chg="mod">
          <ac:chgData name="Laura Igual Muñoz" userId="70971670-db8e-4c6f-8475-171e608a376b" providerId="ADAL" clId="{F6B7B4B9-9750-7447-98BB-6D957AB2A741}" dt="2021-02-16T09:48:27.106" v="12667" actId="20577"/>
          <ac:spMkLst>
            <pc:docMk/>
            <pc:sldMk cId="278668339" sldId="425"/>
            <ac:spMk id="4" creationId="{7411A298-C71A-F746-B47D-3965012952FC}"/>
          </ac:spMkLst>
        </pc:spChg>
      </pc:sldChg>
      <pc:sldChg chg="addSp modSp mod modNotesTx">
        <pc:chgData name="Laura Igual Muñoz" userId="70971670-db8e-4c6f-8475-171e608a376b" providerId="ADAL" clId="{F6B7B4B9-9750-7447-98BB-6D957AB2A741}" dt="2021-02-16T10:21:22.909" v="13124" actId="12"/>
        <pc:sldMkLst>
          <pc:docMk/>
          <pc:sldMk cId="2592411248" sldId="426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2592411248" sldId="426"/>
            <ac:spMk id="2" creationId="{A9DEBCF4-8734-0540-88A4-3B44420EBC7D}"/>
          </ac:spMkLst>
        </pc:spChg>
        <pc:spChg chg="mod">
          <ac:chgData name="Laura Igual Muñoz" userId="70971670-db8e-4c6f-8475-171e608a376b" providerId="ADAL" clId="{F6B7B4B9-9750-7447-98BB-6D957AB2A741}" dt="2021-02-16T09:50:13.222" v="12669"/>
          <ac:spMkLst>
            <pc:docMk/>
            <pc:sldMk cId="2592411248" sldId="426"/>
            <ac:spMk id="3" creationId="{5F3549F2-C347-DE41-AA8B-4C15A661DE81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592411248" sldId="426"/>
            <ac:spMk id="4" creationId="{19747BC0-4442-FF4B-AB1D-C6336F1841AB}"/>
          </ac:spMkLst>
        </pc:spChg>
      </pc:sldChg>
      <pc:sldChg chg="addSp modSp del">
        <pc:chgData name="Laura Igual Muñoz" userId="70971670-db8e-4c6f-8475-171e608a376b" providerId="ADAL" clId="{F6B7B4B9-9750-7447-98BB-6D957AB2A741}" dt="2021-02-09T15:45:58.186" v="7136" actId="2696"/>
        <pc:sldMkLst>
          <pc:docMk/>
          <pc:sldMk cId="67560614" sldId="427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67560614" sldId="427"/>
            <ac:spMk id="2" creationId="{53024DF3-3D38-0C4B-B274-734E64618621}"/>
          </ac:spMkLst>
        </pc:spChg>
      </pc:sldChg>
      <pc:sldChg chg="addSp modSp del mod">
        <pc:chgData name="Laura Igual Muñoz" userId="70971670-db8e-4c6f-8475-171e608a376b" providerId="ADAL" clId="{F6B7B4B9-9750-7447-98BB-6D957AB2A741}" dt="2021-02-09T15:45:58.905" v="7137" actId="2696"/>
        <pc:sldMkLst>
          <pc:docMk/>
          <pc:sldMk cId="932372633" sldId="428"/>
        </pc:sldMkLst>
        <pc:spChg chg="mod">
          <ac:chgData name="Laura Igual Muñoz" userId="70971670-db8e-4c6f-8475-171e608a376b" providerId="ADAL" clId="{F6B7B4B9-9750-7447-98BB-6D957AB2A741}" dt="2021-02-09T11:22:06.208" v="5566"/>
          <ac:spMkLst>
            <pc:docMk/>
            <pc:sldMk cId="932372633" sldId="428"/>
            <ac:spMk id="2" creationId="{72AE7C21-179D-534D-82B2-A6971DE07E3E}"/>
          </ac:spMkLst>
        </pc:spChg>
        <pc:spChg chg="mod">
          <ac:chgData name="Laura Igual Muñoz" userId="70971670-db8e-4c6f-8475-171e608a376b" providerId="ADAL" clId="{F6B7B4B9-9750-7447-98BB-6D957AB2A741}" dt="2021-02-09T15:44:58.575" v="7101" actId="5793"/>
          <ac:spMkLst>
            <pc:docMk/>
            <pc:sldMk cId="932372633" sldId="428"/>
            <ac:spMk id="3" creationId="{609DF188-02A7-EB46-9297-6DDEDA8E7B36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932372633" sldId="428"/>
            <ac:spMk id="4" creationId="{86B04D34-3666-0A47-89CF-6360F811173E}"/>
          </ac:spMkLst>
        </pc:spChg>
        <pc:spChg chg="add mod">
          <ac:chgData name="Laura Igual Muñoz" userId="70971670-db8e-4c6f-8475-171e608a376b" providerId="ADAL" clId="{F6B7B4B9-9750-7447-98BB-6D957AB2A741}" dt="2021-02-09T15:44:44.274" v="7096" actId="1076"/>
          <ac:spMkLst>
            <pc:docMk/>
            <pc:sldMk cId="932372633" sldId="428"/>
            <ac:spMk id="5" creationId="{5FEB30C2-C795-5D4B-83A7-E981E0005666}"/>
          </ac:spMkLst>
        </pc:spChg>
      </pc:sldChg>
      <pc:sldChg chg="addSp modSp ord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95180599" sldId="429"/>
        </pc:sldMkLst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95180599" sldId="429"/>
            <ac:spMk id="2" creationId="{CB15DD42-FF18-494B-A839-FA484FD33D54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95180599" sldId="429"/>
            <ac:spMk id="4" creationId="{7AE06A2A-E522-5441-A07C-3F5DAD6496FF}"/>
          </ac:spMkLst>
        </pc:spChg>
        <pc:spChg chg="mod">
          <ac:chgData name="Laura Igual Muñoz" userId="70971670-db8e-4c6f-8475-171e608a376b" providerId="ADAL" clId="{F6B7B4B9-9750-7447-98BB-6D957AB2A741}" dt="2021-02-09T11:22:06.208" v="5566"/>
          <ac:spMkLst>
            <pc:docMk/>
            <pc:sldMk cId="95180599" sldId="429"/>
            <ac:spMk id="5" creationId="{4FF3CEA0-CB46-194B-B03B-39A6ACE9287D}"/>
          </ac:spMkLst>
        </pc:spChg>
      </pc:sldChg>
      <pc:sldChg chg="addSp modSp del">
        <pc:chgData name="Laura Igual Muñoz" userId="70971670-db8e-4c6f-8475-171e608a376b" providerId="ADAL" clId="{F6B7B4B9-9750-7447-98BB-6D957AB2A741}" dt="2021-02-09T16:19:35.905" v="7352" actId="2696"/>
        <pc:sldMkLst>
          <pc:docMk/>
          <pc:sldMk cId="2754710891" sldId="430"/>
        </pc:sldMkLst>
        <pc:spChg chg="mod">
          <ac:chgData name="Laura Igual Muñoz" userId="70971670-db8e-4c6f-8475-171e608a376b" providerId="ADAL" clId="{F6B7B4B9-9750-7447-98BB-6D957AB2A741}" dt="2021-02-09T11:22:06.208" v="5566"/>
          <ac:spMkLst>
            <pc:docMk/>
            <pc:sldMk cId="2754710891" sldId="430"/>
            <ac:spMk id="2" creationId="{BC49831F-AFCC-2743-992C-F83CF2FEC4A7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2754710891" sldId="430"/>
            <ac:spMk id="4" creationId="{6FE78D3C-9D1A-714B-8BFD-6AA172C2A92B}"/>
          </ac:spMkLst>
        </pc:spChg>
      </pc:sldChg>
      <pc:sldChg chg="addSp modSp mod">
        <pc:chgData name="Laura Igual Muñoz" userId="70971670-db8e-4c6f-8475-171e608a376b" providerId="ADAL" clId="{F6B7B4B9-9750-7447-98BB-6D957AB2A741}" dt="2021-02-16T12:13:28.070" v="13694" actId="255"/>
        <pc:sldMkLst>
          <pc:docMk/>
          <pc:sldMk cId="1700415778" sldId="431"/>
        </pc:sldMkLst>
        <pc:spChg chg="mod">
          <ac:chgData name="Laura Igual Muñoz" userId="70971670-db8e-4c6f-8475-171e608a376b" providerId="ADAL" clId="{F6B7B4B9-9750-7447-98BB-6D957AB2A741}" dt="2021-02-16T10:05:23.029" v="12905" actId="20577"/>
          <ac:spMkLst>
            <pc:docMk/>
            <pc:sldMk cId="1700415778" sldId="431"/>
            <ac:spMk id="2" creationId="{BC49831F-AFCC-2743-992C-F83CF2FEC4A7}"/>
          </ac:spMkLst>
        </pc:spChg>
        <pc:spChg chg="mod">
          <ac:chgData name="Laura Igual Muñoz" userId="70971670-db8e-4c6f-8475-171e608a376b" providerId="ADAL" clId="{F6B7B4B9-9750-7447-98BB-6D957AB2A741}" dt="2021-02-16T12:13:28.070" v="13694" actId="255"/>
          <ac:spMkLst>
            <pc:docMk/>
            <pc:sldMk cId="1700415778" sldId="431"/>
            <ac:spMk id="3" creationId="{69ABED5A-135A-944D-B5CB-269DD5FF97A0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1700415778" sldId="431"/>
            <ac:spMk id="4" creationId="{76905C55-6F41-E74E-8BC0-67B9869CC7E7}"/>
          </ac:spMkLst>
        </pc:spChg>
      </pc:sldChg>
      <pc:sldChg chg="addSp modSp del mod">
        <pc:chgData name="Laura Igual Muñoz" userId="70971670-db8e-4c6f-8475-171e608a376b" providerId="ADAL" clId="{F6B7B4B9-9750-7447-98BB-6D957AB2A741}" dt="2021-02-16T12:09:13.086" v="13617" actId="2696"/>
        <pc:sldMkLst>
          <pc:docMk/>
          <pc:sldMk cId="4136023763" sldId="432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4136023763" sldId="432"/>
            <ac:spMk id="2" creationId="{0A9A6AAB-0371-D948-ACD0-0BC54F91CDE8}"/>
          </ac:spMkLst>
        </pc:spChg>
        <pc:spChg chg="mod">
          <ac:chgData name="Laura Igual Muñoz" userId="70971670-db8e-4c6f-8475-171e608a376b" providerId="ADAL" clId="{F6B7B4B9-9750-7447-98BB-6D957AB2A741}" dt="2021-02-16T10:09:40.271" v="13119" actId="20577"/>
          <ac:spMkLst>
            <pc:docMk/>
            <pc:sldMk cId="4136023763" sldId="432"/>
            <ac:spMk id="3" creationId="{F0F35D84-1B43-5E4B-A05B-5FE21C1F050C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4136023763" sldId="432"/>
            <ac:spMk id="4" creationId="{87B12394-37BC-9345-A548-12F69D67B003}"/>
          </ac:spMkLst>
        </pc:spChg>
      </pc:sldChg>
      <pc:sldChg chg="addSp modSp mod">
        <pc:chgData name="Laura Igual Muñoz" userId="70971670-db8e-4c6f-8475-171e608a376b" providerId="ADAL" clId="{F6B7B4B9-9750-7447-98BB-6D957AB2A741}" dt="2021-02-16T10:08:51.067" v="13056" actId="20577"/>
        <pc:sldMkLst>
          <pc:docMk/>
          <pc:sldMk cId="878115685" sldId="433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878115685" sldId="433"/>
            <ac:spMk id="2" creationId="{CC75A0E8-51D9-EE48-BD56-959D5DC66B54}"/>
          </ac:spMkLst>
        </pc:spChg>
        <pc:spChg chg="mod">
          <ac:chgData name="Laura Igual Muñoz" userId="70971670-db8e-4c6f-8475-171e608a376b" providerId="ADAL" clId="{F6B7B4B9-9750-7447-98BB-6D957AB2A741}" dt="2021-02-16T10:08:51.067" v="13056" actId="20577"/>
          <ac:spMkLst>
            <pc:docMk/>
            <pc:sldMk cId="878115685" sldId="433"/>
            <ac:spMk id="3" creationId="{769D1178-E00D-5042-A608-68166ADD13B8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878115685" sldId="433"/>
            <ac:spMk id="4" creationId="{1CD6B1FF-4EAF-A748-A3C8-6FE61DE4F017}"/>
          </ac:spMkLst>
        </pc:spChg>
      </pc:sldChg>
      <pc:sldChg chg="addSp modSp del mod">
        <pc:chgData name="Laura Igual Muñoz" userId="70971670-db8e-4c6f-8475-171e608a376b" providerId="ADAL" clId="{F6B7B4B9-9750-7447-98BB-6D957AB2A741}" dt="2021-02-16T10:01:20.363" v="12844" actId="2696"/>
        <pc:sldMkLst>
          <pc:docMk/>
          <pc:sldMk cId="715256259" sldId="434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715256259" sldId="434"/>
            <ac:spMk id="2" creationId="{3391EB18-22AB-E243-A917-4B8FBF01B418}"/>
          </ac:spMkLst>
        </pc:spChg>
        <pc:spChg chg="mod">
          <ac:chgData name="Laura Igual Muñoz" userId="70971670-db8e-4c6f-8475-171e608a376b" providerId="ADAL" clId="{F6B7B4B9-9750-7447-98BB-6D957AB2A741}" dt="2021-02-16T10:01:10.262" v="12842" actId="20577"/>
          <ac:spMkLst>
            <pc:docMk/>
            <pc:sldMk cId="715256259" sldId="434"/>
            <ac:spMk id="3" creationId="{E4F23D77-51BC-B143-9BBE-08C112E2D302}"/>
          </ac:spMkLst>
        </pc:spChg>
        <pc:spChg chg="add mod">
          <ac:chgData name="Laura Igual Muñoz" userId="70971670-db8e-4c6f-8475-171e608a376b" providerId="ADAL" clId="{F6B7B4B9-9750-7447-98BB-6D957AB2A741}" dt="2021-02-09T11:22:06.208" v="5566"/>
          <ac:spMkLst>
            <pc:docMk/>
            <pc:sldMk cId="715256259" sldId="434"/>
            <ac:spMk id="4" creationId="{06ACDC9C-D5A7-2441-9AC0-BA00043CB805}"/>
          </ac:spMkLst>
        </pc:spChg>
      </pc:sldChg>
      <pc:sldChg chg="modSp add del ord modNotesTx">
        <pc:chgData name="Laura Igual Muñoz" userId="70971670-db8e-4c6f-8475-171e608a376b" providerId="ADAL" clId="{F6B7B4B9-9750-7447-98BB-6D957AB2A741}" dt="2021-02-16T12:21:46.298" v="13773" actId="2696"/>
        <pc:sldMkLst>
          <pc:docMk/>
          <pc:sldMk cId="506623262" sldId="435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506623262" sldId="435"/>
            <ac:spMk id="4" creationId="{7411A298-C71A-F746-B47D-3965012952FC}"/>
          </ac:spMkLst>
        </pc:spChg>
      </pc:sldChg>
      <pc:sldChg chg="modSp add del mod">
        <pc:chgData name="Laura Igual Muñoz" userId="70971670-db8e-4c6f-8475-171e608a376b" providerId="ADAL" clId="{F6B7B4B9-9750-7447-98BB-6D957AB2A741}" dt="2021-02-09T11:27:00.677" v="5596" actId="2696"/>
        <pc:sldMkLst>
          <pc:docMk/>
          <pc:sldMk cId="2908041287" sldId="435"/>
        </pc:sldMkLst>
        <pc:spChg chg="mod">
          <ac:chgData name="Laura Igual Muñoz" userId="70971670-db8e-4c6f-8475-171e608a376b" providerId="ADAL" clId="{F6B7B4B9-9750-7447-98BB-6D957AB2A741}" dt="2021-02-09T11:26:15.345" v="5595" actId="20577"/>
          <ac:spMkLst>
            <pc:docMk/>
            <pc:sldMk cId="2908041287" sldId="435"/>
            <ac:spMk id="4" creationId="{7411A298-C71A-F746-B47D-3965012952FC}"/>
          </ac:spMkLst>
        </pc:spChg>
      </pc:sldChg>
      <pc:sldChg chg="addSp modSp new mod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4115012300" sldId="436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4115012300" sldId="436"/>
            <ac:spMk id="2" creationId="{B7910B11-3313-E24F-948A-A7CCCC1252D4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4115012300" sldId="436"/>
            <ac:spMk id="3" creationId="{297DBA02-1DA4-B541-90F9-1A4AA6D158A1}"/>
          </ac:spMkLst>
        </pc:spChg>
        <pc:spChg chg="add mod">
          <ac:chgData name="Laura Igual Muñoz" userId="70971670-db8e-4c6f-8475-171e608a376b" providerId="ADAL" clId="{F6B7B4B9-9750-7447-98BB-6D957AB2A741}" dt="2021-02-09T11:34:28.465" v="5810" actId="2711"/>
          <ac:spMkLst>
            <pc:docMk/>
            <pc:sldMk cId="4115012300" sldId="436"/>
            <ac:spMk id="7" creationId="{7585E6E0-A1AE-1843-9BB5-A6EC59466D8E}"/>
          </ac:spMkLst>
        </pc:spChg>
        <pc:picChg chg="add mod">
          <ac:chgData name="Laura Igual Muñoz" userId="70971670-db8e-4c6f-8475-171e608a376b" providerId="ADAL" clId="{F6B7B4B9-9750-7447-98BB-6D957AB2A741}" dt="2021-02-09T11:32:57.688" v="5718" actId="1076"/>
          <ac:picMkLst>
            <pc:docMk/>
            <pc:sldMk cId="4115012300" sldId="436"/>
            <ac:picMk id="6" creationId="{52950B84-1423-D34E-A180-BC1B810FDA62}"/>
          </ac:picMkLst>
        </pc:picChg>
      </pc:sldChg>
      <pc:sldChg chg="modSp new del mod">
        <pc:chgData name="Laura Igual Muñoz" userId="70971670-db8e-4c6f-8475-171e608a376b" providerId="ADAL" clId="{F6B7B4B9-9750-7447-98BB-6D957AB2A741}" dt="2021-02-10T09:50:31.143" v="8189" actId="2696"/>
        <pc:sldMkLst>
          <pc:docMk/>
          <pc:sldMk cId="1331283783" sldId="437"/>
        </pc:sldMkLst>
        <pc:spChg chg="mod">
          <ac:chgData name="Laura Igual Muñoz" userId="70971670-db8e-4c6f-8475-171e608a376b" providerId="ADAL" clId="{F6B7B4B9-9750-7447-98BB-6D957AB2A741}" dt="2021-02-09T11:34:05.625" v="5806" actId="20577"/>
          <ac:spMkLst>
            <pc:docMk/>
            <pc:sldMk cId="1331283783" sldId="437"/>
            <ac:spMk id="2" creationId="{7204C151-8691-964C-A8C1-6785CE8A62A4}"/>
          </ac:spMkLst>
        </pc:spChg>
        <pc:spChg chg="mod">
          <ac:chgData name="Laura Igual Muñoz" userId="70971670-db8e-4c6f-8475-171e608a376b" providerId="ADAL" clId="{F6B7B4B9-9750-7447-98BB-6D957AB2A741}" dt="2021-02-09T11:34:08.402" v="5809" actId="20577"/>
          <ac:spMkLst>
            <pc:docMk/>
            <pc:sldMk cId="1331283783" sldId="437"/>
            <ac:spMk id="3" creationId="{0A1ECACB-AD52-8148-A51F-578C14BA0646}"/>
          </ac:spMkLst>
        </pc:spChg>
      </pc:sldChg>
      <pc:sldChg chg="modSp add del mod ord modNotesTx">
        <pc:chgData name="Laura Igual Muñoz" userId="70971670-db8e-4c6f-8475-171e608a376b" providerId="ADAL" clId="{F6B7B4B9-9750-7447-98BB-6D957AB2A741}" dt="2021-02-16T09:34:18.711" v="12471" actId="2696"/>
        <pc:sldMkLst>
          <pc:docMk/>
          <pc:sldMk cId="1936973283" sldId="438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936973283" sldId="438"/>
            <ac:spMk id="2" creationId="{558DA5A7-5859-E449-B3F6-43A365ECEF46}"/>
          </ac:spMkLst>
        </pc:spChg>
        <pc:spChg chg="mod">
          <ac:chgData name="Laura Igual Muñoz" userId="70971670-db8e-4c6f-8475-171e608a376b" providerId="ADAL" clId="{F6B7B4B9-9750-7447-98BB-6D957AB2A741}" dt="2021-02-16T09:32:47.987" v="12329" actId="20577"/>
          <ac:spMkLst>
            <pc:docMk/>
            <pc:sldMk cId="1936973283" sldId="438"/>
            <ac:spMk id="3" creationId="{1010A58B-2D64-924D-B0A7-3004759E0D94}"/>
          </ac:spMkLst>
        </pc:spChg>
      </pc:sldChg>
      <pc:sldChg chg="modSp new mod">
        <pc:chgData name="Laura Igual Muñoz" userId="70971670-db8e-4c6f-8475-171e608a376b" providerId="ADAL" clId="{F6B7B4B9-9750-7447-98BB-6D957AB2A741}" dt="2021-02-16T11:10:38.383" v="13393" actId="20577"/>
        <pc:sldMkLst>
          <pc:docMk/>
          <pc:sldMk cId="1219465351" sldId="439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219465351" sldId="439"/>
            <ac:spMk id="2" creationId="{E4153D4B-3E01-E64A-BA53-6E08C51F2BA9}"/>
          </ac:spMkLst>
        </pc:spChg>
        <pc:spChg chg="mod">
          <ac:chgData name="Laura Igual Muñoz" userId="70971670-db8e-4c6f-8475-171e608a376b" providerId="ADAL" clId="{F6B7B4B9-9750-7447-98BB-6D957AB2A741}" dt="2021-02-16T11:10:38.383" v="13393" actId="20577"/>
          <ac:spMkLst>
            <pc:docMk/>
            <pc:sldMk cId="1219465351" sldId="439"/>
            <ac:spMk id="3" creationId="{2737FDEA-086E-9846-ACF5-2424E3D8DC53}"/>
          </ac:spMkLst>
        </pc:spChg>
      </pc:sldChg>
      <pc:sldChg chg="modSp new mod ord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85437309" sldId="440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85437309" sldId="440"/>
            <ac:spMk id="2" creationId="{465BF18C-AEAE-7141-9F74-C8E6A06B5CCE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85437309" sldId="440"/>
            <ac:spMk id="3" creationId="{1EA889C6-38D9-3D48-9268-0EA714F8C9F6}"/>
          </ac:spMkLst>
        </pc:spChg>
      </pc:sldChg>
      <pc:sldChg chg="addSp delSp modSp add mod modNotesTx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1953200331" sldId="441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953200331" sldId="441"/>
            <ac:spMk id="2" creationId="{2579426B-BE1F-A444-8165-DE487EE33CF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953200331" sldId="441"/>
            <ac:spMk id="3" creationId="{5B6184C4-2ED2-F04F-AD4F-F0BBF8B606A0}"/>
          </ac:spMkLst>
        </pc:spChg>
        <pc:spChg chg="add del mod">
          <ac:chgData name="Laura Igual Muñoz" userId="70971670-db8e-4c6f-8475-171e608a376b" providerId="ADAL" clId="{F6B7B4B9-9750-7447-98BB-6D957AB2A741}" dt="2021-02-10T09:09:10.841" v="8018"/>
          <ac:spMkLst>
            <pc:docMk/>
            <pc:sldMk cId="1953200331" sldId="441"/>
            <ac:spMk id="5" creationId="{2449351B-845E-4F4D-8CEE-E9D25DF74238}"/>
          </ac:spMkLst>
        </pc:spChg>
        <pc:spChg chg="add del mod">
          <ac:chgData name="Laura Igual Muñoz" userId="70971670-db8e-4c6f-8475-171e608a376b" providerId="ADAL" clId="{F6B7B4B9-9750-7447-98BB-6D957AB2A741}" dt="2021-02-10T09:09:10.841" v="8018"/>
          <ac:spMkLst>
            <pc:docMk/>
            <pc:sldMk cId="1953200331" sldId="441"/>
            <ac:spMk id="7" creationId="{4E1E1D0F-DB2D-004B-902A-F75BCFF586F0}"/>
          </ac:spMkLst>
        </pc:spChg>
        <pc:spChg chg="add del mod">
          <ac:chgData name="Laura Igual Muñoz" userId="70971670-db8e-4c6f-8475-171e608a376b" providerId="ADAL" clId="{F6B7B4B9-9750-7447-98BB-6D957AB2A741}" dt="2021-02-10T09:10:49.312" v="8057" actId="478"/>
          <ac:spMkLst>
            <pc:docMk/>
            <pc:sldMk cId="1953200331" sldId="441"/>
            <ac:spMk id="8" creationId="{17097057-9D1C-A141-8933-C6DF5D06965F}"/>
          </ac:spMkLst>
        </pc:spChg>
        <pc:spChg chg="add mod">
          <ac:chgData name="Laura Igual Muñoz" userId="70971670-db8e-4c6f-8475-171e608a376b" providerId="ADAL" clId="{F6B7B4B9-9750-7447-98BB-6D957AB2A741}" dt="2021-02-10T09:20:53.167" v="8064" actId="20577"/>
          <ac:spMkLst>
            <pc:docMk/>
            <pc:sldMk cId="1953200331" sldId="441"/>
            <ac:spMk id="10" creationId="{91FA0682-2126-E24E-9C5C-A618383C2BD0}"/>
          </ac:spMkLst>
        </pc:spChg>
        <pc:picChg chg="add del mod">
          <ac:chgData name="Laura Igual Muñoz" userId="70971670-db8e-4c6f-8475-171e608a376b" providerId="ADAL" clId="{F6B7B4B9-9750-7447-98BB-6D957AB2A741}" dt="2021-02-10T09:09:10.841" v="8018"/>
          <ac:picMkLst>
            <pc:docMk/>
            <pc:sldMk cId="1953200331" sldId="441"/>
            <ac:picMk id="6" creationId="{4E483FFC-BD39-EC40-BA01-1FDC5E0A2A70}"/>
          </ac:picMkLst>
        </pc:picChg>
        <pc:picChg chg="add mod">
          <ac:chgData name="Laura Igual Muñoz" userId="70971670-db8e-4c6f-8475-171e608a376b" providerId="ADAL" clId="{F6B7B4B9-9750-7447-98BB-6D957AB2A741}" dt="2021-02-10T09:10:38.367" v="8053" actId="1035"/>
          <ac:picMkLst>
            <pc:docMk/>
            <pc:sldMk cId="1953200331" sldId="441"/>
            <ac:picMk id="9" creationId="{DBC13E01-9ED5-9744-BB32-93ED3ADB7FEA}"/>
          </ac:picMkLst>
        </pc:picChg>
      </pc:sldChg>
      <pc:sldChg chg="modSp new mod">
        <pc:chgData name="Laura Igual Muñoz" userId="70971670-db8e-4c6f-8475-171e608a376b" providerId="ADAL" clId="{F6B7B4B9-9750-7447-98BB-6D957AB2A741}" dt="2021-02-16T12:03:46.679" v="13451" actId="20577"/>
        <pc:sldMkLst>
          <pc:docMk/>
          <pc:sldMk cId="2992067088" sldId="442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2992067088" sldId="442"/>
            <ac:spMk id="2" creationId="{1BDE5912-4D0A-5448-85E6-8A84B00A609A}"/>
          </ac:spMkLst>
        </pc:spChg>
        <pc:spChg chg="mod">
          <ac:chgData name="Laura Igual Muñoz" userId="70971670-db8e-4c6f-8475-171e608a376b" providerId="ADAL" clId="{F6B7B4B9-9750-7447-98BB-6D957AB2A741}" dt="2021-02-16T12:03:46.679" v="13451" actId="20577"/>
          <ac:spMkLst>
            <pc:docMk/>
            <pc:sldMk cId="2992067088" sldId="442"/>
            <ac:spMk id="3" creationId="{63A3BC86-8BD8-724D-84F3-5D7929233696}"/>
          </ac:spMkLst>
        </pc:spChg>
      </pc:sldChg>
      <pc:sldChg chg="modSp new mod modNotesTx">
        <pc:chgData name="Laura Igual Muñoz" userId="70971670-db8e-4c6f-8475-171e608a376b" providerId="ADAL" clId="{F6B7B4B9-9750-7447-98BB-6D957AB2A741}" dt="2021-02-16T12:03:55.950" v="13460" actId="20577"/>
        <pc:sldMkLst>
          <pc:docMk/>
          <pc:sldMk cId="4130279545" sldId="443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4130279545" sldId="443"/>
            <ac:spMk id="2" creationId="{4136AEDA-4AC8-EB4F-948E-F8DF0152235A}"/>
          </ac:spMkLst>
        </pc:spChg>
        <pc:spChg chg="mod">
          <ac:chgData name="Laura Igual Muñoz" userId="70971670-db8e-4c6f-8475-171e608a376b" providerId="ADAL" clId="{F6B7B4B9-9750-7447-98BB-6D957AB2A741}" dt="2021-02-16T12:03:55.950" v="13460" actId="20577"/>
          <ac:spMkLst>
            <pc:docMk/>
            <pc:sldMk cId="4130279545" sldId="443"/>
            <ac:spMk id="3" creationId="{221F8F41-C906-BB4F-96B0-7960C1E0ABB0}"/>
          </ac:spMkLst>
        </pc:spChg>
      </pc:sldChg>
      <pc:sldChg chg="new del">
        <pc:chgData name="Laura Igual Muñoz" userId="70971670-db8e-4c6f-8475-171e608a376b" providerId="ADAL" clId="{F6B7B4B9-9750-7447-98BB-6D957AB2A741}" dt="2021-02-09T16:10:58.598" v="7139" actId="680"/>
        <pc:sldMkLst>
          <pc:docMk/>
          <pc:sldMk cId="258734332" sldId="444"/>
        </pc:sldMkLst>
      </pc:sldChg>
      <pc:sldChg chg="modSp new mod ord">
        <pc:chgData name="Laura Igual Muñoz" userId="70971670-db8e-4c6f-8475-171e608a376b" providerId="ADAL" clId="{F6B7B4B9-9750-7447-98BB-6D957AB2A741}" dt="2021-02-15T22:18:11.036" v="10039" actId="5793"/>
        <pc:sldMkLst>
          <pc:docMk/>
          <pc:sldMk cId="2657748622" sldId="444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2657748622" sldId="444"/>
            <ac:spMk id="2" creationId="{6434D522-04BE-D347-9030-F9CB8EF7321B}"/>
          </ac:spMkLst>
        </pc:spChg>
        <pc:spChg chg="mod">
          <ac:chgData name="Laura Igual Muñoz" userId="70971670-db8e-4c6f-8475-171e608a376b" providerId="ADAL" clId="{F6B7B4B9-9750-7447-98BB-6D957AB2A741}" dt="2021-02-15T22:18:11.036" v="10039" actId="5793"/>
          <ac:spMkLst>
            <pc:docMk/>
            <pc:sldMk cId="2657748622" sldId="444"/>
            <ac:spMk id="3" creationId="{21DD0749-1677-B045-8DD5-3200A1959F7D}"/>
          </ac:spMkLst>
        </pc:spChg>
      </pc:sldChg>
      <pc:sldChg chg="modSp add del mod">
        <pc:chgData name="Laura Igual Muñoz" userId="70971670-db8e-4c6f-8475-171e608a376b" providerId="ADAL" clId="{F6B7B4B9-9750-7447-98BB-6D957AB2A741}" dt="2021-02-09T16:11:09.980" v="7152"/>
        <pc:sldMkLst>
          <pc:docMk/>
          <pc:sldMk cId="3182310785" sldId="444"/>
        </pc:sldMkLst>
        <pc:spChg chg="mod">
          <ac:chgData name="Laura Igual Muñoz" userId="70971670-db8e-4c6f-8475-171e608a376b" providerId="ADAL" clId="{F6B7B4B9-9750-7447-98BB-6D957AB2A741}" dt="2021-02-09T16:11:09.211" v="7151" actId="20577"/>
          <ac:spMkLst>
            <pc:docMk/>
            <pc:sldMk cId="3182310785" sldId="444"/>
            <ac:spMk id="2" creationId="{BC49831F-AFCC-2743-992C-F83CF2FEC4A7}"/>
          </ac:spMkLst>
        </pc:spChg>
      </pc:sldChg>
      <pc:sldChg chg="modSp add del mod">
        <pc:chgData name="Laura Igual Muñoz" userId="70971670-db8e-4c6f-8475-171e608a376b" providerId="ADAL" clId="{F6B7B4B9-9750-7447-98BB-6D957AB2A741}" dt="2021-02-09T16:16:09.511" v="7331" actId="2696"/>
        <pc:sldMkLst>
          <pc:docMk/>
          <pc:sldMk cId="698347938" sldId="445"/>
        </pc:sldMkLst>
        <pc:spChg chg="mod">
          <ac:chgData name="Laura Igual Muñoz" userId="70971670-db8e-4c6f-8475-171e608a376b" providerId="ADAL" clId="{F6B7B4B9-9750-7447-98BB-6D957AB2A741}" dt="2021-02-09T16:13:15.505" v="7251" actId="20577"/>
          <ac:spMkLst>
            <pc:docMk/>
            <pc:sldMk cId="698347938" sldId="445"/>
            <ac:spMk id="3" creationId="{21DD0749-1677-B045-8DD5-3200A1959F7D}"/>
          </ac:spMkLst>
        </pc:spChg>
      </pc:sldChg>
      <pc:sldChg chg="addSp delSp modSp add mod modNotesTx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1078379730" sldId="445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078379730" sldId="445"/>
            <ac:spMk id="2" creationId="{2579426B-BE1F-A444-8165-DE487EE33CF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1078379730" sldId="445"/>
            <ac:spMk id="3" creationId="{5B6184C4-2ED2-F04F-AD4F-F0BBF8B606A0}"/>
          </ac:spMkLst>
        </pc:spChg>
        <pc:spChg chg="add mod">
          <ac:chgData name="Laura Igual Muñoz" userId="70971670-db8e-4c6f-8475-171e608a376b" providerId="ADAL" clId="{F6B7B4B9-9750-7447-98BB-6D957AB2A741}" dt="2021-02-10T09:05:04.263" v="7975" actId="1035"/>
          <ac:spMkLst>
            <pc:docMk/>
            <pc:sldMk cId="1078379730" sldId="445"/>
            <ac:spMk id="6" creationId="{2CEEC3AA-3978-DD4A-8D22-64C1C9291BC0}"/>
          </ac:spMkLst>
        </pc:spChg>
        <pc:spChg chg="add mod">
          <ac:chgData name="Laura Igual Muñoz" userId="70971670-db8e-4c6f-8475-171e608a376b" providerId="ADAL" clId="{F6B7B4B9-9750-7447-98BB-6D957AB2A741}" dt="2021-02-15T21:57:22.145" v="9678" actId="120"/>
          <ac:spMkLst>
            <pc:docMk/>
            <pc:sldMk cId="1078379730" sldId="445"/>
            <ac:spMk id="7" creationId="{200F86FA-ADA8-FE46-9482-D84C74AED2C1}"/>
          </ac:spMkLst>
        </pc:spChg>
        <pc:spChg chg="add del mod">
          <ac:chgData name="Laura Igual Muñoz" userId="70971670-db8e-4c6f-8475-171e608a376b" providerId="ADAL" clId="{F6B7B4B9-9750-7447-98BB-6D957AB2A741}" dt="2021-02-15T21:57:08.005" v="9676"/>
          <ac:spMkLst>
            <pc:docMk/>
            <pc:sldMk cId="1078379730" sldId="445"/>
            <ac:spMk id="8" creationId="{0F8D9357-158D-F049-A673-11026AD29880}"/>
          </ac:spMkLst>
        </pc:spChg>
        <pc:picChg chg="add mod">
          <ac:chgData name="Laura Igual Muñoz" userId="70971670-db8e-4c6f-8475-171e608a376b" providerId="ADAL" clId="{F6B7B4B9-9750-7447-98BB-6D957AB2A741}" dt="2021-02-10T09:05:04.263" v="7975" actId="1035"/>
          <ac:picMkLst>
            <pc:docMk/>
            <pc:sldMk cId="1078379730" sldId="445"/>
            <ac:picMk id="5" creationId="{F4D3F144-5B51-4E4A-B6B8-B696922DDD03}"/>
          </ac:picMkLst>
        </pc:picChg>
      </pc:sldChg>
      <pc:sldChg chg="add del">
        <pc:chgData name="Laura Igual Muñoz" userId="70971670-db8e-4c6f-8475-171e608a376b" providerId="ADAL" clId="{F6B7B4B9-9750-7447-98BB-6D957AB2A741}" dt="2021-02-10T09:11:47.317" v="8062" actId="2696"/>
        <pc:sldMkLst>
          <pc:docMk/>
          <pc:sldMk cId="3785984661" sldId="446"/>
        </pc:sldMkLst>
      </pc:sldChg>
      <pc:sldChg chg="addSp modSp add mod modNotesTx">
        <pc:chgData name="Laura Igual Muñoz" userId="70971670-db8e-4c6f-8475-171e608a376b" providerId="ADAL" clId="{F6B7B4B9-9750-7447-98BB-6D957AB2A741}" dt="2021-02-15T22:08:55.093" v="10012" actId="20577"/>
        <pc:sldMkLst>
          <pc:docMk/>
          <pc:sldMk cId="777244925" sldId="447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777244925" sldId="447"/>
            <ac:spMk id="2" creationId="{2579426B-BE1F-A444-8165-DE487EE33CF6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777244925" sldId="447"/>
            <ac:spMk id="3" creationId="{5B6184C4-2ED2-F04F-AD4F-F0BBF8B606A0}"/>
          </ac:spMkLst>
        </pc:spChg>
        <pc:spChg chg="add mod">
          <ac:chgData name="Laura Igual Muñoz" userId="70971670-db8e-4c6f-8475-171e608a376b" providerId="ADAL" clId="{F6B7B4B9-9750-7447-98BB-6D957AB2A741}" dt="2021-02-10T09:36:39.424" v="8121" actId="1038"/>
          <ac:spMkLst>
            <pc:docMk/>
            <pc:sldMk cId="777244925" sldId="447"/>
            <ac:spMk id="7" creationId="{CAC6C32E-F8AD-8B46-807B-B4A103190113}"/>
          </ac:spMkLst>
        </pc:spChg>
        <pc:picChg chg="add mod">
          <ac:chgData name="Laura Igual Muñoz" userId="70971670-db8e-4c6f-8475-171e608a376b" providerId="ADAL" clId="{F6B7B4B9-9750-7447-98BB-6D957AB2A741}" dt="2021-02-10T09:36:39.424" v="8121" actId="1038"/>
          <ac:picMkLst>
            <pc:docMk/>
            <pc:sldMk cId="777244925" sldId="447"/>
            <ac:picMk id="6" creationId="{82CBC618-C2B1-984C-8B0C-8C0E81A5D267}"/>
          </ac:picMkLst>
        </pc:picChg>
      </pc:sldChg>
      <pc:sldChg chg="modSp add mod">
        <pc:chgData name="Laura Igual Muñoz" userId="70971670-db8e-4c6f-8475-171e608a376b" providerId="ADAL" clId="{F6B7B4B9-9750-7447-98BB-6D957AB2A741}" dt="2021-02-15T22:03:51.124" v="10008" actId="790"/>
        <pc:sldMkLst>
          <pc:docMk/>
          <pc:sldMk cId="3307196708" sldId="448"/>
        </pc:sldMkLst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307196708" sldId="448"/>
            <ac:spMk id="2" creationId="{465BF18C-AEAE-7141-9F74-C8E6A06B5CCE}"/>
          </ac:spMkLst>
        </pc:spChg>
        <pc:spChg chg="mod">
          <ac:chgData name="Laura Igual Muñoz" userId="70971670-db8e-4c6f-8475-171e608a376b" providerId="ADAL" clId="{F6B7B4B9-9750-7447-98BB-6D957AB2A741}" dt="2021-02-15T22:03:51.124" v="10008" actId="790"/>
          <ac:spMkLst>
            <pc:docMk/>
            <pc:sldMk cId="3307196708" sldId="448"/>
            <ac:spMk id="3" creationId="{1EA889C6-38D9-3D48-9268-0EA714F8C9F6}"/>
          </ac:spMkLst>
        </pc:spChg>
      </pc:sldChg>
      <pc:sldChg chg="addSp delSp modSp new mod">
        <pc:chgData name="Laura Igual Muñoz" userId="70971670-db8e-4c6f-8475-171e608a376b" providerId="ADAL" clId="{F6B7B4B9-9750-7447-98BB-6D957AB2A741}" dt="2021-02-16T10:51:17.611" v="13161" actId="20577"/>
        <pc:sldMkLst>
          <pc:docMk/>
          <pc:sldMk cId="280418199" sldId="449"/>
        </pc:sldMkLst>
        <pc:spChg chg="mod">
          <ac:chgData name="Laura Igual Muñoz" userId="70971670-db8e-4c6f-8475-171e608a376b" providerId="ADAL" clId="{F6B7B4B9-9750-7447-98BB-6D957AB2A741}" dt="2021-02-15T22:13:19.251" v="10031" actId="20577"/>
          <ac:spMkLst>
            <pc:docMk/>
            <pc:sldMk cId="280418199" sldId="449"/>
            <ac:spMk id="2" creationId="{3BCD09AA-67C1-0F45-9EE1-71184B127600}"/>
          </ac:spMkLst>
        </pc:spChg>
        <pc:spChg chg="mod">
          <ac:chgData name="Laura Igual Muñoz" userId="70971670-db8e-4c6f-8475-171e608a376b" providerId="ADAL" clId="{F6B7B4B9-9750-7447-98BB-6D957AB2A741}" dt="2021-02-16T10:51:17.611" v="13161" actId="20577"/>
          <ac:spMkLst>
            <pc:docMk/>
            <pc:sldMk cId="280418199" sldId="449"/>
            <ac:spMk id="3" creationId="{2D8D7EC0-E47B-6A42-87FE-10716420BD47}"/>
          </ac:spMkLst>
        </pc:spChg>
        <pc:picChg chg="add del mod">
          <ac:chgData name="Laura Igual Muñoz" userId="70971670-db8e-4c6f-8475-171e608a376b" providerId="ADAL" clId="{F6B7B4B9-9750-7447-98BB-6D957AB2A741}" dt="2021-02-16T10:49:35.666" v="13137" actId="478"/>
          <ac:picMkLst>
            <pc:docMk/>
            <pc:sldMk cId="280418199" sldId="449"/>
            <ac:picMk id="5" creationId="{649DF42F-1D2E-814D-B940-B5BC20B29558}"/>
          </ac:picMkLst>
        </pc:picChg>
      </pc:sldChg>
      <pc:sldChg chg="addSp delSp modSp add mod modNotesTx">
        <pc:chgData name="Laura Igual Muñoz" userId="70971670-db8e-4c6f-8475-171e608a376b" providerId="ADAL" clId="{F6B7B4B9-9750-7447-98BB-6D957AB2A741}" dt="2021-02-16T12:27:53.746" v="13785" actId="20577"/>
        <pc:sldMkLst>
          <pc:docMk/>
          <pc:sldMk cId="1476474762" sldId="450"/>
        </pc:sldMkLst>
        <pc:spChg chg="del mod">
          <ac:chgData name="Laura Igual Muñoz" userId="70971670-db8e-4c6f-8475-171e608a376b" providerId="ADAL" clId="{F6B7B4B9-9750-7447-98BB-6D957AB2A741}" dt="2021-02-16T10:51:40.260" v="13164"/>
          <ac:spMkLst>
            <pc:docMk/>
            <pc:sldMk cId="1476474762" sldId="450"/>
            <ac:spMk id="3" creationId="{2D8D7EC0-E47B-6A42-87FE-10716420BD47}"/>
          </ac:spMkLst>
        </pc:spChg>
        <pc:spChg chg="add mod">
          <ac:chgData name="Laura Igual Muñoz" userId="70971670-db8e-4c6f-8475-171e608a376b" providerId="ADAL" clId="{F6B7B4B9-9750-7447-98BB-6D957AB2A741}" dt="2021-02-16T10:53:49.443" v="13206" actId="20577"/>
          <ac:spMkLst>
            <pc:docMk/>
            <pc:sldMk cId="1476474762" sldId="450"/>
            <ac:spMk id="7" creationId="{CEA9AF50-9D0B-B848-8804-0F1CA2EE947F}"/>
          </ac:spMkLst>
        </pc:spChg>
        <pc:picChg chg="add mod">
          <ac:chgData name="Laura Igual Muñoz" userId="70971670-db8e-4c6f-8475-171e608a376b" providerId="ADAL" clId="{F6B7B4B9-9750-7447-98BB-6D957AB2A741}" dt="2021-02-16T10:54:04.071" v="13207" actId="14100"/>
          <ac:picMkLst>
            <pc:docMk/>
            <pc:sldMk cId="1476474762" sldId="450"/>
            <ac:picMk id="5" creationId="{DFE127C4-8AB3-1749-9213-A9C9613428B4}"/>
          </ac:picMkLst>
        </pc:picChg>
        <pc:picChg chg="add del mod">
          <ac:chgData name="Laura Igual Muñoz" userId="70971670-db8e-4c6f-8475-171e608a376b" providerId="ADAL" clId="{F6B7B4B9-9750-7447-98BB-6D957AB2A741}" dt="2021-02-16T12:27:09.670" v="13774" actId="478"/>
          <ac:picMkLst>
            <pc:docMk/>
            <pc:sldMk cId="1476474762" sldId="450"/>
            <ac:picMk id="6" creationId="{E6B7725B-A39C-1540-BB56-EFE2AEC5C065}"/>
          </ac:picMkLst>
        </pc:picChg>
        <pc:picChg chg="add mod">
          <ac:chgData name="Laura Igual Muñoz" userId="70971670-db8e-4c6f-8475-171e608a376b" providerId="ADAL" clId="{F6B7B4B9-9750-7447-98BB-6D957AB2A741}" dt="2021-02-16T12:27:15.178" v="13778" actId="962"/>
          <ac:picMkLst>
            <pc:docMk/>
            <pc:sldMk cId="1476474762" sldId="450"/>
            <ac:picMk id="9" creationId="{7C8EECA8-06C8-0540-BF7F-999187199D33}"/>
          </ac:picMkLst>
        </pc:picChg>
      </pc:sldChg>
      <pc:sldChg chg="modSp add del mod">
        <pc:chgData name="Laura Igual Muñoz" userId="70971670-db8e-4c6f-8475-171e608a376b" providerId="ADAL" clId="{F6B7B4B9-9750-7447-98BB-6D957AB2A741}" dt="2021-02-16T10:05:12.186" v="12895" actId="2696"/>
        <pc:sldMkLst>
          <pc:docMk/>
          <pc:sldMk cId="2359387497" sldId="450"/>
        </pc:sldMkLst>
        <pc:spChg chg="mod">
          <ac:chgData name="Laura Igual Muñoz" userId="70971670-db8e-4c6f-8475-171e608a376b" providerId="ADAL" clId="{F6B7B4B9-9750-7447-98BB-6D957AB2A741}" dt="2021-02-16T10:01:50.336" v="12856" actId="20577"/>
          <ac:spMkLst>
            <pc:docMk/>
            <pc:sldMk cId="2359387497" sldId="450"/>
            <ac:spMk id="3" creationId="{E4F23D77-51BC-B143-9BBE-08C112E2D302}"/>
          </ac:spMkLst>
        </pc:spChg>
      </pc:sldChg>
      <pc:sldChg chg="modSp add mod">
        <pc:chgData name="Laura Igual Muñoz" userId="70971670-db8e-4c6f-8475-171e608a376b" providerId="ADAL" clId="{F6B7B4B9-9750-7447-98BB-6D957AB2A741}" dt="2021-02-16T12:13:49.973" v="13698" actId="27636"/>
        <pc:sldMkLst>
          <pc:docMk/>
          <pc:sldMk cId="3496596529" sldId="451"/>
        </pc:sldMkLst>
        <pc:spChg chg="mod">
          <ac:chgData name="Laura Igual Muñoz" userId="70971670-db8e-4c6f-8475-171e608a376b" providerId="ADAL" clId="{F6B7B4B9-9750-7447-98BB-6D957AB2A741}" dt="2021-02-16T12:09:29.181" v="13633" actId="20577"/>
          <ac:spMkLst>
            <pc:docMk/>
            <pc:sldMk cId="3496596529" sldId="451"/>
            <ac:spMk id="2" creationId="{BC49831F-AFCC-2743-992C-F83CF2FEC4A7}"/>
          </ac:spMkLst>
        </pc:spChg>
        <pc:spChg chg="mod">
          <ac:chgData name="Laura Igual Muñoz" userId="70971670-db8e-4c6f-8475-171e608a376b" providerId="ADAL" clId="{F6B7B4B9-9750-7447-98BB-6D957AB2A741}" dt="2021-02-16T12:13:49.973" v="13698" actId="27636"/>
          <ac:spMkLst>
            <pc:docMk/>
            <pc:sldMk cId="3496596529" sldId="451"/>
            <ac:spMk id="3" creationId="{69ABED5A-135A-944D-B5CB-269DD5FF97A0}"/>
          </ac:spMkLst>
        </pc:spChg>
      </pc:sldChg>
      <pc:sldMasterChg chg="addSp modSp mod">
        <pc:chgData name="Laura Igual Muñoz" userId="70971670-db8e-4c6f-8475-171e608a376b" providerId="ADAL" clId="{F6B7B4B9-9750-7447-98BB-6D957AB2A741}" dt="2021-02-09T11:22:34.746" v="5569" actId="14100"/>
        <pc:sldMasterMkLst>
          <pc:docMk/>
          <pc:sldMasterMk cId="471069773" sldId="2147483648"/>
        </pc:sldMasterMkLst>
        <pc:picChg chg="add mod">
          <ac:chgData name="Laura Igual Muñoz" userId="70971670-db8e-4c6f-8475-171e608a376b" providerId="ADAL" clId="{F6B7B4B9-9750-7447-98BB-6D957AB2A741}" dt="2021-02-09T11:22:34.746" v="5569" actId="14100"/>
          <ac:picMkLst>
            <pc:docMk/>
            <pc:sldMasterMk cId="471069773" sldId="2147483648"/>
            <ac:picMk id="7" creationId="{DDCE40BE-9EE9-0643-B8B4-8B572D15A264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FA23F-0B8A-BD4E-9F96-BF6D19A8C31A}" type="datetimeFigureOut">
              <a:rPr lang="es-ES" smtClean="0"/>
              <a:t>15/3/21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70640-72DB-A041-9FD3-56C65ED5F5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2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70640-72DB-A041-9FD3-56C65ED5F5A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04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70640-72DB-A041-9FD3-56C65ED5F5A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33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66CC9-CB7A-AC41-B3FE-DFEFA4341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DE084-C2CD-A349-BCF9-830052CAA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45E80-1039-604D-ABB6-74B41ADB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AEA2-11D5-7C40-B183-0CF8C0CB3378}" type="datetime1">
              <a:rPr lang="es-ES" smtClean="0"/>
              <a:t>15/3/21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D9F11-3D91-354C-B4FA-A8551487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0736AE-D168-E84B-9FF8-0ED15AB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80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CEC61-6957-9748-B4A6-FF6B8760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FCABD7-8259-3E4C-A1A6-26DCA02D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5163C-61D8-BC4A-B9AA-B0389C5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98D-84C7-4749-AC71-1909824F80D1}" type="datetime1">
              <a:rPr lang="es-ES" smtClean="0"/>
              <a:t>15/3/21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F2C83-911A-C54A-8DA3-ACB4BF50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D986A-D86F-844A-B8DA-D3CDB8FF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8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2C6C45-E53B-FE43-B264-D492941A8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DC5C9E-3959-B140-9F13-97C25EE6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F81BD-13D9-814D-AEB7-A2081DB0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D49-17A2-5648-8663-12CAF1C77CCD}" type="datetime1">
              <a:rPr lang="es-ES" smtClean="0"/>
              <a:t>15/3/21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7C2EDE-207A-9E4C-9230-8AB59AD2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BA7AB-8F15-7A4D-BDEB-9C31A079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69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91335-E0E9-9547-9B1A-05845404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E377F-8D90-B04C-89E9-FB46191C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A0D2AA-3B1E-5A4E-ABB8-31E794D6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6807-6393-CA49-9DF7-3B24C5069744}" type="datetime1">
              <a:rPr lang="es-ES" smtClean="0"/>
              <a:t>15/3/21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2A860-84AB-BC42-B9FC-D1A7524E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4085E-833D-EC4F-AB01-3737E66D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0561-CFEC-094D-9961-B5F29853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EE6703-9B1B-334B-8533-EB328CF6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A503C-7577-5E44-921C-51855A54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D1DF-BA46-E946-9657-5B3D30FD11BF}" type="datetime1">
              <a:rPr lang="es-ES" smtClean="0"/>
              <a:t>15/3/21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C4A3E-3361-BF4F-BD46-8851FE60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DE470E-FC57-8949-9580-92CFB571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9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BF8CF-2DE0-B94A-9D99-F5FF75A2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1C313-E980-3543-AE5E-30381539A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1E16FF-11FD-A34E-A2CC-5BDB8804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A09B4E-D738-D446-83FE-A23303C9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F7F1-4C2E-0D4C-8973-835C17B89FD2}" type="datetime1">
              <a:rPr lang="es-ES" smtClean="0"/>
              <a:t>15/3/21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5C71B5-D7AD-0347-A4D9-B1E68705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988BE-18C5-D24D-8845-B911E6F9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9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9FBB7-B5AC-CD48-AA6D-94C28924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CCB7C-F221-004A-942E-F93EB360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C626A8-536E-7B44-98E6-861A19698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6BD8B8-C0E3-7F46-B39D-50923A37D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CBED7C-9EA9-B242-BE6B-C83F581C8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4843CB-12F2-8642-905D-5E570D69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877F-8C52-9D42-8C6B-4E2795C3C32B}" type="datetime1">
              <a:rPr lang="es-ES" smtClean="0"/>
              <a:t>15/3/21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04FA7B-CED8-E541-9152-E6341781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85E852-15E7-8E41-BC37-872ED3D1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15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532FA-6E3C-484D-AF17-1E7068D4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B6751B-86CE-0846-8990-6FB41614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5C4-7118-8449-A16E-9002DD896904}" type="datetime1">
              <a:rPr lang="es-ES" smtClean="0"/>
              <a:t>15/3/21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971F53-4092-4B49-8386-BDDEF8C7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B3797E-ECD0-A74E-B2FC-F2777D35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8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CF1EDE-0A21-3A4E-9B20-62C253F3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C9BB-3920-A042-8E32-147A84A99209}" type="datetime1">
              <a:rPr lang="es-ES" smtClean="0"/>
              <a:t>15/3/21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937760-7944-2446-894D-B5FDFDB8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58C3C2-E15B-C742-9B61-F58CDB7D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24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B7868-8F14-174A-BBF7-2E8911C4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79FD7-F705-6B4F-A3BB-A7D0BFA1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BEC2E4-D18C-D34C-A2E3-5A456ABF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0F52DD-D871-4549-BD3C-CE898184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8FC5-4518-1C47-B5BC-8CE092953AAA}" type="datetime1">
              <a:rPr lang="es-ES" smtClean="0"/>
              <a:t>15/3/21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C60F10-C989-E84A-8286-FCA40840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03ED6-2A9A-654F-9ABC-E2C524D3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61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AEAD-3D13-254A-AEB7-07BD420D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8A1D4C-174A-D04A-864A-F1D7E91F7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005F97-5F73-C747-9239-63A54EBD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26C035-CFE0-6247-B877-93BCDDA6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6F3-5CE2-BF46-BD6B-0B69D143DA13}" type="datetime1">
              <a:rPr lang="es-ES" smtClean="0"/>
              <a:t>15/3/21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6BF27F-B4F7-104D-A2F9-3D0750AF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36896-5743-9544-BF98-61734FCE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E069F1-EA13-5C4B-867E-640728C0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7F4E24-2401-5340-AFFB-C9DF00FD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4650B-FC31-8C40-BE2A-97F67C296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1770-AEBD-0547-850D-3673DE0E5BAB}" type="datetime1">
              <a:rPr lang="es-ES" smtClean="0"/>
              <a:t>15/3/21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0F82C-97B8-C940-90CB-A56CADD82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AFEC4-9561-494D-A54A-3A544B71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0AC9-0882-6645-A304-CDBA56F99908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DCE40BE-9EE9-0643-B8B4-8B572D15A26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8090" y="6456869"/>
            <a:ext cx="121708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6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Un hombre sentado frente a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3C98780E-98B5-CD40-B59F-429FB865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14"/>
          <a:stretch/>
        </p:blipFill>
        <p:spPr>
          <a:xfrm>
            <a:off x="27730" y="-3325"/>
            <a:ext cx="12191980" cy="6857990"/>
          </a:xfrm>
          <a:prstGeom prst="rect">
            <a:avLst/>
          </a:prstGeom>
        </p:spPr>
      </p:pic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669804-D875-CA48-AC8F-F15D35E7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400" noProof="0" dirty="0" err="1">
                <a:solidFill>
                  <a:schemeClr val="bg1"/>
                </a:solidFill>
              </a:rPr>
              <a:t>DSxHealth</a:t>
            </a:r>
            <a:r>
              <a:rPr lang="en-US" sz="4400" noProof="0" dirty="0">
                <a:solidFill>
                  <a:schemeClr val="bg1"/>
                </a:solidFill>
              </a:rPr>
              <a:t> application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CD076-A1B7-D94D-9948-6DA9FB38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r>
              <a:rPr lang="en-US" noProof="0" dirty="0">
                <a:solidFill>
                  <a:schemeClr val="bg1"/>
                </a:solidFill>
              </a:rPr>
              <a:t>Your names here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9292193-5AA6-0F42-92F4-5FF7F0B26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414" y="4932260"/>
            <a:ext cx="1887220" cy="56616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54E34-D514-AF48-8048-81E9D7B2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07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8A75B-6750-8541-994D-36774C5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45C1A-4D97-CF4B-8AF8-F86048F2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problem and data</a:t>
            </a:r>
          </a:p>
          <a:p>
            <a:r>
              <a:rPr lang="en-US" dirty="0"/>
              <a:t>Brief explanation of the methodology/model presented in the paper/work.</a:t>
            </a:r>
          </a:p>
          <a:p>
            <a:r>
              <a:rPr lang="en-US" dirty="0"/>
              <a:t>Overview of results</a:t>
            </a:r>
          </a:p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Weak and strong points of the proposal.</a:t>
            </a:r>
          </a:p>
          <a:p>
            <a:r>
              <a:rPr lang="en-US" dirty="0"/>
              <a:t>Conclusions and future lines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0B6A1E-0CAF-3A40-AA90-AE399F2B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10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 hombre sentado frente a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3C98780E-98B5-CD40-B59F-429FB865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9292193-5AA6-0F42-92F4-5FF7F0B26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414" y="4932260"/>
            <a:ext cx="1887220" cy="56616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54E34-D514-AF48-8048-81E9D7B2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0AC9-0882-6645-A304-CDBA56F99908}" type="slidenum">
              <a:rPr lang="es-ES" smtClean="0"/>
              <a:t>3</a:t>
            </a:fld>
            <a:endParaRPr lang="es-E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3D30F14-E8AA-F345-8223-A7FCBF025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8668" y="5871410"/>
            <a:ext cx="6074663" cy="795517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noProof="0" dirty="0">
                <a:solidFill>
                  <a:schemeClr val="bg1"/>
                </a:solidFill>
              </a:rPr>
              <a:t>Data Science for Health</a:t>
            </a:r>
          </a:p>
        </p:txBody>
      </p:sp>
    </p:spTree>
    <p:extLst>
      <p:ext uri="{BB962C8B-B14F-4D97-AF65-F5344CB8AC3E}">
        <p14:creationId xmlns:p14="http://schemas.microsoft.com/office/powerpoint/2010/main" val="3642780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14801</TotalTime>
  <Words>52</Words>
  <Application>Microsoft Macintosh PowerPoint</Application>
  <PresentationFormat>Panorámica</PresentationFormat>
  <Paragraphs>15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DSxHealth application</vt:lpstr>
      <vt:lpstr>Outline</vt:lpstr>
      <vt:lpstr>Data Science for Health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Igual Muñoz</dc:creator>
  <cp:lastModifiedBy>Laura Igual Muñoz</cp:lastModifiedBy>
  <cp:revision>10</cp:revision>
  <cp:lastPrinted>2021-02-16T16:09:57Z</cp:lastPrinted>
  <dcterms:created xsi:type="dcterms:W3CDTF">2021-01-19T08:20:41Z</dcterms:created>
  <dcterms:modified xsi:type="dcterms:W3CDTF">2021-03-15T10:54:23Z</dcterms:modified>
</cp:coreProperties>
</file>