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187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93A9-8EFD-48B7-99E6-49241383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4FFD0-8B63-4880-8610-EE4B33B72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B67D-3556-4158-8F36-4A1E7D9C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2B56-6A97-4525-A9E4-5769A3AC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3EF8-4FE4-4C9F-AC24-B07EF9FE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7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E03-DCEF-4E9D-AAB4-E65D5204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DB56-7845-4CF4-AE4D-41BA63A2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A76E-7759-4045-8064-77B1766E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F976-5BF8-4858-A6BE-D6FC9A14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BDAC-500D-46D0-A6CD-41DF59F2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145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E3587-9D15-496B-A1B9-07D017B0D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E32A8-047E-4626-A0D9-AAA6E647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BB2C-F7D6-4531-AC20-B301B5C7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6968-79DA-4287-B78C-89552CE4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2660-8E1C-4A87-BBD0-9590370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703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4173-821E-4325-8151-7780A4F0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BC07-9141-47CD-822A-0DF8034B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541E-ED9C-42A2-8B44-C2782354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BBD2-7F88-4B99-8F22-26222829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6B0C-60B3-4F05-A19F-FCEDE82A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647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2D21-43BA-4099-B7FE-F093C265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782A6-5D6E-47CC-AECF-800DA980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E0D0-E509-46C4-9506-578F38AD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D4C3-825C-4DC6-81D3-D9A8E100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2B5F-E793-4974-ACF5-3020D75C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997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8A4A-EACB-4234-A2B6-3249F992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1F8E-77FB-42DA-A2DF-528A877BF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120B8-6E12-4563-8412-FDA24CD5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D9148-0B69-4828-9100-E48FCDE2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371B-8353-467A-888C-12750FD7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4DD87-CEB1-4BD7-989F-E6D81A91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2311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8A6-EB01-47E1-B142-2FA56519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D7946-A0B7-4BBD-9A08-074CB1E2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70AE6-25E6-46D2-AC69-665F6E32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94A14-0B47-4EDE-9A31-BECC3800D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857C1-6C4F-43E9-89DD-E29871C3A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11768-C32E-4EB3-96AF-1DF0CE88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8AA1-E391-4CE4-B46C-8F8153B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D3DC4-CDF9-4B52-A388-E41F79E7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676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72AD-C66A-4BB7-9AE7-5A374D45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61193-6707-414B-9F23-5DE084D6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04AF0-E57B-4951-A85E-B352EFF6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189D1-AFAB-481C-8007-10891ACD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7074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0BEC3-E2CF-4A46-92BB-FF4A66EF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33AC2-18F4-467E-BA8B-7FB0B618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EA874-7EA6-44FB-ACE1-B4C0BD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618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9170-90BC-4C44-8AA4-F6B4E022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DB58-34B2-431E-B41D-F6305526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0D418-DEC2-4B9A-A596-255C29CA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DB0B7-0BE0-4120-AC83-0023FC12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18159-76C9-4239-80CD-2BB51D18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18DBF-8FC2-4BA4-9786-E3778F2F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565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BDC-A489-4BAA-8900-7ADB9170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CE4E7-D288-40C7-AFE2-94BEAE223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3F09A-416E-4E2E-A360-97DA46512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247A7-6396-4C26-AB46-ED84E73A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A70ED-A475-47CF-A817-27DE265E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9C33-2114-4D82-AB17-3A3B5C19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950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594BD-E681-4AEE-A7CC-4164350B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CC30-9EC1-4FDA-A3BF-7805130D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7054-D3F6-47D8-AFF2-051E9137B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B707-BE74-4023-86EB-AC0980DDA1C4}" type="datetimeFigureOut">
              <a:rPr lang="ca-ES" smtClean="0"/>
              <a:t>23/11/2020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4DEE-B3A7-472F-8188-AF9B800EA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D3F0-4C90-4865-8FC5-5A6CC6F7C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4744-A819-4393-B9D8-A8DB3EDF1B4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563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C00E-6EBD-409F-9B5E-35A1CEF51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>
                <a:latin typeface="Montserrat ExtraBold" panose="00000900000000000000" pitchFamily="2" charset="0"/>
              </a:rPr>
              <a:t>Any </a:t>
            </a:r>
            <a:r>
              <a:rPr lang="ca-ES" dirty="0" err="1">
                <a:latin typeface="Montserrat ExtraBold" panose="00000900000000000000" pitchFamily="2" charset="0"/>
              </a:rPr>
              <a:t>Boson</a:t>
            </a:r>
            <a:r>
              <a:rPr lang="ca-ES" dirty="0">
                <a:latin typeface="Montserrat ExtraBold" panose="00000900000000000000" pitchFamily="2" charset="0"/>
              </a:rPr>
              <a:t> </a:t>
            </a:r>
            <a:r>
              <a:rPr lang="ca-ES" dirty="0" err="1">
                <a:latin typeface="Montserrat ExtraBold" panose="00000900000000000000" pitchFamily="2" charset="0"/>
              </a:rPr>
              <a:t>at</a:t>
            </a:r>
            <a:r>
              <a:rPr lang="ca-ES" dirty="0">
                <a:latin typeface="Montserrat ExtraBold" panose="00000900000000000000" pitchFamily="2" charset="0"/>
              </a:rPr>
              <a:t> Home?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82095-4D51-4E8E-8835-20F29B692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err="1">
                <a:latin typeface="Montserrat SemiBold" panose="00000700000000000000" pitchFamily="2" charset="0"/>
              </a:rPr>
              <a:t>ButterGods</a:t>
            </a:r>
            <a:endParaRPr lang="ca-ES" dirty="0">
              <a:latin typeface="Montserrat SemiBold" panose="00000700000000000000" pitchFamily="2" charset="0"/>
            </a:endParaRPr>
          </a:p>
          <a:p>
            <a:r>
              <a:rPr lang="ca-ES" dirty="0">
                <a:latin typeface="Montserrat Light" panose="00000400000000000000" pitchFamily="2" charset="0"/>
              </a:rPr>
              <a:t>Blai Ras, Pablo Álvarez, David Vilà, Àlex </a:t>
            </a:r>
            <a:r>
              <a:rPr lang="ca-ES" dirty="0" err="1">
                <a:latin typeface="Montserrat Light" panose="00000400000000000000" pitchFamily="2" charset="0"/>
              </a:rPr>
              <a:t>Padrós</a:t>
            </a:r>
            <a:r>
              <a:rPr lang="ca-ES" dirty="0">
                <a:latin typeface="Montserrat Light" panose="00000400000000000000" pitchFamily="2" charset="0"/>
              </a:rPr>
              <a:t> </a:t>
            </a:r>
            <a:r>
              <a:rPr lang="ca-ES" dirty="0" err="1">
                <a:latin typeface="Montserrat Light" panose="00000400000000000000" pitchFamily="2" charset="0"/>
              </a:rPr>
              <a:t>and</a:t>
            </a:r>
            <a:r>
              <a:rPr lang="ca-ES" dirty="0">
                <a:latin typeface="Montserrat Light" panose="00000400000000000000" pitchFamily="2" charset="0"/>
              </a:rPr>
              <a:t> Andreu </a:t>
            </a:r>
            <a:r>
              <a:rPr lang="ca-ES" dirty="0" err="1">
                <a:latin typeface="Montserrat Light" panose="00000400000000000000" pitchFamily="2" charset="0"/>
              </a:rPr>
              <a:t>Orós</a:t>
            </a:r>
            <a:endParaRPr lang="ca-ES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4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0C62-DA69-4B5D-BD95-74EAA4E5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Montserrat ExtraBold" panose="00000900000000000000" pitchFamily="2" charset="0"/>
              </a:rPr>
              <a:t>Data </a:t>
            </a:r>
            <a:r>
              <a:rPr lang="en-US" dirty="0">
                <a:latin typeface="Montserrat ExtraBold" panose="00000900000000000000" pitchFamily="2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D176-E125-4FE8-99B0-E9C02CE3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Light" panose="00000400000000000000" pitchFamily="2" charset="0"/>
              </a:rPr>
              <a:t>We normalized all the data</a:t>
            </a:r>
          </a:p>
          <a:p>
            <a:pPr lvl="1"/>
            <a:r>
              <a:rPr lang="en-US" dirty="0" err="1">
                <a:latin typeface="Montserrat Light" panose="00000400000000000000" pitchFamily="2" charset="0"/>
              </a:rPr>
              <a:t>StandarScaler</a:t>
            </a:r>
            <a:r>
              <a:rPr lang="en-US" dirty="0">
                <a:latin typeface="Montserrat Light" panose="00000400000000000000" pitchFamily="2" charset="0"/>
              </a:rPr>
              <a:t>()</a:t>
            </a:r>
          </a:p>
          <a:p>
            <a:pPr lvl="1"/>
            <a:r>
              <a:rPr lang="en-US" dirty="0" err="1">
                <a:latin typeface="Montserrat Light" panose="00000400000000000000" pitchFamily="2" charset="0"/>
              </a:rPr>
              <a:t>RobustScaler</a:t>
            </a:r>
            <a:r>
              <a:rPr lang="en-US" dirty="0">
                <a:latin typeface="Montserrat Light" panose="00000400000000000000" pitchFamily="2" charset="0"/>
              </a:rPr>
              <a:t>(): takes into account outliers.</a:t>
            </a:r>
          </a:p>
          <a:p>
            <a:r>
              <a:rPr lang="en-US" dirty="0">
                <a:latin typeface="Montserrat Light" panose="00000400000000000000" pitchFamily="2" charset="0"/>
              </a:rPr>
              <a:t>We looked at correlations</a:t>
            </a:r>
          </a:p>
          <a:p>
            <a:pPr lvl="1"/>
            <a:r>
              <a:rPr lang="en-US" dirty="0">
                <a:latin typeface="Montserrat Light" panose="00000400000000000000" pitchFamily="2" charset="0"/>
              </a:rPr>
              <a:t>We removed BUTTER</a:t>
            </a:r>
          </a:p>
          <a:p>
            <a:pPr lvl="1"/>
            <a:r>
              <a:rPr lang="en-US" dirty="0">
                <a:latin typeface="Montserrat Light" panose="00000400000000000000" pitchFamily="2" charset="0"/>
              </a:rPr>
              <a:t>We tried to train removing variables with some correlation</a:t>
            </a:r>
          </a:p>
        </p:txBody>
      </p:sp>
    </p:spTree>
    <p:extLst>
      <p:ext uri="{BB962C8B-B14F-4D97-AF65-F5344CB8AC3E}">
        <p14:creationId xmlns:p14="http://schemas.microsoft.com/office/powerpoint/2010/main" val="171251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02B3-FBA8-4875-9C06-31591E47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ExtraBold" panose="00000900000000000000" pitchFamily="2" charset="0"/>
              </a:rPr>
              <a:t>Best model: MLP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C065-5D9D-465C-9890-51E740B6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 Light" panose="00000400000000000000" pitchFamily="2" charset="0"/>
              </a:rPr>
              <a:t>Grid-Search CV for select hyperparameters </a:t>
            </a:r>
          </a:p>
          <a:p>
            <a:r>
              <a:rPr lang="en-US" dirty="0">
                <a:latin typeface="Montserrat Light" panose="00000400000000000000" pitchFamily="2" charset="0"/>
              </a:rPr>
              <a:t>Multi-Layer Perceptron</a:t>
            </a:r>
          </a:p>
          <a:p>
            <a:pPr lvl="1"/>
            <a:r>
              <a:rPr lang="en-US" dirty="0">
                <a:latin typeface="Montserrat SemiBold" panose="00000700000000000000" pitchFamily="2" charset="0"/>
              </a:rPr>
              <a:t>Activation</a:t>
            </a:r>
            <a:r>
              <a:rPr lang="en-US" dirty="0">
                <a:latin typeface="Montserrat Light" panose="00000400000000000000" pitchFamily="2" charset="0"/>
              </a:rPr>
              <a:t>: tanh</a:t>
            </a:r>
          </a:p>
          <a:p>
            <a:pPr lvl="1"/>
            <a:r>
              <a:rPr lang="en-US" dirty="0">
                <a:latin typeface="Montserrat SemiBold" panose="00000700000000000000" pitchFamily="2" charset="0"/>
              </a:rPr>
              <a:t>Alpha</a:t>
            </a:r>
            <a:r>
              <a:rPr lang="en-US" dirty="0">
                <a:latin typeface="Montserrat Light" panose="00000400000000000000" pitchFamily="2" charset="0"/>
              </a:rPr>
              <a:t>: 0.001 (L-2 regularization)</a:t>
            </a:r>
          </a:p>
          <a:p>
            <a:pPr lvl="1"/>
            <a:r>
              <a:rPr lang="en-US" dirty="0">
                <a:latin typeface="Montserrat Light" panose="00000400000000000000" pitchFamily="2" charset="0"/>
              </a:rPr>
              <a:t>5 </a:t>
            </a:r>
            <a:r>
              <a:rPr lang="en-US" dirty="0">
                <a:latin typeface="Montserrat SemiBold" panose="00000700000000000000" pitchFamily="2" charset="0"/>
              </a:rPr>
              <a:t>hidden layers</a:t>
            </a:r>
            <a:r>
              <a:rPr lang="en-US" dirty="0">
                <a:latin typeface="Montserrat Light" panose="00000400000000000000" pitchFamily="2" charset="0"/>
              </a:rPr>
              <a:t> of size 100</a:t>
            </a:r>
          </a:p>
          <a:p>
            <a:pPr lvl="1"/>
            <a:r>
              <a:rPr lang="en-US" dirty="0">
                <a:latin typeface="Montserrat SemiBold" panose="00000700000000000000" pitchFamily="2" charset="0"/>
              </a:rPr>
              <a:t>Early-Stopping</a:t>
            </a:r>
            <a:r>
              <a:rPr lang="en-US" dirty="0">
                <a:latin typeface="Montserrat Light" panose="00000400000000000000" pitchFamily="2" charset="0"/>
              </a:rPr>
              <a:t>: True, max. 5 iteration with no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88646-7B96-4B06-A4D9-8E87CD3A1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52" y="4514249"/>
            <a:ext cx="2321915" cy="20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1B53-A314-41D6-A3A9-D54848FB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latin typeface="Montserrat ExtraBold" panose="00000900000000000000" pitchFamily="2" charset="0"/>
              </a:rPr>
              <a:t>Results</a:t>
            </a:r>
            <a:endParaRPr lang="ca-ES" dirty="0">
              <a:latin typeface="Montserrat ExtraBold" panose="000009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BD31-ECC4-47F0-A41D-556903D8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79"/>
            <a:ext cx="10515600" cy="4351338"/>
          </a:xfrm>
        </p:spPr>
        <p:txBody>
          <a:bodyPr/>
          <a:lstStyle/>
          <a:p>
            <a:r>
              <a:rPr lang="en-US" dirty="0">
                <a:latin typeface="Montserrat Light" panose="00000400000000000000" pitchFamily="2" charset="0"/>
              </a:rPr>
              <a:t>Train AUC Score 0.90588</a:t>
            </a:r>
          </a:p>
          <a:p>
            <a:r>
              <a:rPr lang="en-US" dirty="0">
                <a:latin typeface="Montserrat Light" panose="00000400000000000000" pitchFamily="2" charset="0"/>
              </a:rPr>
              <a:t>Test AUC Score: 0.90691</a:t>
            </a:r>
          </a:p>
          <a:p>
            <a:r>
              <a:rPr lang="en-US" dirty="0">
                <a:latin typeface="Montserrat Light" panose="00000400000000000000" pitchFamily="2" charset="0"/>
              </a:rPr>
              <a:t>Kaggle AUC Score:</a:t>
            </a:r>
          </a:p>
          <a:p>
            <a:pPr lvl="1"/>
            <a:r>
              <a:rPr lang="en-US" dirty="0">
                <a:latin typeface="Montserrat Light" panose="00000400000000000000" pitchFamily="2" charset="0"/>
              </a:rPr>
              <a:t>Public: 0.91572</a:t>
            </a:r>
          </a:p>
          <a:p>
            <a:pPr lvl="1"/>
            <a:r>
              <a:rPr lang="en-US" dirty="0">
                <a:latin typeface="Montserrat Light" panose="00000400000000000000" pitchFamily="2" charset="0"/>
              </a:rPr>
              <a:t>Private </a:t>
            </a:r>
            <a:r>
              <a:rPr lang="en-US" dirty="0">
                <a:latin typeface="Montserrat ExtraBold" panose="00000900000000000000" pitchFamily="2" charset="0"/>
              </a:rPr>
              <a:t>0,91294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814A1-88BC-4A98-ABC5-AB680830F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2359779"/>
            <a:ext cx="2947515" cy="294158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62647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 ExtraBold</vt:lpstr>
      <vt:lpstr>Montserrat Light</vt:lpstr>
      <vt:lpstr>Montserrat SemiBold</vt:lpstr>
      <vt:lpstr>Office Theme</vt:lpstr>
      <vt:lpstr>Any Boson at Home?</vt:lpstr>
      <vt:lpstr>Data preprocessing</vt:lpstr>
      <vt:lpstr>Best model: MLP Classifier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 Boson at Home?</dc:title>
  <dc:creator>Blai Ras</dc:creator>
  <cp:lastModifiedBy>Blai Ras</cp:lastModifiedBy>
  <cp:revision>6</cp:revision>
  <dcterms:created xsi:type="dcterms:W3CDTF">2020-11-23T12:26:13Z</dcterms:created>
  <dcterms:modified xsi:type="dcterms:W3CDTF">2020-11-23T15:31:14Z</dcterms:modified>
</cp:coreProperties>
</file>