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e2f00a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e2f00a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Audiència: encara que Netflix o HBO no siguin de videojocs, recordar que a Twitch hi ha més coses apart de jocs (cada vegada més)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Amazon: ara twitch prime ofereix subscripcions, menys anuncis, jocs, i coses guais en plan skins i tal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e2f00a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e2f00a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e2f00a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e2f00a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e2f00a0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e2f00a0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e2f00a0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e2f00a0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50">
                <a:solidFill>
                  <a:srgbClr val="444444"/>
                </a:solidFill>
                <a:highlight>
                  <a:srgbClr val="FFFFFF"/>
                </a:highlight>
              </a:rPr>
              <a:t>58% mes que al 2017!!!!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Mitja per mes: 3.4 millons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LoL i Fornite els que més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TwitchCon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Subs!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509f64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509f64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contingut live: mes enlla de series i pelis!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Amazon va ser la primera en espavilarse!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1768cb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1768cb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1768cb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1768cb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els emisors solen tenir dues opcions, fer l’encoding en CPU fent servir la llibreria x264, o bé fent encoding en GPU fent servir NVENC o semblant, per a millorar la velocitat d’encoding(a canvi de GPU = menys calitat al gameplay)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El codec de video que s’utilitza és H.264, Molts emisors fan servir dos ordinadors, un per a reproduïr els jocs, i un pc per a fer l’encoding solament.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1768cb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1768cb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1768cb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1768cb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1768cb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1768cb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Nvidia_NVENC" TargetMode="External"/><Relationship Id="rId4" Type="http://schemas.openxmlformats.org/officeDocument/2006/relationships/hyperlink" Target="https://stream.twitch.tv/encoding/" TargetMode="External"/><Relationship Id="rId5" Type="http://schemas.openxmlformats.org/officeDocument/2006/relationships/hyperlink" Target="https://blog.twitch.tv/twitch-engineering-an-introduction-and-overview-a23917b71a25" TargetMode="External"/><Relationship Id="rId6" Type="http://schemas.openxmlformats.org/officeDocument/2006/relationships/hyperlink" Target="https://www.videolan.org/developers/x264.html" TargetMode="External"/><Relationship Id="rId7" Type="http://schemas.openxmlformats.org/officeDocument/2006/relationships/hyperlink" Target="https://www.dacast.com/blog/hls-streaming-protocol/" TargetMode="External"/><Relationship Id="rId8" Type="http://schemas.openxmlformats.org/officeDocument/2006/relationships/hyperlink" Target="https://en.wikipedia.org/wiki/Real-Time_Messaging_Protoco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Twitch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Arnau Vancells i Blai 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Tecnologies Multimedia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038975" y="3914975"/>
            <a:ext cx="27381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Sans Pro"/>
                <a:ea typeface="Source Sans Pro"/>
                <a:cs typeface="Source Sans Pro"/>
                <a:sym typeface="Source Sans Pro"/>
              </a:rPr>
              <a:t>Enginyeria Informàtica - 4rt Curs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Sans Pro"/>
                <a:ea typeface="Source Sans Pro"/>
                <a:cs typeface="Source Sans Pro"/>
                <a:sym typeface="Source Sans Pro"/>
              </a:rPr>
              <a:t>Universitat de Barcelona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975" y="544825"/>
            <a:ext cx="2619730" cy="147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4699450" y="3042900"/>
            <a:ext cx="4047201" cy="192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25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Twitch és la principal plataforma de contingut en </a:t>
            </a:r>
            <a:r>
              <a:rPr i="1" lang="ca">
                <a:solidFill>
                  <a:srgbClr val="000000"/>
                </a:solidFill>
              </a:rPr>
              <a:t>streaming</a:t>
            </a:r>
            <a:r>
              <a:rPr lang="ca">
                <a:solidFill>
                  <a:srgbClr val="000000"/>
                </a:solidFill>
              </a:rPr>
              <a:t>: té més audiència que Netflix o HBO.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La incorporació d’Amazon a Twitch ha suposat un canvi en els serveis que ofereix.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L’ús de RTMP i HLS fan posible retransmissions a tots els usuaris de Twitch a temps real (2s de latència).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Mentre els </a:t>
            </a:r>
            <a:r>
              <a:rPr i="1" lang="ca">
                <a:solidFill>
                  <a:srgbClr val="000000"/>
                </a:solidFill>
              </a:rPr>
              <a:t>esports</a:t>
            </a:r>
            <a:r>
              <a:rPr lang="ca">
                <a:solidFill>
                  <a:srgbClr val="000000"/>
                </a:solidFill>
              </a:rPr>
              <a:t> i el contingut </a:t>
            </a:r>
            <a:r>
              <a:rPr i="1" lang="ca">
                <a:solidFill>
                  <a:srgbClr val="000000"/>
                </a:solidFill>
              </a:rPr>
              <a:t>live </a:t>
            </a:r>
            <a:r>
              <a:rPr lang="ca">
                <a:solidFill>
                  <a:srgbClr val="000000"/>
                </a:solidFill>
              </a:rPr>
              <a:t>continuin de moda, Twitch seguirà </a:t>
            </a:r>
            <a:r>
              <a:rPr lang="ca">
                <a:solidFill>
                  <a:srgbClr val="000000"/>
                </a:solidFill>
              </a:rPr>
              <a:t>creixent</a:t>
            </a:r>
            <a:r>
              <a:rPr lang="ca">
                <a:solidFill>
                  <a:srgbClr val="000000"/>
                </a:solidFill>
              </a:rPr>
              <a:t> exponencialment.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Referències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https://en.wikipedia.org/wiki/Nvidia_NVENC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https://stream.twitch.tv/encoding/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https://stream.twitch.tv/ingests/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https://blog.twitch.tv/twitch-engineering-an-introduction-and-overview-a23917b71a25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https://www.videolan.org/developers/x264.html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https://www.dacast.com/blog/hls-streaming-protocol/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https://en.wikipedia.org/wiki/Real-Time_Messaging_Protocol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https://pitchbook.com/news/articles/amazon-twitch-and-the-rise-of-game-streaming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Preguntes?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Índex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00500" y="11703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Què és Twitch?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Competència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Com funciona Twitch?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Com es fa l’</a:t>
            </a:r>
            <a:r>
              <a:rPr i="1" lang="ca"/>
              <a:t>encoding</a:t>
            </a:r>
            <a:r>
              <a:rPr lang="ca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Com es processa la informació?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Sistema de transcodificació i distribució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Video-On-Demand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Conclusions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Referències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 amt="92000"/>
          </a:blip>
          <a:srcRect b="0" l="0" r="0" t="56259"/>
          <a:stretch/>
        </p:blipFill>
        <p:spPr>
          <a:xfrm>
            <a:off x="1559425" y="3386525"/>
            <a:ext cx="6025151" cy="17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Què és Twitch?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35500" y="1820100"/>
            <a:ext cx="8520600" cy="1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Plataforma d’</a:t>
            </a:r>
            <a:r>
              <a:rPr i="1" lang="ca">
                <a:solidFill>
                  <a:srgbClr val="000000"/>
                </a:solidFill>
              </a:rPr>
              <a:t>streaming</a:t>
            </a:r>
            <a:r>
              <a:rPr lang="ca">
                <a:solidFill>
                  <a:srgbClr val="000000"/>
                </a:solidFill>
              </a:rPr>
              <a:t> de vídeo </a:t>
            </a:r>
            <a:r>
              <a:rPr i="1" lang="ca">
                <a:solidFill>
                  <a:srgbClr val="000000"/>
                </a:solidFill>
              </a:rPr>
              <a:t>online</a:t>
            </a:r>
            <a:r>
              <a:rPr lang="ca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Inicialment enfocada al </a:t>
            </a:r>
            <a:r>
              <a:rPr i="1" lang="ca">
                <a:solidFill>
                  <a:srgbClr val="000000"/>
                </a:solidFill>
              </a:rPr>
              <a:t>streaming</a:t>
            </a:r>
            <a:r>
              <a:rPr lang="ca">
                <a:solidFill>
                  <a:srgbClr val="000000"/>
                </a:solidFill>
              </a:rPr>
              <a:t> de videojocs, actualment expandit a qualsevol tipus de contingu</a:t>
            </a:r>
            <a:r>
              <a:rPr lang="ca">
                <a:solidFill>
                  <a:srgbClr val="000000"/>
                </a:solidFill>
              </a:rPr>
              <a:t>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Comprada per Amazon al 2014.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560 billons de minuts ‘mirats’ al 2018, l’equivalent a 1.065.449 d’anys.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49724" l="30589" r="28836" t="15122"/>
          <a:stretch/>
        </p:blipFill>
        <p:spPr>
          <a:xfrm>
            <a:off x="4964725" y="721875"/>
            <a:ext cx="2619850" cy="15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Competència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000075"/>
            <a:ext cx="85206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L’èxit massiu de Twitch (en part gràcies al </a:t>
            </a:r>
            <a:r>
              <a:rPr lang="ca"/>
              <a:t>fenomen</a:t>
            </a:r>
            <a:r>
              <a:rPr lang="ca"/>
              <a:t> dels </a:t>
            </a:r>
            <a:r>
              <a:rPr i="1" lang="ca"/>
              <a:t>esports</a:t>
            </a:r>
            <a:r>
              <a:rPr lang="ca"/>
              <a:t>) provoca que grans companyies s’involucrin per primera amb el contingut </a:t>
            </a:r>
            <a:r>
              <a:rPr i="1" lang="ca"/>
              <a:t>live.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Sigui com sigui, Twitch (Amazon) és el rei indiscutible: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713" y="2053675"/>
            <a:ext cx="4594585" cy="27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 funciona Twitch?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Un emissor envia vídeo codificat als servidors de Twitch.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Twitch processa aquesta informació per a distribuir-la i guardar-la.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La resta d’usuaris pot veure la retransmissió a la web.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14710" l="8289" r="37984" t="25073"/>
          <a:stretch/>
        </p:blipFill>
        <p:spPr>
          <a:xfrm>
            <a:off x="2198212" y="2150275"/>
            <a:ext cx="4747574" cy="29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 es fa l’</a:t>
            </a:r>
            <a:r>
              <a:rPr i="1" lang="ca"/>
              <a:t>encoding</a:t>
            </a:r>
            <a:r>
              <a:rPr lang="ca"/>
              <a:t>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L’emissor</a:t>
            </a:r>
            <a:r>
              <a:rPr lang="ca"/>
              <a:t> és el responsable de codificar el video.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S’utilitza el códec H.264.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Encoding amb x264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Encoding utilitzant NVENC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Es pot fer utilitzant múltiples PC.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S’envia a través de RTMP(Real-Time Messaging Protocol), a temps real.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22754" l="0" r="20394" t="23994"/>
          <a:stretch/>
        </p:blipFill>
        <p:spPr>
          <a:xfrm>
            <a:off x="1808275" y="3002525"/>
            <a:ext cx="5527450" cy="207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 es processa la informació?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16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Twitch fa la ingesta de dades amb RTMP (</a:t>
            </a:r>
            <a:r>
              <a:rPr i="1" lang="ca"/>
              <a:t>Real Time Messaging Protocol</a:t>
            </a:r>
            <a:r>
              <a:rPr lang="ca"/>
              <a:t>) a través d’un dels seus servidors.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Madrid, Paris, Londres…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Cada cop n’hi ha més.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Tota la informació passa per el sistema de transcodificació i distribució.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525" y="2759525"/>
            <a:ext cx="6194944" cy="20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Sistema de transcodificació i distribució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Programat en C/C++ i 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Es transcodifica el video rebut en streams HLS (</a:t>
            </a:r>
            <a:r>
              <a:rPr i="1" lang="ca"/>
              <a:t>HTTP livestreaming</a:t>
            </a:r>
            <a:r>
              <a:rPr lang="ca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HLS separa el vídeo en </a:t>
            </a:r>
            <a:r>
              <a:rPr i="1" lang="ca"/>
              <a:t>chunks </a:t>
            </a:r>
            <a:r>
              <a:rPr lang="ca"/>
              <a:t>de 10 segons.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S’envien els </a:t>
            </a:r>
            <a:r>
              <a:rPr i="1" lang="ca"/>
              <a:t>chunks </a:t>
            </a:r>
            <a:r>
              <a:rPr lang="ca"/>
              <a:t>a través de HTTP a múltiples POP’s (</a:t>
            </a:r>
            <a:r>
              <a:rPr i="1" lang="ca"/>
              <a:t>Point Of Presence</a:t>
            </a:r>
            <a:r>
              <a:rPr lang="ca"/>
              <a:t>)</a:t>
            </a:r>
            <a:r>
              <a:rPr lang="ca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S’utilitzen múltiples Punts de Presència arreu del món.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Els usuaris es connecten a un </a:t>
            </a:r>
            <a:r>
              <a:rPr i="1" lang="ca"/>
              <a:t>POP </a:t>
            </a:r>
            <a:r>
              <a:rPr lang="ca"/>
              <a:t>proper a través del web.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812" y="3045175"/>
            <a:ext cx="3352384" cy="17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Video-On-Demand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Twitch guarda les retransmissions als seus servidors.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Qualsevol usuari pot accedir a aquestes en qualsevol moment.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50" y="2007001"/>
            <a:ext cx="7973701" cy="26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