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Holy</a:t>
            </a:r>
            <a:r>
              <a:rPr lang="ca-ES" dirty="0"/>
              <a:t> Rush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Blai Ras, Arnau </a:t>
            </a:r>
            <a:r>
              <a:rPr lang="ca-ES" dirty="0" err="1"/>
              <a:t>Vancells</a:t>
            </a:r>
            <a:r>
              <a:rPr lang="ca-ES" dirty="0"/>
              <a:t>, Sergi Martorell i Pablo </a:t>
            </a:r>
            <a:r>
              <a:rPr lang="ca-ES" dirty="0" err="1"/>
              <a:t>Almecijar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qué trata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19" y="1428750"/>
            <a:ext cx="9601200" cy="2021457"/>
          </a:xfrm>
        </p:spPr>
        <p:txBody>
          <a:bodyPr/>
          <a:lstStyle/>
          <a:p>
            <a:r>
              <a:rPr lang="es-ES" dirty="0"/>
              <a:t>Juego de habilidad </a:t>
            </a:r>
            <a:r>
              <a:rPr lang="es-ES" dirty="0" err="1"/>
              <a:t>arcade</a:t>
            </a:r>
            <a:r>
              <a:rPr lang="es-ES" dirty="0"/>
              <a:t> i ambientado en 8 bits</a:t>
            </a:r>
          </a:p>
          <a:p>
            <a:r>
              <a:rPr lang="es-ES" dirty="0"/>
              <a:t>La temática se centra en el mundo de les procesiones</a:t>
            </a:r>
          </a:p>
          <a:p>
            <a:r>
              <a:rPr lang="es-ES" dirty="0"/>
              <a:t>El objetivo es conducir lo más lejos posible el trono de la virgen a través de las calles</a:t>
            </a:r>
          </a:p>
          <a:p>
            <a:r>
              <a:rPr lang="es-ES" dirty="0"/>
              <a:t>Para hacerlo, deberemos evitar todo tipo de obstáculos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1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Historia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Jugabilidad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50211"/>
          </a:xfrm>
        </p:spPr>
        <p:txBody>
          <a:bodyPr>
            <a:normAutofit/>
          </a:bodyPr>
          <a:lstStyle/>
          <a:p>
            <a:r>
              <a:rPr lang="es-ES" dirty="0"/>
              <a:t>La conducción del trono se lleva a cabo con el acelerómetro y el giroscopio de nuestro móvil</a:t>
            </a:r>
          </a:p>
          <a:p>
            <a:r>
              <a:rPr lang="es-ES" dirty="0"/>
              <a:t>A medida que avancemos, la dificultad incrementa</a:t>
            </a:r>
          </a:p>
          <a:p>
            <a:pPr lvl="1"/>
            <a:r>
              <a:rPr lang="es-ES" dirty="0"/>
              <a:t>La velocidad aumentará</a:t>
            </a:r>
          </a:p>
          <a:p>
            <a:pPr lvl="1"/>
            <a:r>
              <a:rPr lang="es-ES" dirty="0"/>
              <a:t>Habrá más obstáculos que esquivar</a:t>
            </a:r>
          </a:p>
        </p:txBody>
      </p:sp>
    </p:spTree>
    <p:extLst>
      <p:ext uri="{BB962C8B-B14F-4D97-AF65-F5344CB8AC3E}">
        <p14:creationId xmlns:p14="http://schemas.microsoft.com/office/powerpoint/2010/main" val="6611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Tienda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1572883"/>
          </a:xfrm>
        </p:spPr>
        <p:txBody>
          <a:bodyPr/>
          <a:lstStyle/>
          <a:p>
            <a:r>
              <a:rPr lang="es-ES" dirty="0"/>
              <a:t>El juego contiene una tienda en la que podremos comprar distintos “tronos”</a:t>
            </a:r>
          </a:p>
          <a:p>
            <a:pPr lvl="1"/>
            <a:r>
              <a:rPr lang="es-ES" dirty="0"/>
              <a:t>Cada uno tendrá distintas propiedades: más velocidad, mayor </a:t>
            </a:r>
            <a:r>
              <a:rPr lang="es-ES" dirty="0" err="1"/>
              <a:t>sensibildad</a:t>
            </a:r>
            <a:r>
              <a:rPr lang="es-ES" dirty="0"/>
              <a:t>…</a:t>
            </a:r>
          </a:p>
          <a:p>
            <a:r>
              <a:rPr lang="es-ES" dirty="0"/>
              <a:t>La “moneda” del juego son puntos, los cuales se consiguen dependiendo de la distancia recorrida en cada partida</a:t>
            </a:r>
          </a:p>
        </p:txBody>
      </p:sp>
    </p:spTree>
    <p:extLst>
      <p:ext uri="{BB962C8B-B14F-4D97-AF65-F5344CB8AC3E}">
        <p14:creationId xmlns:p14="http://schemas.microsoft.com/office/powerpoint/2010/main" val="26588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Game Surface </a:t>
            </a:r>
            <a:r>
              <a:rPr lang="ca-ES" dirty="0" err="1"/>
              <a:t>View</a:t>
            </a:r>
            <a:br>
              <a:rPr lang="ca-E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4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</TotalTime>
  <Words>149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Holy Rush</vt:lpstr>
      <vt:lpstr>De qué trata</vt:lpstr>
      <vt:lpstr>Historia</vt:lpstr>
      <vt:lpstr>Jugabilidad</vt:lpstr>
      <vt:lpstr>Tienda</vt:lpstr>
      <vt:lpstr>Game Surface View 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Rush</dc:title>
  <dc:creator>Blai Ras</dc:creator>
  <cp:lastModifiedBy>Blai Ras</cp:lastModifiedBy>
  <cp:revision>6</cp:revision>
  <dcterms:created xsi:type="dcterms:W3CDTF">2017-04-24T09:07:36Z</dcterms:created>
  <dcterms:modified xsi:type="dcterms:W3CDTF">2017-04-24T09:56:02Z</dcterms:modified>
</cp:coreProperties>
</file>