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ca-E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HOLY RUSH</a:t>
            </a:r>
            <a:endParaRPr b="0" i="0" sz="7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ca-E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Blai Ras, Arnau Vancells, Sergi Martorell i Pablo Almecijar</a:t>
            </a:r>
            <a:endParaRPr b="0" i="0" sz="23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ca-E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qué trata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486619" y="1428750"/>
            <a:ext cx="9601200" cy="2021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Juego de habilidad arcade i ambientado en 8 bits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temática se centra en el mundo de les procesiones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objetivo es conducir lo más lejos posible el trono de la virgen a través de las calles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hacerlo, deberemos evitar todo tipo de obstáculos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ca-E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Historia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Tras su último gran golpe a un banco, un grupo de ladrones debe escapar sin ser visto. Como es Semana Santa, el espíritu santo se les aparece en forma de trono, que deberán usar para escapar del lugar, echar a correr y dejarlo todo atrás!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ca-E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Jugabilidad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371600" y="2286000"/>
            <a:ext cx="9601200" cy="205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conducción del trono se lleva a cabo con el acelerómetro y el giroscopio de nuestro móvil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medida que avancemos, la dificultad incrementa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velocidad aumentará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Habrá más obstáculos que esquivar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ca-E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Tienda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71600" y="1428750"/>
            <a:ext cx="9601200" cy="1572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juego contiene una tienda en la que podremos comprar distintos “tronos”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uno tendrá distintas propiedades: más velocidad, mayor sensibildad…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ca-E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“moneda” del juego son puntos, los cuales se consiguen dependiendo de la distancia recorrida en cada partida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ca-E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Video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