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26CE-8CC4-BB4A-ADB2-95E0641D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26D88-4600-2744-B1DA-3279B09CC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DA96-38DB-6B47-A316-AF8E313C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3674-52D2-C745-8E5F-8A10F063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71B0-85EA-1144-9A0B-622F6C7B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CCF-8FE8-9E40-A281-73E647C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2826-939C-B349-AD7D-B404632D5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9590-83B1-F34B-9B94-E1794CDE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E33B-7815-B34D-8B59-39A45EA0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549E-ED2D-4741-84E2-2EC975C3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2DC25-448D-EF45-AF0F-C90E52530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9B19-C5DD-9F4E-8BEE-68BC71D3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C5F7-5D61-F14F-8539-FB631DE1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2F29-34C5-3B44-9F68-69BE4D8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01367-6493-6042-A1C9-0F5B34F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ADE4-4252-6445-AB58-2D2F8EA8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7439-225A-2348-A942-534846A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8429-5B68-2D4C-B368-41B6B5CC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059B-ABC9-0D47-9457-26790068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AA9D-6ADC-1A45-84C6-9BCDB325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EE6-F6C6-834E-B5C5-39FDFB36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CEDB-EC7C-8E46-A6CA-66A7B682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0F61-C478-8748-9623-2E3D7CF4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AC45-28BA-1741-A1B5-75DBEEB4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DE47-FADD-274D-B581-AAAAD1B3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D5B-645A-5048-B04A-1F93FD49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D678-3432-1B47-A00F-AD4E06361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79692-E61E-2F47-8026-753627C1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5603-B9A3-3C47-860E-5AD5ACE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349E3-8CAA-DE43-99A9-AEE50706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5F977-93AA-1047-9FE5-F63F9E4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CB22-CF3B-4D4A-AB07-2D05570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3CFD-2D6C-E744-9C12-FFB036F9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72D0-E6F0-D34A-B09B-80A889AC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25A40-D0B6-2D4A-9003-D3D2021D2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DCE75-A120-664D-8230-19EC4B3DD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A76AE-F331-0546-9813-03F7EDD6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17823-2E1D-754B-AE63-7965F1C5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7D8D4-A43A-7A40-B846-D18990A5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F330-DA09-A148-B1C4-BE584C6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0DFFC-556A-BD42-A638-4A9730B2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17B76-9A48-8E4F-867A-CBC454BF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AD58-5065-8349-976B-3CA1625A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9FB2-78AC-8143-8831-C17C66E5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0A323-39F4-0C4A-BF94-569B9D0D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E331-E72B-C648-8185-BB0A25E5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4D94-4F50-1E40-B929-4743EEF3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523D-4509-D74C-A2CA-4A89079A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6CFB-825B-EB47-8361-2E6DB58F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7B1F-A392-3844-B11C-073EB273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7606-943B-C349-9C2B-55CF5DBD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7B11-C6D1-8D4B-8E26-D804D387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0AE-7156-8946-A1E7-90B43688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62BC0-E5E7-C74F-8C1E-B57C360E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9598-90F7-E14D-BBF9-90DDA9E42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B464-ADAF-9349-84DA-D91DBD34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2524-77E1-4745-A4E0-B7A1854B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C960-BA08-664A-BC58-1A1F9743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F9592-092A-5E41-AE27-8EC47D32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F665-D722-AB4F-8454-AE3D789F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BF85-4D61-534C-BA52-AA81AEFB1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64CF-7AF4-8D41-89B7-B80303A22AD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9291-5731-F748-ADB1-6183AF871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76E7-FF1B-FE4C-91AC-42158CB28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A724-B3FD-FE41-8F84-02896957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8FE5-514D-8046-B690-CA5D6FB5C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Pyrate!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03B44-BF65-084A-AC21-CD89C3EB7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i="1" dirty="0"/>
              <a:t>(noun) an archaic spelling of “pirate”</a:t>
            </a:r>
          </a:p>
        </p:txBody>
      </p:sp>
    </p:spTree>
    <p:extLst>
      <p:ext uri="{BB962C8B-B14F-4D97-AF65-F5344CB8AC3E}">
        <p14:creationId xmlns:p14="http://schemas.microsoft.com/office/powerpoint/2010/main" val="38696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5D-6138-584F-AE81-0586714F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a roguelike?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EDD6-4E8D-CE4A-9985-9B9E0ADC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Subgenre of role-playing video games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Dungeon crawl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Procedurally-generated levels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Turn-based play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Tile-based graphics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Permanent death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272CA1-A15A-CF43-B2E5-5C89EDB5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81" y="71919"/>
            <a:ext cx="2667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63F3-BB49-2D46-B2C1-FF93B0EC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Rogue – the “original” roguelike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DDF9-7278-2F45-ACAE-5C4B335A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the first, but considered the forerunner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ASCII graphics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Inspired hundreds of games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Including modern games like…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Diablo (I, II, and III)</a:t>
            </a:r>
          </a:p>
          <a:p>
            <a:pPr lvl="1"/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UnReal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48F67-EEF6-0245-85E3-79655A9D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4" y="2906159"/>
            <a:ext cx="21082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135A-0FF4-F84C-82D9-8E8B1F26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 of roguelikes…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CF9D99-443C-874C-883C-46F1B371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91" y="2003461"/>
            <a:ext cx="4339975" cy="4173502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460C2D0-8921-454E-8AFA-38573C78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54" y="2003425"/>
            <a:ext cx="4173538" cy="4173538"/>
          </a:xfrm>
        </p:spPr>
      </p:pic>
    </p:spTree>
    <p:extLst>
      <p:ext uri="{BB962C8B-B14F-4D97-AF65-F5344CB8AC3E}">
        <p14:creationId xmlns:p14="http://schemas.microsoft.com/office/powerpoint/2010/main" val="28731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BA7C-BE4D-0A4A-BAAE-251A52D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 of roguelikes (part 2)…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393A5-B9DD-394D-97B4-35BC0D631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207"/>
            <a:ext cx="38100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2CC6B-ECA8-E641-A695-50963CEE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8" y="2174208"/>
            <a:ext cx="6491093" cy="36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06E-DA60-A549-8E04-99ECD34B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Goals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6165-610B-BC42-9885-CA988F80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classic, retro-style roguelike game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GUI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Animated tiles and sprites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Gamers – roguelike enthusiasts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Numerous examples in the Google Play Store</a:t>
            </a:r>
          </a:p>
          <a:p>
            <a:pPr lvl="1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60EEA-6830-F34C-BCDB-ECBC8720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26" y="3176997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1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C992-5D73-6A4D-80EB-14DE617C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D8F6-F78A-2543-961A-3C0A4E3D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GUI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Tiles (graphics)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Line-of-sight visibility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Level generation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Limited scope initially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Turn-based (twitch gamers need not apply)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0B578-111A-EE4C-A5B5-16B1306DA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32" y="104775"/>
            <a:ext cx="2362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386C-1119-8C4A-8188-1A2C3C1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BC2D-C087-FE4C-B7B5-525D07D8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Solo project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$50.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00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 hour x 90 hours = $450.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00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Graphics assets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$500.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00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Total: $950.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00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Advertising revenues / Ad-free premium cost (99 cents)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100k to 1M downloads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709FC-F42C-414E-83B2-31AA8CDADA9B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9A04E-1D39-5040-AC6B-525A74A4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120" y="113507"/>
            <a:ext cx="1050537" cy="14025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CAB139-D094-9745-9F19-C896E5EF9C8B}"/>
              </a:ext>
            </a:extLst>
          </p:cNvPr>
          <p:cNvSpPr txBox="1">
            <a:spLocks/>
          </p:cNvSpPr>
          <p:nvPr/>
        </p:nvSpPr>
        <p:spPr>
          <a:xfrm>
            <a:off x="838200" y="190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26002-748D-2740-B661-EBFDC61D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" y="113507"/>
            <a:ext cx="1050537" cy="1402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3873C-BF1B-6D42-9B21-1D7463F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119" y="5351615"/>
            <a:ext cx="1050537" cy="1402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77C1A-38EA-5644-98BA-C4B4136B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" y="5352105"/>
            <a:ext cx="1050537" cy="14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6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165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Pyrate!</vt:lpstr>
      <vt:lpstr>What is a roguelike?</vt:lpstr>
      <vt:lpstr>Rogue – the “original” roguelike</vt:lpstr>
      <vt:lpstr>Evolution of roguelikes…</vt:lpstr>
      <vt:lpstr>Evolution of roguelikes (part 2)…</vt:lpstr>
      <vt:lpstr>Goals and target audience</vt:lpstr>
      <vt:lpstr>Development</vt:lpstr>
      <vt:lpstr>Investors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PYRATE</dc:title>
  <dc:creator>Jack Erickson</dc:creator>
  <cp:lastModifiedBy>Jack Erickson</cp:lastModifiedBy>
  <cp:revision>7</cp:revision>
  <dcterms:created xsi:type="dcterms:W3CDTF">2018-03-20T17:01:37Z</dcterms:created>
  <dcterms:modified xsi:type="dcterms:W3CDTF">2018-03-20T18:05:36Z</dcterms:modified>
</cp:coreProperties>
</file>