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0dba4cd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0dba4cd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introduces themselves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0dba4cdf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0dba4cdf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0dba4cdf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0dba4cd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0dba4cdf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0dba4cdf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264752c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264752c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0dba4cd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50dba4cd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0dba4cdf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0dba4cdf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0dba4cdf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0dba4cdf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Degree Progress Tracker</a:t>
            </a:r>
            <a:endParaRPr sz="4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172625" y="37146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Line 39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Meet The Team</a:t>
            </a:r>
            <a:endParaRPr sz="36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Austin Benton 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Blaine Prestenbach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Lorenzo Basili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Alberto Gonzalez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41225" y="343575"/>
            <a:ext cx="3706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Client</a:t>
            </a:r>
            <a:endParaRPr sz="36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Robert M. (Bob) Deeb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❖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Previously an instructor in the Computer Science and Industrial Technology Department at Southeastern Louisiana University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25" y="1166325"/>
            <a:ext cx="1598950" cy="24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37700" y="500925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Vision Statement</a:t>
            </a:r>
            <a:endParaRPr sz="36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For students who need a more efficient way to track degree progress throughout the three computer science degrees at SELU. 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The Degree Progress Tracker is a mobile application that will provide an in-depth breakdown of a student’s progress towards each degree. 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Unlike other services our product will report progress towards degrees that students are not majoring in.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Stack</a:t>
            </a:r>
            <a:endParaRPr sz="36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Front End: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React Native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Back End: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SQL Express using Entity Framework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API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.NET Core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600" y="0"/>
            <a:ext cx="67424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90500" y="456625"/>
            <a:ext cx="43665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Our Work </a:t>
            </a:r>
            <a:endParaRPr sz="3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So Far</a:t>
            </a:r>
            <a:endParaRPr sz="3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using Swagger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Plans</a:t>
            </a:r>
            <a:endParaRPr sz="36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Connect front end to back end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Improve user experience on front end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Allow user to select courses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Display degree progress to user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Add other degrees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Suggestions?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