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notes'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E4ECF87-4EE7-454A-881E-E26E13EBEAE1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Everyone introduces themselves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11760" y="539640"/>
            <a:ext cx="8520120" cy="5945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311760" y="539640"/>
            <a:ext cx="8520120" cy="5945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11760" y="539640"/>
            <a:ext cx="8520120" cy="5945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139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4000" cy="4397760"/>
          </a:xfrm>
          <a:custGeom>
            <a:avLst/>
            <a:gdLst/>
            <a:ahLst/>
            <a:rect l="l" t="t" r="r" b="b"/>
            <a:pathLst>
              <a:path w="365770" h="175924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tIns="91440" bIns="91440"/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1B71FB43-4D46-44D6-93EC-2FADB5E652CC}" type="slidenum">
              <a:rPr b="0" lang="en-US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0"/>
            <a:ext cx="4313520" cy="5143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>
            <a:off x="0" y="44280"/>
            <a:ext cx="4313160" cy="4398840"/>
          </a:xfrm>
          <a:custGeom>
            <a:avLst/>
            <a:gdLst/>
            <a:ahLst/>
            <a:rect l="l" t="t" r="r" b="b"/>
            <a:pathLst>
              <a:path w="172545" h="17597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3"/>
          <p:cNvSpPr/>
          <p:nvPr/>
        </p:nvSpPr>
        <p:spPr>
          <a:xfrm>
            <a:off x="0" y="0"/>
            <a:ext cx="4316400" cy="4395240"/>
          </a:xfrm>
          <a:custGeom>
            <a:avLst/>
            <a:gdLst/>
            <a:ahLst/>
            <a:rect l="l" t="t" r="r" b="b"/>
            <a:pathLst>
              <a:path w="172676" h="175824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4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</p:spPr>
        <p:txBody>
          <a:bodyPr tIns="91440" bIns="91440"/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644720" y="500760"/>
            <a:ext cx="4165920" cy="40982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272F48CA-4666-44AD-8F78-D48004B3A3E8}" type="slidenum">
              <a:rPr b="0" lang="en-US" sz="1000" spc="-1" strike="noStrike">
                <a:solidFill>
                  <a:srgbClr val="666666"/>
                </a:solidFill>
                <a:latin typeface="Roboto"/>
                <a:ea typeface="Roboto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de3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48240"/>
            <a:ext cx="9144000" cy="4397760"/>
          </a:xfrm>
          <a:custGeom>
            <a:avLst/>
            <a:gdLst/>
            <a:ahLst/>
            <a:rect l="l" t="t" r="r" b="b"/>
            <a:pathLst>
              <a:path w="365770" h="175924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0" y="0"/>
            <a:ext cx="9144000" cy="4397760"/>
          </a:xfrm>
          <a:custGeom>
            <a:avLst/>
            <a:gdLst/>
            <a:ahLst/>
            <a:rect l="l" t="t" r="r" b="b"/>
            <a:pathLst>
              <a:path w="365770" h="175924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PlaceHolder 3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tIns="91440" bIns="91440"/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02336ED1-5671-4939-BE69-4758480AE18D}" type="slidenum">
              <a:rPr b="0" lang="en-US" sz="1000" spc="-1" strike="noStrike">
                <a:solidFill>
                  <a:srgbClr val="002f4a"/>
                </a:solidFill>
                <a:latin typeface="Roboto"/>
                <a:ea typeface="Roboto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11760" y="539640"/>
            <a:ext cx="8520120" cy="1282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2f4a"/>
                </a:solidFill>
                <a:latin typeface="Merriweather"/>
                <a:ea typeface="Merriweather"/>
              </a:rPr>
              <a:t>Degree Progress Tracker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6172560" y="3714840"/>
            <a:ext cx="4242240" cy="738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Merriweather"/>
                <a:ea typeface="Merriweather"/>
              </a:rPr>
              <a:t>Line 39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Merriweather"/>
                <a:ea typeface="Merriweather"/>
              </a:rPr>
              <a:t>Meet The Team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4644720" y="500760"/>
            <a:ext cx="4165920" cy="4098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002f4a"/>
                </a:solidFill>
                <a:latin typeface="Merriweather"/>
                <a:ea typeface="Merriweather"/>
              </a:rPr>
              <a:t>Austin Benton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002f4a"/>
                </a:solidFill>
                <a:latin typeface="Merriweather"/>
                <a:ea typeface="Merriweather"/>
              </a:rPr>
              <a:t>Blaine Prestenbach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002f4a"/>
                </a:solidFill>
                <a:latin typeface="Merriweather"/>
                <a:ea typeface="Merriweather"/>
              </a:rPr>
              <a:t>Lorenzo Basili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002f4a"/>
                </a:solidFill>
                <a:latin typeface="Merriweather"/>
                <a:ea typeface="Merriweather"/>
              </a:rPr>
              <a:t>Alberto Gonzalez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Merriweather"/>
                <a:ea typeface="Merriweather"/>
              </a:rPr>
              <a:t>Our Client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4644720" y="500760"/>
            <a:ext cx="4165920" cy="4098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002f4a"/>
                </a:solidFill>
                <a:latin typeface="Merriweather"/>
                <a:ea typeface="Merriweather"/>
              </a:rPr>
              <a:t>Robert M. (Bob) Deeb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599"/>
              </a:spcBef>
              <a:buClr>
                <a:srgbClr val="002f4a"/>
              </a:buClr>
              <a:buFont typeface="Merriweather"/>
              <a:buChar char="❖"/>
            </a:pPr>
            <a:r>
              <a:rPr b="0" lang="en-US" sz="1800" spc="-1" strike="noStrike">
                <a:solidFill>
                  <a:srgbClr val="002f4a"/>
                </a:solidFill>
                <a:latin typeface="Merriweather"/>
                <a:ea typeface="Merriweather"/>
              </a:rPr>
              <a:t>Previously an instructor in the Computer Science and Industrial Technology Department at Southeastern Louisiana University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457200" y="1188720"/>
            <a:ext cx="1737360" cy="237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Merriweather"/>
                <a:ea typeface="Merriweather"/>
              </a:rPr>
              <a:t>Vision Statement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4644720" y="500760"/>
            <a:ext cx="4165920" cy="4098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7160">
              <a:lnSpc>
                <a:spcPct val="150000"/>
              </a:lnSpc>
              <a:spcBef>
                <a:spcPts val="1199"/>
              </a:spcBef>
              <a:buClr>
                <a:srgbClr val="002f4a"/>
              </a:buClr>
              <a:buFont typeface="Merriweather"/>
              <a:buChar char="●"/>
            </a:pPr>
            <a:r>
              <a:rPr b="0" lang="en-US" sz="1400" spc="-1" strike="noStrike">
                <a:solidFill>
                  <a:srgbClr val="002f4a"/>
                </a:solidFill>
                <a:latin typeface="Merriweather"/>
                <a:ea typeface="Merriweather"/>
              </a:rPr>
              <a:t>For students who need a more efficient way to track degree progress throughout the three computer science degrees at SELU.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002f4a"/>
              </a:buClr>
              <a:buFont typeface="Merriweather"/>
              <a:buChar char="●"/>
            </a:pPr>
            <a:r>
              <a:rPr b="0" lang="en-US" sz="1400" spc="-1" strike="noStrike">
                <a:solidFill>
                  <a:srgbClr val="002f4a"/>
                </a:solidFill>
                <a:latin typeface="Merriweather"/>
                <a:ea typeface="Merriweather"/>
              </a:rPr>
              <a:t>The Degree Progress Tracker is a mobile application that provides an in-depth breakdown of a student’s progress towards each degree.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002f4a"/>
              </a:buClr>
              <a:buFont typeface="Merriweather"/>
              <a:buChar char="●"/>
            </a:pPr>
            <a:r>
              <a:rPr b="0" lang="en-US" sz="1400" spc="-1" strike="noStrike">
                <a:solidFill>
                  <a:srgbClr val="002f4a"/>
                </a:solidFill>
                <a:latin typeface="Merriweather"/>
                <a:ea typeface="Merriweather"/>
              </a:rPr>
              <a:t>Unlike other services our product reports progress towards degrees that students are not majoring in.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Merriweather"/>
                <a:ea typeface="Merriweather"/>
              </a:rPr>
              <a:t>Our Stack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4644720" y="500760"/>
            <a:ext cx="4165920" cy="4098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002f4a"/>
                </a:solidFill>
                <a:latin typeface="Merriweather"/>
                <a:ea typeface="Merriweather"/>
              </a:rPr>
              <a:t>Front End: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599"/>
              </a:spcBef>
              <a:buClr>
                <a:srgbClr val="002f4a"/>
              </a:buClr>
              <a:buFont typeface="Merriweather"/>
              <a:buChar char="●"/>
            </a:pPr>
            <a:r>
              <a:rPr b="0" lang="en-US" sz="1500" spc="-1" strike="noStrike">
                <a:solidFill>
                  <a:srgbClr val="002f4a"/>
                </a:solidFill>
                <a:latin typeface="Merriweather"/>
                <a:ea typeface="Merriweather"/>
              </a:rPr>
              <a:t>React Native (with Axios)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002f4a"/>
                </a:solidFill>
                <a:latin typeface="Merriweather"/>
                <a:ea typeface="Merriweather"/>
              </a:rPr>
              <a:t>Back End: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599"/>
              </a:spcBef>
              <a:buClr>
                <a:srgbClr val="002f4a"/>
              </a:buClr>
              <a:buFont typeface="Merriweather"/>
              <a:buChar char="●"/>
            </a:pPr>
            <a:r>
              <a:rPr b="0" lang="en-US" sz="1500" spc="-1" strike="noStrike">
                <a:solidFill>
                  <a:srgbClr val="002f4a"/>
                </a:solidFill>
                <a:latin typeface="Merriweather"/>
                <a:ea typeface="Merriweather"/>
              </a:rPr>
              <a:t>Database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spcBef>
                <a:spcPts val="1001"/>
              </a:spcBef>
              <a:buClr>
                <a:srgbClr val="002f4a"/>
              </a:buClr>
              <a:buFont typeface="Merriweather"/>
              <a:buChar char="○"/>
            </a:pPr>
            <a:r>
              <a:rPr b="0" lang="en-US" sz="1500" spc="-1" strike="noStrike">
                <a:solidFill>
                  <a:srgbClr val="002f4a"/>
                </a:solidFill>
                <a:latin typeface="Merriweather"/>
                <a:ea typeface="Merriweather"/>
              </a:rPr>
              <a:t>SQL Express using Entity Framework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001"/>
              </a:spcBef>
              <a:buClr>
                <a:srgbClr val="002f4a"/>
              </a:buClr>
              <a:buFont typeface="Merriweather"/>
              <a:buChar char="●"/>
            </a:pPr>
            <a:r>
              <a:rPr b="0" lang="en-US" sz="1500" spc="-1" strike="noStrike">
                <a:solidFill>
                  <a:srgbClr val="002f4a"/>
                </a:solidFill>
                <a:latin typeface="Merriweather"/>
                <a:ea typeface="Merriweather"/>
              </a:rPr>
              <a:t>API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spcBef>
                <a:spcPts val="1001"/>
              </a:spcBef>
              <a:buClr>
                <a:srgbClr val="002f4a"/>
              </a:buClr>
              <a:buFont typeface="Merriweather"/>
              <a:buChar char="○"/>
            </a:pPr>
            <a:r>
              <a:rPr b="0" lang="en-US" sz="1500" spc="-1" strike="noStrike">
                <a:solidFill>
                  <a:srgbClr val="002f4a"/>
                </a:solidFill>
                <a:latin typeface="Merriweather"/>
                <a:ea typeface="Merriweather"/>
              </a:rPr>
              <a:t>.NET Core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11760" y="539640"/>
            <a:ext cx="8520120" cy="1282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2f4a"/>
                </a:solidFill>
                <a:latin typeface="Merriweather"/>
                <a:ea typeface="Merriweather"/>
              </a:rPr>
              <a:t>Demo using Swagger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Merriweather"/>
                <a:ea typeface="Merriweather"/>
              </a:rPr>
              <a:t>Future Plans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4644720" y="500760"/>
            <a:ext cx="4165920" cy="4098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55320">
              <a:lnSpc>
                <a:spcPct val="115000"/>
              </a:lnSpc>
              <a:buClr>
                <a:srgbClr val="002f4a"/>
              </a:buClr>
              <a:buFont typeface="Roboto"/>
              <a:buChar char="●"/>
            </a:pPr>
            <a:r>
              <a:rPr b="0" lang="en-US" sz="2000" spc="-1" strike="noStrike">
                <a:solidFill>
                  <a:srgbClr val="002f4a"/>
                </a:solidFill>
                <a:latin typeface="Roboto"/>
                <a:ea typeface="Roboto"/>
              </a:rPr>
              <a:t>Connect front end to back end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spcBef>
                <a:spcPts val="1001"/>
              </a:spcBef>
              <a:buClr>
                <a:srgbClr val="002f4a"/>
              </a:buClr>
              <a:buFont typeface="Roboto"/>
              <a:buChar char="●"/>
            </a:pPr>
            <a:r>
              <a:rPr b="0" lang="en-US" sz="2000" spc="-1" strike="noStrike">
                <a:solidFill>
                  <a:srgbClr val="002f4a"/>
                </a:solidFill>
                <a:latin typeface="Roboto"/>
                <a:ea typeface="Roboto"/>
              </a:rPr>
              <a:t>Improve user experience on front end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spcBef>
                <a:spcPts val="1599"/>
              </a:spcBef>
              <a:buClr>
                <a:srgbClr val="002f4a"/>
              </a:buClr>
              <a:buFont typeface="Roboto"/>
              <a:buChar char="●"/>
            </a:pPr>
            <a:r>
              <a:rPr b="0" lang="en-US" sz="2000" spc="-1" strike="noStrike">
                <a:solidFill>
                  <a:srgbClr val="002f4a"/>
                </a:solidFill>
                <a:latin typeface="Roboto"/>
                <a:ea typeface="Roboto"/>
              </a:rPr>
              <a:t>Allow user to select courses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spcBef>
                <a:spcPts val="1599"/>
              </a:spcBef>
              <a:buClr>
                <a:srgbClr val="002f4a"/>
              </a:buClr>
              <a:buFont typeface="Roboto"/>
              <a:buChar char="●"/>
            </a:pPr>
            <a:r>
              <a:rPr b="0" lang="en-US" sz="2000" spc="-1" strike="noStrike">
                <a:solidFill>
                  <a:srgbClr val="002f4a"/>
                </a:solidFill>
                <a:latin typeface="Roboto"/>
                <a:ea typeface="Roboto"/>
              </a:rPr>
              <a:t>Display degree progress to user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Clr>
                <a:srgbClr val="002f4a"/>
              </a:buClr>
              <a:buFont typeface="Roboto"/>
              <a:buChar char="●"/>
            </a:pPr>
            <a:r>
              <a:rPr b="0" lang="en-US" sz="2000" spc="-1" strike="noStrike">
                <a:solidFill>
                  <a:srgbClr val="002f4a"/>
                </a:solidFill>
                <a:latin typeface="Roboto"/>
                <a:ea typeface="Roboto"/>
              </a:rPr>
              <a:t>Add other degrees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11760" y="539640"/>
            <a:ext cx="8520120" cy="1282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2f4a"/>
                </a:solidFill>
                <a:latin typeface="Merriweather"/>
                <a:ea typeface="Merriweather"/>
              </a:rPr>
              <a:t>Questions? Suggestions?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Application>LibreOffice/6.0.4.2$Windows_X86_64 LibreOffice_project/9b0d9b32d5dcda91d2f1a96dc04c645c450872bf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2019-10-15T16:51:15Z</dcterms:modified>
  <cp:revision>2</cp:revision>
  <dc:subject/>
  <dc:title/>
</cp:coreProperties>
</file>