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64" r:id="rId7"/>
    <p:sldId id="259" r:id="rId8"/>
    <p:sldId id="260" r:id="rId9"/>
    <p:sldId id="263" r:id="rId10"/>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showGuides="1">
      <p:cViewPr varScale="1">
        <p:scale>
          <a:sx n="68" d="100"/>
          <a:sy n="68" d="100"/>
        </p:scale>
        <p:origin x="1446"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3074"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5"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a:latin typeface="Arial" panose="020B0604020202020204" pitchFamily="34" charset="0"/>
              </a:defRPr>
            </a:lvl1pPr>
          </a:lstStyle>
          <a:p>
            <a:pPr marL="0" marR="0" lvl="0" indent="0" algn="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6" name="Rectangle 4"/>
          <p:cNvSpPr>
            <a:spLocks noRot="1" noTextEdit="1"/>
          </p:cNvSpPr>
          <p:nvPr>
            <p:ph type="sldImg" idx="2"/>
          </p:nvPr>
        </p:nvSpPr>
        <p:spPr>
          <a:xfrm>
            <a:off x="381000" y="685800"/>
            <a:ext cx="6096000" cy="3429000"/>
          </a:xfrm>
          <a:prstGeom prst="rect">
            <a:avLst/>
          </a:prstGeom>
          <a:noFill/>
          <a:ln w="9525" cap="flat" cmpd="sng">
            <a:solidFill>
              <a:srgbClr val="000000"/>
            </a:solidFill>
            <a:prstDash val="solid"/>
            <a:miter/>
            <a:headEnd type="none" w="med" len="med"/>
            <a:tailEnd type="none" w="med" len="med"/>
          </a:ln>
        </p:spPr>
      </p:sp>
      <p:sp>
        <p:nvSpPr>
          <p:cNvPr id="3077"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Click to edit Master text styles</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Second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Third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Fourth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rPr>
              <a:t>Fifth level</a:t>
            </a: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8"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
            <a:pPr lvl="0" algn="r" eaLnBrk="1" hangingPunct="1">
              <a:buNone/>
            </a:pPr>
            <a:fld id="{9A0DB2DC-4C9A-4742-B13C-FB6460FD3503}" type="slidenum">
              <a:rPr lang="en-US" altLang="" sz="1200" dirty="0"/>
            </a:fld>
            <a:endParaRPr lang="en-US" altLang=""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512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5123" name="Rectangle 2"/>
          <p:cNvSpPr>
            <a:spLocks noRot="1" noTextEdit="1"/>
          </p:cNvSpPr>
          <p:nvPr>
            <p:ph type="sldImg"/>
          </p:nvPr>
        </p:nvSpPr>
        <p:spPr>
          <a:ln/>
        </p:spPr>
      </p:sp>
      <p:sp>
        <p:nvSpPr>
          <p:cNvPr id="512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717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7171" name="Rectangle 2"/>
          <p:cNvSpPr>
            <a:spLocks noRot="1" noTextEdit="1"/>
          </p:cNvSpPr>
          <p:nvPr>
            <p:ph type="sldImg"/>
          </p:nvPr>
        </p:nvSpPr>
        <p:spPr>
          <a:ln/>
        </p:spPr>
      </p:sp>
      <p:sp>
        <p:nvSpPr>
          <p:cNvPr id="717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9218"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9219" name="Rectangle 2"/>
          <p:cNvSpPr>
            <a:spLocks noRot="1" noTextEdit="1"/>
          </p:cNvSpPr>
          <p:nvPr>
            <p:ph type="sldImg"/>
          </p:nvPr>
        </p:nvSpPr>
        <p:spPr>
          <a:ln/>
        </p:spPr>
      </p:sp>
      <p:sp>
        <p:nvSpPr>
          <p:cNvPr id="9220"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1266"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1267" name="Rectangle 2"/>
          <p:cNvSpPr>
            <a:spLocks noRot="1" noTextEdit="1"/>
          </p:cNvSpPr>
          <p:nvPr>
            <p:ph type="sldImg"/>
          </p:nvPr>
        </p:nvSpPr>
        <p:spPr>
          <a:ln/>
        </p:spPr>
      </p:sp>
      <p:sp>
        <p:nvSpPr>
          <p:cNvPr id="11268"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3314"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3315" name="Rectangle 2"/>
          <p:cNvSpPr>
            <a:spLocks noRot="1" noTextEdit="1"/>
          </p:cNvSpPr>
          <p:nvPr>
            <p:ph type="sldImg"/>
          </p:nvPr>
        </p:nvSpPr>
        <p:spPr>
          <a:ln/>
        </p:spPr>
      </p:sp>
      <p:sp>
        <p:nvSpPr>
          <p:cNvPr id="13316"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5362"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5363" name="Rectangle 2"/>
          <p:cNvSpPr>
            <a:spLocks noRot="1" noTextEdit="1"/>
          </p:cNvSpPr>
          <p:nvPr>
            <p:ph type="sldImg"/>
          </p:nvPr>
        </p:nvSpPr>
        <p:spPr>
          <a:ln/>
        </p:spPr>
      </p:sp>
      <p:sp>
        <p:nvSpPr>
          <p:cNvPr id="15364"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17410" name="Rectangle 7"/>
          <p:cNvSpPr txBox="1">
            <a:spLocks noGrp="1"/>
          </p:cNvSpPr>
          <p:nvPr>
            <p:ph type="sldNum" sz="quarter"/>
          </p:nvPr>
        </p:nvSpPr>
        <p:spPr>
          <a:xfrm>
            <a:off x="3884613" y="8685213"/>
            <a:ext cx="2971800" cy="457200"/>
          </a:xfrm>
          <a:prstGeom prst="rect">
            <a:avLst/>
          </a:prstGeom>
          <a:noFill/>
          <a:ln w="9525">
            <a:noFill/>
          </a:ln>
        </p:spPr>
        <p:txBody>
          <a:bodyPr anchor="b" anchorCtr="0"/>
          <a:p>
            <a:pPr lvl="0" algn="r" eaLnBrk="1" hangingPunct="1"/>
            <a:fld id="{9A0DB2DC-4C9A-4742-B13C-FB6460FD3503}" type="slidenum">
              <a:rPr lang="en-US" altLang="en-US" sz="1200" dirty="0"/>
            </a:fld>
            <a:endParaRPr lang="en-US" altLang="en-US" sz="1200" dirty="0"/>
          </a:p>
        </p:txBody>
      </p:sp>
      <p:sp>
        <p:nvSpPr>
          <p:cNvPr id="17411" name="Rectangle 2"/>
          <p:cNvSpPr>
            <a:spLocks noRot="1" noTextEdit="1"/>
          </p:cNvSpPr>
          <p:nvPr>
            <p:ph type="sldImg"/>
          </p:nvPr>
        </p:nvSpPr>
        <p:spPr>
          <a:ln/>
        </p:spPr>
      </p:sp>
      <p:sp>
        <p:nvSpPr>
          <p:cNvPr id="17412" name="Rectangle 3"/>
          <p:cNvSpPr>
            <a:spLocks noGrp="1"/>
          </p:cNvSpPr>
          <p:nvPr>
            <p:ph type="body" idx="1"/>
          </p:nvPr>
        </p:nvSpPr>
        <p:spPr>
          <a:ln/>
        </p:spPr>
        <p:txBody>
          <a:bodyPr wrap="square" lIns="91440" tIns="45720" rIns="91440" bIns="45720" anchor="t" anchorCtr="0"/>
          <a:p>
            <a:pPr lvl="0" eaLnBrk="1" hangingPunct="1"/>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grpSp>
        <p:nvGrpSpPr>
          <p:cNvPr id="2050" name="Group 2"/>
          <p:cNvGrpSpPr/>
          <p:nvPr/>
        </p:nvGrpSpPr>
        <p:grpSpPr>
          <a:xfrm>
            <a:off x="0" y="0"/>
            <a:ext cx="12192000" cy="6858000"/>
            <a:chOff x="0" y="0"/>
            <a:chExt cx="5760" cy="4320"/>
          </a:xfrm>
        </p:grpSpPr>
        <p:sp>
          <p:nvSpPr>
            <p:cNvPr id="18"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9" name="Rectangle 4"/>
            <p:cNvSpPr>
              <a:spLocks noChangeArrowheads="1"/>
            </p:cNvSpPr>
            <p:nvPr/>
          </p:nvSpPr>
          <p:spPr bwMode="hidden">
            <a:xfrm>
              <a:off x="1081" y="1065"/>
              <a:ext cx="4679" cy="1596"/>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nvGrpSpPr>
            <p:cNvPr id="2058" name="Group 5"/>
            <p:cNvGrpSpPr/>
            <p:nvPr/>
          </p:nvGrpSpPr>
          <p:grpSpPr>
            <a:xfrm>
              <a:off x="0" y="672"/>
              <a:ext cx="1806" cy="1989"/>
              <a:chOff x="0" y="672"/>
              <a:chExt cx="1806" cy="1989"/>
            </a:xfrm>
          </p:grpSpPr>
          <p:sp>
            <p:nvSpPr>
              <p:cNvPr id="21" name="Rectangle 6"/>
              <p:cNvSpPr>
                <a:spLocks noChangeArrowheads="1"/>
              </p:cNvSpPr>
              <p:nvPr/>
            </p:nvSpPr>
            <p:spPr bwMode="auto">
              <a:xfrm>
                <a:off x="361" y="2257"/>
                <a:ext cx="363" cy="404"/>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2" name="Rectangle 7"/>
              <p:cNvSpPr>
                <a:spLocks noChangeArrowheads="1"/>
              </p:cNvSpPr>
              <p:nvPr/>
            </p:nvSpPr>
            <p:spPr bwMode="auto">
              <a:xfrm>
                <a:off x="1081" y="1065"/>
                <a:ext cx="362" cy="405"/>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3" name="Rectangle 8"/>
              <p:cNvSpPr>
                <a:spLocks noChangeArrowheads="1"/>
              </p:cNvSpPr>
              <p:nvPr/>
            </p:nvSpPr>
            <p:spPr bwMode="auto">
              <a:xfrm>
                <a:off x="1437" y="672"/>
                <a:ext cx="369" cy="400"/>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4" name="Rectangle 9"/>
              <p:cNvSpPr>
                <a:spLocks noChangeArrowheads="1"/>
              </p:cNvSpPr>
              <p:nvPr/>
            </p:nvSpPr>
            <p:spPr bwMode="auto">
              <a:xfrm>
                <a:off x="719" y="2257"/>
                <a:ext cx="368" cy="404"/>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5" name="Rectangle 10"/>
              <p:cNvSpPr>
                <a:spLocks noChangeArrowheads="1"/>
              </p:cNvSpPr>
              <p:nvPr/>
            </p:nvSpPr>
            <p:spPr bwMode="auto">
              <a:xfrm>
                <a:off x="1437" y="1065"/>
                <a:ext cx="369" cy="405"/>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6" name="Rectangle 11"/>
              <p:cNvSpPr>
                <a:spLocks noChangeArrowheads="1"/>
              </p:cNvSpPr>
              <p:nvPr/>
            </p:nvSpPr>
            <p:spPr bwMode="auto">
              <a:xfrm>
                <a:off x="719" y="1464"/>
                <a:ext cx="368" cy="39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7" name="Rectangle 12"/>
              <p:cNvSpPr>
                <a:spLocks noChangeArrowheads="1"/>
              </p:cNvSpPr>
              <p:nvPr/>
            </p:nvSpPr>
            <p:spPr bwMode="auto">
              <a:xfrm>
                <a:off x="0" y="1464"/>
                <a:ext cx="367" cy="399"/>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8" name="Rectangle 13"/>
              <p:cNvSpPr>
                <a:spLocks noChangeArrowheads="1"/>
              </p:cNvSpPr>
              <p:nvPr/>
            </p:nvSpPr>
            <p:spPr bwMode="auto">
              <a:xfrm>
                <a:off x="1081" y="1464"/>
                <a:ext cx="362" cy="39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29" name="Rectangle 14"/>
              <p:cNvSpPr>
                <a:spLocks noChangeArrowheads="1"/>
              </p:cNvSpPr>
              <p:nvPr/>
            </p:nvSpPr>
            <p:spPr bwMode="auto">
              <a:xfrm>
                <a:off x="361" y="1857"/>
                <a:ext cx="363" cy="406"/>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30" name="Rectangle 15"/>
              <p:cNvSpPr>
                <a:spLocks noChangeArrowheads="1"/>
              </p:cNvSpPr>
              <p:nvPr/>
            </p:nvSpPr>
            <p:spPr bwMode="auto">
              <a:xfrm>
                <a:off x="719" y="1857"/>
                <a:ext cx="368" cy="40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grpSp>
      </p:grpSp>
      <p:sp>
        <p:nvSpPr>
          <p:cNvPr id="29715" name="Rectangle 19"/>
          <p:cNvSpPr>
            <a:spLocks noGrp="1" noChangeArrowheads="1"/>
          </p:cNvSpPr>
          <p:nvPr>
            <p:ph type="ctrTitle"/>
          </p:nvPr>
        </p:nvSpPr>
        <p:spPr>
          <a:xfrm>
            <a:off x="3962400" y="1828800"/>
            <a:ext cx="8026400" cy="2209800"/>
          </a:xfrm>
        </p:spPr>
        <p:txBody>
          <a:bodyPr/>
          <a:lstStyle>
            <a:lvl1pPr>
              <a:defRPr sz="5000">
                <a:solidFill>
                  <a:srgbClr val="FFFFFF"/>
                </a:solidFill>
              </a:defRPr>
            </a:lvl1pPr>
          </a:lstStyle>
          <a:p>
            <a:r>
              <a:rPr lang="en-US"/>
              <a:t>Click to edit Master title style</a:t>
            </a:r>
            <a:endParaRPr lang="en-US"/>
          </a:p>
        </p:txBody>
      </p:sp>
      <p:sp>
        <p:nvSpPr>
          <p:cNvPr id="29716" name="Rectangle 20"/>
          <p:cNvSpPr>
            <a:spLocks noGrp="1" noChangeArrowheads="1"/>
          </p:cNvSpPr>
          <p:nvPr>
            <p:ph type="subTitle" idx="1"/>
          </p:nvPr>
        </p:nvSpPr>
        <p:spPr>
          <a:xfrm>
            <a:off x="3962400" y="4267200"/>
            <a:ext cx="8026400" cy="1752600"/>
          </a:xfrm>
        </p:spPr>
        <p:txBody>
          <a:bodyPr/>
          <a:lstStyle>
            <a:lvl1pPr marL="0" indent="0">
              <a:buFont typeface="Wingdings" panose="05000000000000000000" pitchFamily="2" charset="2"/>
              <a:buNone/>
              <a:defRPr sz="3400"/>
            </a:lvl1pPr>
          </a:lstStyle>
          <a:p>
            <a:r>
              <a:rPr lang="en-US"/>
              <a:t>Click to edit Master subtitle style</a:t>
            </a:r>
            <a:endParaRPr lang="en-US"/>
          </a:p>
        </p:txBody>
      </p:sp>
      <p:sp>
        <p:nvSpPr>
          <p:cNvPr id="31" name="Rectangle 16"/>
          <p:cNvSpPr>
            <a:spLocks noGrp="1" noChangeArrowheads="1"/>
          </p:cNvSpPr>
          <p:nvPr>
            <p:ph type="dt" sz="half" idx="2"/>
          </p:nvPr>
        </p:nvSpPr>
        <p:spPr bwMode="auto">
          <a:xfrm>
            <a:off x="609600" y="6248400"/>
            <a:ext cx="2844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2" name="Rectangle 17"/>
          <p:cNvSpPr>
            <a:spLocks noGrp="1" noChangeArrowheads="1"/>
          </p:cNvSpPr>
          <p:nvPr>
            <p:ph type="ftr" sz="quarter" idx="3"/>
          </p:nvPr>
        </p:nvSpPr>
        <p:spPr bwMode="auto">
          <a:xfrm>
            <a:off x="4165600" y="6248400"/>
            <a:ext cx="3860800" cy="457200"/>
          </a:xfrm>
          <a:prstGeom prst="rect">
            <a:avLst/>
          </a:prstGeom>
          <a:ln>
            <a:miter lim="800000"/>
          </a:ln>
        </p:spPr>
        <p:txBody>
          <a:bodyPr vert="horz" wrap="square" lIns="91440" tIns="45720" rIns="91440" bIns="45720" numCol="1" anchor="b"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3" name="Rectangle 18"/>
          <p:cNvSpPr>
            <a:spLocks noGrp="1" noChangeArrowheads="1"/>
          </p:cNvSpPr>
          <p:nvPr>
            <p:ph type="sldNum" sz="quarter" idx="4"/>
          </p:nvPr>
        </p:nvSpPr>
        <p:spPr bwMode="auto">
          <a:xfrm>
            <a:off x="8737600" y="6248400"/>
            <a:ext cx="2844800" cy="457200"/>
          </a:xfrm>
          <a:prstGeom prst="rect">
            <a:avLst/>
          </a:prstGeom>
          <a:ln>
            <a:miter lim="800000"/>
          </a:ln>
        </p:spPr>
        <p:txBody>
          <a:bodyPr vert="horz" wrap="square" lIns="91440" tIns="45720" rIns="91440" bIns="45720" numCol="1" anchor="b" anchorCtr="0" compatLnSpc="1"/>
          <a:p>
            <a:pPr algn="r" eaLnBrk="1" hangingPunct="1">
              <a:buNone/>
            </a:pPr>
            <a:fld id="{9A0DB2DC-4C9A-4742-B13C-FB6460FD3503}" type="slidenum">
              <a:rPr lang="en-US" altLang="" dirty="0">
                <a:latin typeface="Arial Black" panose="020B0A04020102020204" pitchFamily="34" charset="0"/>
              </a:rPr>
            </a:fld>
            <a:endParaRPr lang="en-US" altLang="" dirty="0">
              <a:latin typeface="Arial Black" panose="020B0A04020102020204" pitchFamily="34" charset="0"/>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6" name="Date Placeholder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457200"/>
            <a:ext cx="2743200" cy="5410200"/>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457200"/>
            <a:ext cx="80264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6" name="Date Placeholder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Footer Placeholder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6" name="Date Placeholder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endParaRPr lang="en-US"/>
          </a:p>
        </p:txBody>
      </p:sp>
      <p:sp>
        <p:nvSpPr>
          <p:cNvPr id="4" name="Footer Placeholder 3"/>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5" name="Slide Number Placeholder 4"/>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6" name="Date Placeholder 5"/>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981200"/>
            <a:ext cx="53848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Footer Placeholder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7" name="Date Placeholder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7"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7"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Footer Placeholder 6"/>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8" name="Slide Number Placeholder 7"/>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9" name="Date Placeholder 8"/>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Footer Placeholder 2"/>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Slide Number Placeholder 3"/>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5" name="Date Placeholder 4"/>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3" name="Slide Number Placeholder 2"/>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4" name="Date Placeholder 3"/>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0"/>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0" y="1435100"/>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7" name="Date Placeholder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defRPr/>
            </a:pPr>
            <a:endParaRPr kumimoji="0" 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Footer Placeholder 4"/>
          <p:cNvSpPr>
            <a:spLocks noGrp="1"/>
          </p:cNvSpPr>
          <p:nvPr>
            <p:ph type="ftr"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Slide Number Placeholder 5"/>
          <p:cNvSpPr>
            <a:spLocks noGrp="1"/>
          </p:cNvSpPr>
          <p:nvPr>
            <p:ph type="sldNum" sz="quarter" idx="11"/>
          </p:nvPr>
        </p:nvSpPr>
        <p:spPr/>
        <p:txBody>
          <a:bodyPr/>
          <a:p>
            <a:pPr lvl="0" eaLnBrk="1" hangingPunct="1">
              <a:buNone/>
            </a:pPr>
            <a:fld id="{9A0DB2DC-4C9A-4742-B13C-FB6460FD3503}" type="slidenum">
              <a:rPr lang="en-US" altLang="" dirty="0"/>
            </a:fld>
            <a:endParaRPr lang="en-US" altLang="" dirty="0">
              <a:latin typeface="Arial" panose="020B0604020202020204" pitchFamily="34" charset="0"/>
            </a:endParaRPr>
          </a:p>
        </p:txBody>
      </p:sp>
      <p:sp>
        <p:nvSpPr>
          <p:cNvPr id="7" name="Date Placeholder 6"/>
          <p:cNvSpPr>
            <a:spLocks noGrp="1"/>
          </p:cNvSpPr>
          <p:nvPr>
            <p:ph type="dt" sz="half" idx="12"/>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28674" name="Rectangle 2"/>
          <p:cNvSpPr>
            <a:spLocks noGrp="1" noChangeArrowheads="1"/>
          </p:cNvSpPr>
          <p:nvPr>
            <p:ph type="ftr" sz="quarter" idx="3"/>
          </p:nvPr>
        </p:nvSpPr>
        <p:spPr bwMode="auto">
          <a:xfrm>
            <a:off x="4165600" y="6248400"/>
            <a:ext cx="3860800" cy="457200"/>
          </a:xfrm>
          <a:prstGeom prst="rect">
            <a:avLst/>
          </a:prstGeom>
          <a:noFill/>
          <a:ln w="9525">
            <a:noFill/>
            <a:miter lim="800000"/>
          </a:ln>
          <a:effectLst/>
        </p:spPr>
        <p:txBody>
          <a:bodyPr vert="horz" wrap="square" lIns="91440" tIns="45720" rIns="91440" bIns="45720" numCol="1" anchor="b" anchorCtr="0" compatLnSpc="1"/>
          <a:lstStyle>
            <a:lvl1pPr algn="ctr" eaLnBrk="1" hangingPunct="1">
              <a:defRPr sz="12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28675" name="Rectangle 3"/>
          <p:cNvSpPr>
            <a:spLocks noGrp="1" noChangeArrowheads="1"/>
          </p:cNvSpPr>
          <p:nvPr>
            <p:ph type="sldNum" sz="quarter" idx="4"/>
          </p:nvPr>
        </p:nvSpPr>
        <p:spPr bwMode="auto">
          <a:xfrm>
            <a:off x="8737600" y="6248400"/>
            <a:ext cx="2844800" cy="457200"/>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Black" panose="020B0A04020102020204" pitchFamily="34" charset="0"/>
              </a:defRPr>
            </a:lvl1pPr>
          </a:lstStyle>
          <a:p>
            <a:pPr lvl="0" eaLnBrk="1" hangingPunct="1">
              <a:buNone/>
            </a:pPr>
            <a:fld id="{9A0DB2DC-4C9A-4742-B13C-FB6460FD3503}" type="slidenum">
              <a:rPr lang="en-US" altLang="" dirty="0"/>
            </a:fld>
            <a:endParaRPr lang="en-US" altLang="" dirty="0">
              <a:latin typeface="Arial" panose="020B0604020202020204" pitchFamily="34" charset="0"/>
            </a:endParaRPr>
          </a:p>
        </p:txBody>
      </p:sp>
      <p:grpSp>
        <p:nvGrpSpPr>
          <p:cNvPr id="1028" name="Group 4"/>
          <p:cNvGrpSpPr/>
          <p:nvPr/>
        </p:nvGrpSpPr>
        <p:grpSpPr>
          <a:xfrm>
            <a:off x="0" y="0"/>
            <a:ext cx="12192000" cy="546100"/>
            <a:chOff x="0" y="0"/>
            <a:chExt cx="5760" cy="344"/>
          </a:xfrm>
        </p:grpSpPr>
        <p:sp>
          <p:nvSpPr>
            <p:cNvPr id="1032"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3"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4" name="Rectangle 7"/>
            <p:cNvSpPr>
              <a:spLocks noChangeArrowheads="1"/>
            </p:cNvSpPr>
            <p:nvPr/>
          </p:nvSpPr>
          <p:spPr bwMode="auto">
            <a:xfrm>
              <a:off x="258" y="85"/>
              <a:ext cx="87" cy="89"/>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hlink"/>
                </a:solidFill>
                <a:effectLst/>
                <a:uLnTx/>
                <a:uFillTx/>
                <a:latin typeface="Arial" panose="020B0604020202020204" pitchFamily="34" charset="0"/>
                <a:ea typeface="+mn-ea"/>
                <a:cs typeface="+mn-cs"/>
              </a:endParaRPr>
            </a:p>
          </p:txBody>
        </p:sp>
        <p:sp>
          <p:nvSpPr>
            <p:cNvPr id="1035" name="Rectangle 8"/>
            <p:cNvSpPr>
              <a:spLocks noChangeArrowheads="1"/>
            </p:cNvSpPr>
            <p:nvPr/>
          </p:nvSpPr>
          <p:spPr bwMode="auto">
            <a:xfrm>
              <a:off x="345" y="0"/>
              <a:ext cx="88"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hlink"/>
                </a:solidFill>
                <a:effectLst/>
                <a:uLnTx/>
                <a:uFillTx/>
                <a:latin typeface="Arial" panose="020B0604020202020204" pitchFamily="34" charset="0"/>
                <a:ea typeface="+mn-ea"/>
                <a:cs typeface="+mn-cs"/>
              </a:endParaRPr>
            </a:p>
          </p:txBody>
        </p:sp>
        <p:sp>
          <p:nvSpPr>
            <p:cNvPr id="1036" name="Rectangle 9"/>
            <p:cNvSpPr>
              <a:spLocks noChangeArrowheads="1"/>
            </p:cNvSpPr>
            <p:nvPr/>
          </p:nvSpPr>
          <p:spPr bwMode="auto">
            <a:xfrm>
              <a:off x="345" y="85"/>
              <a:ext cx="88" cy="89"/>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37" name="Rectangle 10"/>
            <p:cNvSpPr>
              <a:spLocks noChangeArrowheads="1"/>
            </p:cNvSpPr>
            <p:nvPr/>
          </p:nvSpPr>
          <p:spPr bwMode="auto">
            <a:xfrm>
              <a:off x="173" y="173"/>
              <a:ext cx="86" cy="87"/>
            </a:xfrm>
            <a:prstGeom prst="rect">
              <a:avLst/>
            </a:prstGeom>
            <a:solidFill>
              <a:schemeClr val="folHlink"/>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hlink"/>
                </a:solidFill>
                <a:effectLst/>
                <a:uLnTx/>
                <a:uFillTx/>
                <a:latin typeface="Arial" panose="020B0604020202020204" pitchFamily="34" charset="0"/>
                <a:ea typeface="+mn-ea"/>
                <a:cs typeface="+mn-cs"/>
              </a:endParaRPr>
            </a:p>
          </p:txBody>
        </p:sp>
        <p:sp>
          <p:nvSpPr>
            <p:cNvPr id="1038" name="Rectangle 11"/>
            <p:cNvSpPr>
              <a:spLocks noChangeArrowheads="1"/>
            </p:cNvSpPr>
            <p:nvPr/>
          </p:nvSpPr>
          <p:spPr bwMode="auto">
            <a:xfrm>
              <a:off x="83" y="86"/>
              <a:ext cx="89" cy="87"/>
            </a:xfrm>
            <a:prstGeom prst="rect">
              <a:avLst/>
            </a:prstGeom>
            <a:solidFill>
              <a:schemeClr val="bg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3200" b="0" i="0" u="none" strike="noStrike" kern="1200" cap="none" spc="0" normalizeH="0" baseline="0" noProof="0">
                <a:ln>
                  <a:noFill/>
                </a:ln>
                <a:solidFill>
                  <a:schemeClr val="tx1"/>
                </a:solidFill>
                <a:effectLst/>
                <a:uLnTx/>
                <a:uFillTx/>
                <a:latin typeface="Times New Roman" panose="02020603050405020304" pitchFamily="18" charset="0"/>
                <a:ea typeface="+mn-ea"/>
                <a:cs typeface="+mn-cs"/>
              </a:endParaRPr>
            </a:p>
          </p:txBody>
        </p:sp>
        <p:sp>
          <p:nvSpPr>
            <p:cNvPr id="1039" name="Rectangle 12"/>
            <p:cNvSpPr>
              <a:spLocks noChangeArrowheads="1"/>
            </p:cNvSpPr>
            <p:nvPr/>
          </p:nvSpPr>
          <p:spPr bwMode="auto">
            <a:xfrm>
              <a:off x="258" y="171"/>
              <a:ext cx="87" cy="87"/>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sp>
          <p:nvSpPr>
            <p:cNvPr id="1040" name="Rectangle 13"/>
            <p:cNvSpPr>
              <a:spLocks noChangeArrowheads="1"/>
            </p:cNvSpPr>
            <p:nvPr/>
          </p:nvSpPr>
          <p:spPr bwMode="auto">
            <a:xfrm>
              <a:off x="173" y="258"/>
              <a:ext cx="86" cy="86"/>
            </a:xfrm>
            <a:prstGeom prst="rect">
              <a:avLst/>
            </a:prstGeom>
            <a:solidFill>
              <a:schemeClr val="accent2"/>
            </a:solidFill>
            <a:ln>
              <a:noFill/>
            </a:ln>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en-US" sz="2400" b="0" i="0" u="none" strike="noStrike" kern="1200" cap="none" spc="0" normalizeH="0" baseline="0" noProof="0">
                <a:ln>
                  <a:noFill/>
                </a:ln>
                <a:solidFill>
                  <a:schemeClr val="accent2"/>
                </a:solidFill>
                <a:effectLst/>
                <a:uLnTx/>
                <a:uFillTx/>
                <a:latin typeface="Arial" panose="020B0604020202020204" pitchFamily="34" charset="0"/>
                <a:ea typeface="+mn-ea"/>
                <a:cs typeface="+mn-cs"/>
              </a:endParaRPr>
            </a:p>
          </p:txBody>
        </p:sp>
      </p:grpSp>
      <p:sp>
        <p:nvSpPr>
          <p:cNvPr id="1029" name="Rectangle 14"/>
          <p:cNvSpPr>
            <a:spLocks noGrp="1"/>
          </p:cNvSpPr>
          <p:nvPr>
            <p:ph type="title"/>
          </p:nvPr>
        </p:nvSpPr>
        <p:spPr>
          <a:xfrm>
            <a:off x="609600" y="457200"/>
            <a:ext cx="10972800" cy="1371600"/>
          </a:xfrm>
          <a:prstGeom prst="rect">
            <a:avLst/>
          </a:prstGeom>
          <a:noFill/>
          <a:ln w="9525">
            <a:noFill/>
          </a:ln>
        </p:spPr>
        <p:txBody>
          <a:bodyPr anchor="ctr" anchorCtr="0"/>
          <a:p>
            <a:pPr lvl="0"/>
            <a:r>
              <a:rPr lang="en-US" altLang="en-US" dirty="0"/>
              <a:t>Click to edit Master title style</a:t>
            </a:r>
            <a:endParaRPr lang="en-US" altLang="en-US" dirty="0"/>
          </a:p>
        </p:txBody>
      </p:sp>
      <p:sp>
        <p:nvSpPr>
          <p:cNvPr id="28687" name="Rectangle 15"/>
          <p:cNvSpPr>
            <a:spLocks noGrp="1"/>
          </p:cNvSpPr>
          <p:nvPr>
            <p:ph type="body" idx="1"/>
          </p:nvPr>
        </p:nvSpPr>
        <p:spPr>
          <a:xfrm>
            <a:off x="609600" y="1981200"/>
            <a:ext cx="10972800" cy="3886200"/>
          </a:xfrm>
          <a:prstGeom prst="rect">
            <a:avLst/>
          </a:prstGeom>
          <a:noFill/>
          <a:ln w="9525">
            <a:noFill/>
          </a:ln>
        </p:spPr>
        <p:txBody>
          <a:bodyPr/>
          <a:p>
            <a:pPr lvl="0"/>
            <a:r>
              <a:rPr lang="en-US" altLang="en-US" dirty="0"/>
              <a:t>Click to edit Master text styles</a:t>
            </a:r>
            <a:endParaRPr lang="en-US" altLang="en-US" dirty="0"/>
          </a:p>
          <a:p>
            <a:pPr lvl="1"/>
            <a:r>
              <a:rPr lang="en-US" altLang="en-US" dirty="0"/>
              <a:t>Second level</a:t>
            </a:r>
            <a:endParaRPr lang="en-US" altLang="en-US" dirty="0"/>
          </a:p>
          <a:p>
            <a:pPr lvl="2"/>
            <a:r>
              <a:rPr lang="en-US" altLang="en-US" dirty="0"/>
              <a:t>Third level</a:t>
            </a:r>
            <a:endParaRPr lang="en-US" altLang="en-US" dirty="0"/>
          </a:p>
          <a:p>
            <a:pPr lvl="3"/>
            <a:r>
              <a:rPr lang="en-US" altLang="en-US" dirty="0"/>
              <a:t>Fourth level</a:t>
            </a:r>
            <a:endParaRPr lang="en-US" altLang="en-US" dirty="0"/>
          </a:p>
          <a:p>
            <a:pPr lvl="4"/>
            <a:r>
              <a:rPr lang="en-US" altLang="en-US" dirty="0"/>
              <a:t>Fifth level</a:t>
            </a:r>
            <a:endParaRPr lang="en-US" altLang="en-US" dirty="0"/>
          </a:p>
        </p:txBody>
      </p:sp>
      <p:sp>
        <p:nvSpPr>
          <p:cNvPr id="28688" name="Rectangle 16"/>
          <p:cNvSpPr>
            <a:spLocks noGrp="1" noChangeArrowheads="1"/>
          </p:cNvSpPr>
          <p:nvPr>
            <p:ph type="dt" sz="half" idx="2"/>
          </p:nvPr>
        </p:nvSpPr>
        <p:spPr bwMode="auto">
          <a:xfrm>
            <a:off x="609600" y="6245225"/>
            <a:ext cx="2844800" cy="476250"/>
          </a:xfrm>
          <a:prstGeom prst="rect">
            <a:avLst/>
          </a:prstGeom>
          <a:noFill/>
          <a:ln w="9525">
            <a:noFill/>
            <a:miter lim="800000"/>
          </a:ln>
          <a:effectLst/>
        </p:spPr>
        <p:txBody>
          <a:bodyPr vert="horz" wrap="square" lIns="91440" tIns="45720" rIns="91440" bIns="45720" numCol="1" anchor="b" anchorCtr="0" compatLnSpc="1"/>
          <a:lstStyle>
            <a:lvl1pPr eaLnBrk="1" hangingPunct="1">
              <a:defRPr sz="12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2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8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8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8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8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7" grpId="0" build="p">
        <p:tmplLst>
          <p:tmpl lvl="1">
            <p:tnLst>
              <p:par>
                <p:cTn presetID="1" presetClass="entr" presetSubtype="0" fill="hold" nodeType="clickEffect">
                  <p:stCondLst>
                    <p:cond delay="0"/>
                  </p:stCondLst>
                  <p:childTnLst>
                    <p:set>
                      <p:cBhvr>
                        <p:cTn dur="1" fill="hold">
                          <p:stCondLst>
                            <p:cond delay="0"/>
                          </p:stCondLst>
                        </p:cTn>
                        <p:tgtEl>
                          <p:spTgt spid="28687"/>
                        </p:tgtEl>
                        <p:attrNameLst>
                          <p:attrName>style.visibility</p:attrName>
                        </p:attrNameLst>
                      </p:cBhvr>
                      <p:to>
                        <p:strVal val="visible"/>
                      </p:to>
                    </p:set>
                  </p:childTnLst>
                </p:cTn>
              </p:par>
            </p:tnLst>
          </p:tmpl>
          <p:tmpl lvl="2">
            <p:tnLst>
              <p:par>
                <p:cTn presetID="1" presetClass="entr" presetSubtype="0" fill="hold" nodeType="withEffect">
                  <p:stCondLst>
                    <p:cond delay="0"/>
                  </p:stCondLst>
                  <p:childTnLst>
                    <p:set>
                      <p:cBhvr>
                        <p:cTn dur="1" fill="hold">
                          <p:stCondLst>
                            <p:cond delay="0"/>
                          </p:stCondLst>
                        </p:cTn>
                        <p:tgtEl>
                          <p:spTgt spid="28687"/>
                        </p:tgtEl>
                        <p:attrNameLst>
                          <p:attrName>style.visibility</p:attrName>
                        </p:attrNameLst>
                      </p:cBhvr>
                      <p:to>
                        <p:strVal val="visible"/>
                      </p:to>
                    </p:set>
                  </p:childTnLst>
                </p:cTn>
              </p:par>
            </p:tnLst>
          </p:tmpl>
          <p:tmpl lvl="3">
            <p:tnLst>
              <p:par>
                <p:cTn presetID="1" presetClass="entr" presetSubtype="0" fill="hold" nodeType="withEffect">
                  <p:stCondLst>
                    <p:cond delay="0"/>
                  </p:stCondLst>
                  <p:childTnLst>
                    <p:set>
                      <p:cBhvr>
                        <p:cTn dur="1" fill="hold">
                          <p:stCondLst>
                            <p:cond delay="0"/>
                          </p:stCondLst>
                        </p:cTn>
                        <p:tgtEl>
                          <p:spTgt spid="28687"/>
                        </p:tgtEl>
                        <p:attrNameLst>
                          <p:attrName>style.visibility</p:attrName>
                        </p:attrNameLst>
                      </p:cBhvr>
                      <p:to>
                        <p:strVal val="visible"/>
                      </p:to>
                    </p:set>
                  </p:childTnLst>
                </p:cTn>
              </p:par>
            </p:tnLst>
          </p:tmpl>
          <p:tmpl lvl="4">
            <p:tnLst>
              <p:par>
                <p:cTn presetID="1" presetClass="entr" presetSubtype="0" fill="hold" nodeType="withEffect">
                  <p:stCondLst>
                    <p:cond delay="0"/>
                  </p:stCondLst>
                  <p:childTnLst>
                    <p:set>
                      <p:cBhvr>
                        <p:cTn dur="1" fill="hold">
                          <p:stCondLst>
                            <p:cond delay="0"/>
                          </p:stCondLst>
                        </p:cTn>
                        <p:tgtEl>
                          <p:spTgt spid="28687"/>
                        </p:tgtEl>
                        <p:attrNameLst>
                          <p:attrName>style.visibility</p:attrName>
                        </p:attrNameLst>
                      </p:cBhvr>
                      <p:to>
                        <p:strVal val="visible"/>
                      </p:to>
                    </p:set>
                  </p:childTnLst>
                </p:cTn>
              </p:par>
            </p:tnLst>
          </p:tmpl>
          <p:tmpl lvl="5">
            <p:tnLst>
              <p:par>
                <p:cTn presetID="1" presetClass="entr" presetSubtype="0" fill="hold" nodeType="withEffect">
                  <p:stCondLst>
                    <p:cond delay="0"/>
                  </p:stCondLst>
                  <p:childTnLst>
                    <p:set>
                      <p:cBhvr>
                        <p:cTn dur="1" fill="hold">
                          <p:stCondLst>
                            <p:cond delay="0"/>
                          </p:stCondLst>
                        </p:cTn>
                        <p:tgtEl>
                          <p:spTgt spid="28687"/>
                        </p:tgtEl>
                        <p:attrNameLst>
                          <p:attrName>style.visibility</p:attrName>
                        </p:attrNameLst>
                      </p:cBhvr>
                      <p:to>
                        <p:strVal val="visible"/>
                      </p:to>
                    </p:set>
                  </p:childTnLst>
                </p:cTn>
              </p:par>
            </p:tnLst>
          </p:tmpl>
        </p:tmplLst>
      </p:bldP>
    </p:bldLst>
  </p:timing>
  <p:hf sldNum="0" hdr="0" ftr="0" dt="0"/>
  <p:txStyles>
    <p:titleStyle>
      <a:lvl1pPr algn="l" rtl="0" eaLnBrk="0" fontAlgn="base" hangingPunct="0">
        <a:spcBef>
          <a:spcPct val="0"/>
        </a:spcBef>
        <a:spcAft>
          <a:spcPct val="0"/>
        </a:spcAft>
        <a:defRPr sz="4400">
          <a:solidFill>
            <a:schemeClr val="tx1"/>
          </a:solidFill>
          <a:latin typeface="+mj-lt"/>
          <a:ea typeface="+mj-ea"/>
          <a:cs typeface="+mj-cs"/>
        </a:defRPr>
      </a:lvl1pPr>
      <a:lvl2pPr algn="l" rtl="0" eaLnBrk="0" fontAlgn="base" hangingPunct="0">
        <a:spcBef>
          <a:spcPct val="0"/>
        </a:spcBef>
        <a:spcAft>
          <a:spcPct val="0"/>
        </a:spcAft>
        <a:defRPr sz="4400">
          <a:solidFill>
            <a:schemeClr val="tx1"/>
          </a:solidFill>
          <a:latin typeface="Arial" panose="020B0604020202020204" pitchFamily="34" charset="0"/>
        </a:defRPr>
      </a:lvl2pPr>
      <a:lvl3pPr algn="l" rtl="0" eaLnBrk="0" fontAlgn="base" hangingPunct="0">
        <a:spcBef>
          <a:spcPct val="0"/>
        </a:spcBef>
        <a:spcAft>
          <a:spcPct val="0"/>
        </a:spcAft>
        <a:defRPr sz="4400">
          <a:solidFill>
            <a:schemeClr val="tx1"/>
          </a:solidFill>
          <a:latin typeface="Arial" panose="020B0604020202020204" pitchFamily="34" charset="0"/>
        </a:defRPr>
      </a:lvl3pPr>
      <a:lvl4pPr algn="l" rtl="0" eaLnBrk="0" fontAlgn="base" hangingPunct="0">
        <a:spcBef>
          <a:spcPct val="0"/>
        </a:spcBef>
        <a:spcAft>
          <a:spcPct val="0"/>
        </a:spcAft>
        <a:defRPr sz="4400">
          <a:solidFill>
            <a:schemeClr val="tx1"/>
          </a:solidFill>
          <a:latin typeface="Arial" panose="020B0604020202020204" pitchFamily="34" charset="0"/>
        </a:defRPr>
      </a:lvl4pPr>
      <a:lvl5pPr algn="l" rtl="0" eaLnBrk="0" fontAlgn="base" hangingPunct="0">
        <a:spcBef>
          <a:spcPct val="0"/>
        </a:spcBef>
        <a:spcAft>
          <a:spcPct val="0"/>
        </a:spcAft>
        <a:defRPr sz="4400">
          <a:solidFill>
            <a:schemeClr val="tx1"/>
          </a:solidFill>
          <a:latin typeface="Arial" panose="020B0604020202020204" pitchFamily="34" charset="0"/>
        </a:defRPr>
      </a:lvl5pPr>
      <a:lvl6pPr marL="457200" algn="l" rtl="0" fontAlgn="base">
        <a:spcBef>
          <a:spcPct val="0"/>
        </a:spcBef>
        <a:spcAft>
          <a:spcPct val="0"/>
        </a:spcAft>
        <a:defRPr sz="4400">
          <a:solidFill>
            <a:schemeClr val="tx1"/>
          </a:solidFill>
          <a:latin typeface="Arial" panose="020B0604020202020204" pitchFamily="34" charset="0"/>
        </a:defRPr>
      </a:lvl6pPr>
      <a:lvl7pPr marL="914400" algn="l" rtl="0" fontAlgn="base">
        <a:spcBef>
          <a:spcPct val="0"/>
        </a:spcBef>
        <a:spcAft>
          <a:spcPct val="0"/>
        </a:spcAft>
        <a:defRPr sz="4400">
          <a:solidFill>
            <a:schemeClr val="tx1"/>
          </a:solidFill>
          <a:latin typeface="Arial" panose="020B0604020202020204" pitchFamily="34" charset="0"/>
        </a:defRPr>
      </a:lvl7pPr>
      <a:lvl8pPr marL="1371600" algn="l" rtl="0" fontAlgn="base">
        <a:spcBef>
          <a:spcPct val="0"/>
        </a:spcBef>
        <a:spcAft>
          <a:spcPct val="0"/>
        </a:spcAft>
        <a:defRPr sz="4400">
          <a:solidFill>
            <a:schemeClr val="tx1"/>
          </a:solidFill>
          <a:latin typeface="Arial" panose="020B0604020202020204" pitchFamily="34" charset="0"/>
        </a:defRPr>
      </a:lvl8pPr>
      <a:lvl9pPr marL="1828800" algn="l" rtl="0" fontAlgn="base">
        <a:spcBef>
          <a:spcPct val="0"/>
        </a:spcBef>
        <a:spcAft>
          <a:spcPct val="0"/>
        </a:spcAft>
        <a:defRPr sz="4400">
          <a:solidFill>
            <a:schemeClr val="tx1"/>
          </a:solidFill>
          <a:latin typeface="Arial" panose="020B0604020202020204" pitchFamily="34" charset="0"/>
        </a:defRPr>
      </a:lvl9pPr>
    </p:titleStyle>
    <p:bodyStyle>
      <a:lvl1pPr marL="342900" indent="-342900" algn="l" rtl="0" eaLnBrk="0" fontAlgn="base" hangingPunct="0">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bg2"/>
        </a:buClr>
        <a:buSzPct val="65000"/>
        <a:buFont typeface="Wingdings" panose="05000000000000000000"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mn-lt"/>
        </a:defRPr>
      </a:lvl5pPr>
      <a:lvl6pPr marL="25146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6pPr>
      <a:lvl7pPr marL="29718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7pPr>
      <a:lvl8pPr marL="34290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8pPr>
      <a:lvl9pPr marL="3886200" indent="-228600" algn="l" rtl="0" fontAlgn="base">
        <a:spcBef>
          <a:spcPct val="20000"/>
        </a:spcBef>
        <a:spcAft>
          <a:spcPct val="0"/>
        </a:spcAft>
        <a:buClr>
          <a:schemeClr val="bg2"/>
        </a:buClr>
        <a:buFont typeface="Wingdings" panose="05000000000000000000"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098" name="Rectangle 2"/>
          <p:cNvSpPr>
            <a:spLocks noGrp="1"/>
          </p:cNvSpPr>
          <p:nvPr>
            <p:ph type="ctrTitle"/>
          </p:nvPr>
        </p:nvSpPr>
        <p:spPr>
          <a:ln/>
        </p:spPr>
        <p:txBody>
          <a:bodyPr vert="horz" wrap="square" lIns="121920" tIns="60960" rIns="121920" bIns="60960" anchor="ctr" anchorCtr="0"/>
          <a:p>
            <a:pPr eaLnBrk="1" hangingPunct="1">
              <a:buClrTx/>
              <a:buSzTx/>
              <a:buFontTx/>
            </a:pPr>
            <a:r>
              <a:rPr lang="en-US" altLang="en-US" dirty="0">
                <a:solidFill>
                  <a:srgbClr val="FFFFFF"/>
                </a:solidFill>
                <a:latin typeface="+mj-lt"/>
                <a:ea typeface="+mj-ea"/>
                <a:cs typeface="+mj-cs"/>
              </a:rPr>
              <a:t>Health and Wholeness</a:t>
            </a:r>
            <a:endParaRPr lang="en-US" altLang="en-US" dirty="0">
              <a:solidFill>
                <a:srgbClr val="FFFFFF"/>
              </a:solidFill>
              <a:latin typeface="+mj-lt"/>
              <a:ea typeface="+mj-ea"/>
              <a:cs typeface="+mj-cs"/>
            </a:endParaRPr>
          </a:p>
        </p:txBody>
      </p:sp>
      <p:sp>
        <p:nvSpPr>
          <p:cNvPr id="4099" name="Rectangle 3"/>
          <p:cNvSpPr>
            <a:spLocks noGrp="1"/>
          </p:cNvSpPr>
          <p:nvPr>
            <p:ph type="subTitle" idx="1"/>
          </p:nvPr>
        </p:nvSpPr>
        <p:spPr>
          <a:ln/>
        </p:spPr>
        <p:txBody>
          <a:bodyPr vert="horz" wrap="square" lIns="121920" tIns="60960" rIns="121920" bIns="60960" anchor="t" anchorCtr="0"/>
          <a:p>
            <a:pPr eaLnBrk="1" hangingPunct="1">
              <a:buSzPct val="75000"/>
            </a:pPr>
            <a:r>
              <a:rPr lang="en-US" altLang="en-US" dirty="0">
                <a:latin typeface="+mn-lt"/>
                <a:ea typeface="+mn-ea"/>
                <a:cs typeface="+mn-cs"/>
              </a:rPr>
              <a:t>Topic 14:</a:t>
            </a:r>
            <a:endParaRPr lang="en-US" altLang="en-US" dirty="0">
              <a:latin typeface="+mn-lt"/>
              <a:ea typeface="+mn-ea"/>
              <a:cs typeface="+mn-cs"/>
            </a:endParaRPr>
          </a:p>
          <a:p>
            <a:pPr eaLnBrk="1" hangingPunct="1">
              <a:buSzPct val="75000"/>
            </a:pPr>
            <a:r>
              <a:rPr lang="en-US" altLang="en-US" dirty="0">
                <a:latin typeface="+mn-lt"/>
                <a:ea typeface="+mn-ea"/>
                <a:cs typeface="+mn-cs"/>
              </a:rPr>
              <a:t>Leadership for Healthy Societies</a:t>
            </a:r>
            <a:endParaRPr lang="en-US" altLang="en-US" dirty="0">
              <a:latin typeface="+mn-lt"/>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146" name="Rectangle 2"/>
          <p:cNvSpPr>
            <a:spLocks noGrp="1"/>
          </p:cNvSpPr>
          <p:nvPr>
            <p:ph type="title"/>
          </p:nvPr>
        </p:nvSpPr>
        <p:spPr>
          <a:ln/>
        </p:spPr>
        <p:txBody>
          <a:bodyPr vert="horz" wrap="square" lIns="121920" tIns="60960" rIns="121920" bIns="60960" anchor="ctr" anchorCtr="0"/>
          <a:p>
            <a:pPr eaLnBrk="1" hangingPunct="1"/>
            <a:r>
              <a:rPr lang="en-US" altLang="en-US" dirty="0"/>
              <a:t>Be a Health Leader</a:t>
            </a:r>
            <a:endParaRPr lang="en-US" altLang="en-US" dirty="0"/>
          </a:p>
        </p:txBody>
      </p:sp>
      <p:sp>
        <p:nvSpPr>
          <p:cNvPr id="6147" name="Rectangle 3"/>
          <p:cNvSpPr>
            <a:spLocks noGrp="1"/>
          </p:cNvSpPr>
          <p:nvPr>
            <p:ph idx="1"/>
          </p:nvPr>
        </p:nvSpPr>
        <p:spPr>
          <a:ln/>
        </p:spPr>
        <p:txBody>
          <a:bodyPr vert="horz" wrap="square" lIns="121920" tIns="60960" rIns="121920" bIns="60960" anchor="t" anchorCtr="0"/>
          <a:p>
            <a:pPr eaLnBrk="1" hangingPunct="1">
              <a:buNone/>
            </a:pPr>
            <a:r>
              <a:rPr lang="en-US" altLang="en-US" dirty="0"/>
              <a:t>	Use your education and status to help improve health at the individual, family, local and national levels.</a:t>
            </a:r>
            <a:endParaRPr lang="en-US"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8194" name="Rectangle 2"/>
          <p:cNvSpPr>
            <a:spLocks noGrp="1"/>
          </p:cNvSpPr>
          <p:nvPr>
            <p:ph type="title"/>
          </p:nvPr>
        </p:nvSpPr>
        <p:spPr>
          <a:xfrm>
            <a:off x="711200" y="-533400"/>
            <a:ext cx="10871200" cy="1320800"/>
          </a:xfrm>
          <a:ln/>
        </p:spPr>
        <p:txBody>
          <a:bodyPr vert="horz" wrap="square" lIns="121920" tIns="60960" rIns="121920" bIns="60960" anchor="ctr" anchorCtr="0"/>
          <a:p>
            <a:pPr eaLnBrk="1" hangingPunct="1"/>
            <a:r>
              <a:rPr lang="en-US" altLang="en-US" dirty="0"/>
              <a:t>What Health LeadersDo: </a:t>
            </a:r>
            <a:endParaRPr lang="en-US" altLang="en-US" dirty="0"/>
          </a:p>
        </p:txBody>
      </p:sp>
      <p:sp>
        <p:nvSpPr>
          <p:cNvPr id="8195" name="Rectangle 3"/>
          <p:cNvSpPr>
            <a:spLocks noGrp="1"/>
          </p:cNvSpPr>
          <p:nvPr>
            <p:ph idx="1"/>
          </p:nvPr>
        </p:nvSpPr>
        <p:spPr>
          <a:xfrm>
            <a:off x="1016000" y="889000"/>
            <a:ext cx="10720917" cy="6453717"/>
          </a:xfrm>
          <a:ln/>
        </p:spPr>
        <p:txBody>
          <a:bodyPr vert="horz" wrap="square" lIns="121920" tIns="60960" rIns="121920" bIns="60960" anchor="t" anchorCtr="0"/>
          <a:p>
            <a:pPr eaLnBrk="1" hangingPunct="1">
              <a:lnSpc>
                <a:spcPct val="90000"/>
              </a:lnSpc>
            </a:pPr>
            <a:r>
              <a:rPr lang="en-US" altLang="en-US" dirty="0"/>
              <a:t>Be a health seeker. </a:t>
            </a:r>
            <a:endParaRPr lang="en-US" altLang="en-US" dirty="0"/>
          </a:p>
          <a:p>
            <a:pPr eaLnBrk="1" hangingPunct="1">
              <a:lnSpc>
                <a:spcPct val="90000"/>
              </a:lnSpc>
            </a:pPr>
            <a:r>
              <a:rPr lang="en-US" altLang="en-US" dirty="0"/>
              <a:t>Be an information disseminator.   </a:t>
            </a:r>
            <a:endParaRPr lang="en-US" altLang="en-US" dirty="0"/>
          </a:p>
          <a:p>
            <a:pPr eaLnBrk="1" hangingPunct="1">
              <a:lnSpc>
                <a:spcPct val="90000"/>
              </a:lnSpc>
            </a:pPr>
            <a:r>
              <a:rPr lang="en-US" altLang="en-US" dirty="0"/>
              <a:t>Be a role model.  Set an example.  </a:t>
            </a:r>
            <a:endParaRPr lang="en-US" altLang="en-US" dirty="0"/>
          </a:p>
          <a:p>
            <a:pPr eaLnBrk="1" hangingPunct="1">
              <a:lnSpc>
                <a:spcPct val="90000"/>
              </a:lnSpc>
            </a:pPr>
            <a:r>
              <a:rPr lang="en-US" altLang="en-US" dirty="0"/>
              <a:t>Demonstrate transparency and integrity</a:t>
            </a:r>
            <a:endParaRPr lang="en-US" altLang="en-US" dirty="0"/>
          </a:p>
          <a:p>
            <a:pPr eaLnBrk="1" hangingPunct="1">
              <a:lnSpc>
                <a:spcPct val="90000"/>
              </a:lnSpc>
            </a:pPr>
            <a:r>
              <a:rPr lang="en-US" altLang="en-US" dirty="0"/>
              <a:t>Improve your attitude – no “Me first”</a:t>
            </a:r>
            <a:endParaRPr lang="en-US" altLang="en-US" dirty="0"/>
          </a:p>
          <a:p>
            <a:pPr eaLnBrk="1" hangingPunct="1">
              <a:lnSpc>
                <a:spcPct val="90000"/>
              </a:lnSpc>
            </a:pPr>
            <a:r>
              <a:rPr lang="en-US" altLang="en-US" dirty="0"/>
              <a:t>Be consistent in character, behaviour</a:t>
            </a:r>
            <a:endParaRPr lang="en-US" altLang="en-US" dirty="0"/>
          </a:p>
          <a:p>
            <a:pPr eaLnBrk="1" hangingPunct="1">
              <a:lnSpc>
                <a:spcPct val="90000"/>
              </a:lnSpc>
            </a:pPr>
            <a:r>
              <a:rPr lang="en-US" altLang="en-US" dirty="0"/>
              <a:t>Be Christ-like to those around you. </a:t>
            </a:r>
            <a:endParaRPr lang="en-US" altLang="en-US" dirty="0"/>
          </a:p>
          <a:p>
            <a:pPr eaLnBrk="1" hangingPunct="1">
              <a:lnSpc>
                <a:spcPct val="90000"/>
              </a:lnSpc>
            </a:pPr>
            <a:r>
              <a:rPr lang="en-US" altLang="en-US" dirty="0"/>
              <a:t>Be a disciplined worker, a good servant.</a:t>
            </a:r>
            <a:endParaRPr lang="en-US" altLang="en-US" dirty="0"/>
          </a:p>
          <a:p>
            <a:pPr eaLnBrk="1" hangingPunct="1">
              <a:lnSpc>
                <a:spcPct val="90000"/>
              </a:lnSpc>
            </a:pPr>
            <a:r>
              <a:rPr lang="en-US" altLang="en-US" dirty="0"/>
              <a:t>Be a giver, not a taker.</a:t>
            </a:r>
            <a:endParaRPr lang="en-US" altLang="en-US" dirty="0"/>
          </a:p>
          <a:p>
            <a:pPr eaLnBrk="1" hangingPunct="1">
              <a:lnSpc>
                <a:spcPct val="90000"/>
              </a:lnSpc>
            </a:pPr>
            <a:endParaRPr lang="en-US"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242" name="Rectangle 2"/>
          <p:cNvSpPr>
            <a:spLocks noGrp="1"/>
          </p:cNvSpPr>
          <p:nvPr>
            <p:ph type="title"/>
          </p:nvPr>
        </p:nvSpPr>
        <p:spPr>
          <a:xfrm>
            <a:off x="609600" y="-1041400"/>
            <a:ext cx="10972800" cy="1828800"/>
          </a:xfrm>
          <a:ln/>
        </p:spPr>
        <p:txBody>
          <a:bodyPr vert="horz" wrap="square" lIns="121920" tIns="60960" rIns="121920" bIns="60960" anchor="ctr" anchorCtr="0"/>
          <a:p>
            <a:pPr eaLnBrk="1" hangingPunct="1"/>
            <a:r>
              <a:rPr lang="en-US" altLang="en-US" dirty="0"/>
              <a:t>What can you “give” as a leader</a:t>
            </a:r>
            <a:endParaRPr lang="en-US" altLang="en-US" dirty="0"/>
          </a:p>
        </p:txBody>
      </p:sp>
      <p:sp>
        <p:nvSpPr>
          <p:cNvPr id="10243" name="Rectangle 3"/>
          <p:cNvSpPr>
            <a:spLocks noGrp="1"/>
          </p:cNvSpPr>
          <p:nvPr>
            <p:ph idx="1"/>
          </p:nvPr>
        </p:nvSpPr>
        <p:spPr>
          <a:xfrm>
            <a:off x="508000" y="584200"/>
            <a:ext cx="11432117" cy="6908800"/>
          </a:xfrm>
          <a:ln/>
        </p:spPr>
        <p:txBody>
          <a:bodyPr vert="horz" wrap="square" lIns="121920" tIns="60960" rIns="121920" bIns="60960" anchor="t" anchorCtr="0"/>
          <a:p>
            <a:pPr eaLnBrk="1" hangingPunct="1">
              <a:lnSpc>
                <a:spcPct val="80000"/>
              </a:lnSpc>
            </a:pPr>
            <a:r>
              <a:rPr lang="en-US" altLang="en-US" sz="4000" b="1" dirty="0">
                <a:solidFill>
                  <a:schemeClr val="bg2"/>
                </a:solidFill>
              </a:rPr>
              <a:t>Celebration:</a:t>
            </a:r>
            <a:r>
              <a:rPr lang="en-US" altLang="en-US" sz="4000" dirty="0"/>
              <a:t>Appreciate,party,fun,“thanksgiving</a:t>
            </a:r>
            <a:endParaRPr lang="en-US" altLang="en-US" sz="4000" dirty="0"/>
          </a:p>
          <a:p>
            <a:pPr eaLnBrk="1" hangingPunct="1">
              <a:lnSpc>
                <a:spcPct val="80000"/>
              </a:lnSpc>
            </a:pPr>
            <a:r>
              <a:rPr lang="en-US" altLang="en-US" sz="4000" b="1" dirty="0">
                <a:solidFill>
                  <a:schemeClr val="bg2"/>
                </a:solidFill>
              </a:rPr>
              <a:t>Generativity:</a:t>
            </a:r>
            <a:r>
              <a:rPr lang="en-US" altLang="en-US" sz="4000" dirty="0"/>
              <a:t> Teaching and Nurturing</a:t>
            </a:r>
            <a:endParaRPr lang="en-US" altLang="en-US" sz="4000" dirty="0"/>
          </a:p>
          <a:p>
            <a:pPr eaLnBrk="1" hangingPunct="1">
              <a:lnSpc>
                <a:spcPct val="80000"/>
              </a:lnSpc>
            </a:pPr>
            <a:r>
              <a:rPr lang="en-US" altLang="en-US" sz="4000" b="1" dirty="0">
                <a:solidFill>
                  <a:schemeClr val="bg2"/>
                </a:solidFill>
              </a:rPr>
              <a:t>Forgiveness:</a:t>
            </a:r>
            <a:r>
              <a:rPr lang="en-US" altLang="en-US" sz="4000" dirty="0"/>
              <a:t> Forgive others, yourself; seek it</a:t>
            </a:r>
            <a:endParaRPr lang="en-US" altLang="en-US" sz="4000" dirty="0"/>
          </a:p>
          <a:p>
            <a:pPr eaLnBrk="1" hangingPunct="1">
              <a:lnSpc>
                <a:spcPct val="80000"/>
              </a:lnSpc>
            </a:pPr>
            <a:r>
              <a:rPr lang="en-US" altLang="en-US" sz="4000" b="1" dirty="0">
                <a:solidFill>
                  <a:schemeClr val="bg2"/>
                </a:solidFill>
              </a:rPr>
              <a:t>Courage:</a:t>
            </a:r>
            <a:r>
              <a:rPr lang="en-US" altLang="en-US" sz="4000" dirty="0"/>
              <a:t> Confront, question, set examples </a:t>
            </a:r>
            <a:endParaRPr lang="en-US" altLang="en-US" sz="4000" dirty="0"/>
          </a:p>
          <a:p>
            <a:pPr eaLnBrk="1" hangingPunct="1">
              <a:lnSpc>
                <a:spcPct val="80000"/>
              </a:lnSpc>
            </a:pPr>
            <a:r>
              <a:rPr lang="en-US" altLang="en-US" sz="4000" b="1" dirty="0">
                <a:solidFill>
                  <a:schemeClr val="bg2"/>
                </a:solidFill>
              </a:rPr>
              <a:t>Humour:</a:t>
            </a:r>
            <a:r>
              <a:rPr lang="en-US" altLang="en-US" sz="4000" dirty="0"/>
              <a:t> Can change pain to joy in an instant</a:t>
            </a:r>
            <a:endParaRPr lang="en-US" altLang="en-US" sz="4000" dirty="0"/>
          </a:p>
          <a:p>
            <a:pPr eaLnBrk="1" hangingPunct="1">
              <a:lnSpc>
                <a:spcPct val="80000"/>
              </a:lnSpc>
            </a:pPr>
            <a:r>
              <a:rPr lang="en-US" altLang="en-US" sz="4000" b="1" dirty="0">
                <a:solidFill>
                  <a:schemeClr val="bg2"/>
                </a:solidFill>
              </a:rPr>
              <a:t>Respect:</a:t>
            </a:r>
            <a:r>
              <a:rPr lang="en-US" altLang="en-US" sz="4000" dirty="0"/>
              <a:t> Tolerate, accept, revere others</a:t>
            </a:r>
            <a:endParaRPr lang="en-US" altLang="en-US" sz="4000" dirty="0"/>
          </a:p>
          <a:p>
            <a:pPr eaLnBrk="1" hangingPunct="1">
              <a:lnSpc>
                <a:spcPct val="80000"/>
              </a:lnSpc>
            </a:pPr>
            <a:r>
              <a:rPr lang="en-US" altLang="en-US" sz="4000" b="1" dirty="0">
                <a:solidFill>
                  <a:schemeClr val="bg2"/>
                </a:solidFill>
              </a:rPr>
              <a:t>Compassion:</a:t>
            </a:r>
            <a:r>
              <a:rPr lang="en-US" altLang="en-US" sz="4000" dirty="0"/>
              <a:t> Love’s response to suffering</a:t>
            </a:r>
            <a:endParaRPr lang="en-US" altLang="en-US" sz="4000" dirty="0"/>
          </a:p>
          <a:p>
            <a:pPr eaLnBrk="1" hangingPunct="1">
              <a:lnSpc>
                <a:spcPct val="80000"/>
              </a:lnSpc>
            </a:pPr>
            <a:r>
              <a:rPr lang="en-US" altLang="en-US" sz="4000" b="1" dirty="0">
                <a:solidFill>
                  <a:schemeClr val="bg2"/>
                </a:solidFill>
              </a:rPr>
              <a:t>Loyalty:</a:t>
            </a:r>
            <a:r>
              <a:rPr lang="en-US" altLang="en-US" sz="4000" dirty="0"/>
              <a:t> Love through time (to….)</a:t>
            </a:r>
            <a:endParaRPr lang="en-US" altLang="en-US" sz="4000" dirty="0"/>
          </a:p>
          <a:p>
            <a:pPr eaLnBrk="1" hangingPunct="1">
              <a:lnSpc>
                <a:spcPct val="80000"/>
              </a:lnSpc>
            </a:pPr>
            <a:r>
              <a:rPr lang="en-US" altLang="en-US" sz="4000" b="1" dirty="0">
                <a:solidFill>
                  <a:schemeClr val="bg2"/>
                </a:solidFill>
              </a:rPr>
              <a:t>Listening:</a:t>
            </a:r>
            <a:r>
              <a:rPr lang="en-US" altLang="en-US" sz="4000" dirty="0"/>
              <a:t> Attention without trying to fix things</a:t>
            </a:r>
            <a:endParaRPr lang="en-US" altLang="en-US" sz="4000" dirty="0"/>
          </a:p>
          <a:p>
            <a:pPr eaLnBrk="1" hangingPunct="1">
              <a:lnSpc>
                <a:spcPct val="80000"/>
              </a:lnSpc>
            </a:pPr>
            <a:r>
              <a:rPr lang="en-US" altLang="en-US" sz="4000" b="1" dirty="0">
                <a:solidFill>
                  <a:schemeClr val="bg2"/>
                </a:solidFill>
              </a:rPr>
              <a:t>Creativity:</a:t>
            </a:r>
            <a:r>
              <a:rPr lang="en-US" altLang="en-US" sz="4000" dirty="0"/>
              <a:t> Spontaneous, joyful, expression</a:t>
            </a:r>
            <a:endParaRPr lang="en-US" alt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2290" name="Rectangle 2"/>
          <p:cNvSpPr>
            <a:spLocks noGrp="1"/>
          </p:cNvSpPr>
          <p:nvPr>
            <p:ph type="title"/>
          </p:nvPr>
        </p:nvSpPr>
        <p:spPr>
          <a:ln/>
        </p:spPr>
        <p:txBody>
          <a:bodyPr vert="horz" wrap="square" lIns="121920" tIns="60960" rIns="121920" bIns="60960" anchor="ctr" anchorCtr="0"/>
          <a:p>
            <a:pPr eaLnBrk="1" hangingPunct="1"/>
            <a:r>
              <a:rPr lang="en-US" altLang="en-US" dirty="0"/>
              <a:t>Challenges to Good Leaders</a:t>
            </a:r>
            <a:endParaRPr lang="en-US" altLang="en-US" dirty="0"/>
          </a:p>
        </p:txBody>
      </p:sp>
      <p:sp>
        <p:nvSpPr>
          <p:cNvPr id="12291" name="Rectangle 3"/>
          <p:cNvSpPr>
            <a:spLocks noGrp="1"/>
          </p:cNvSpPr>
          <p:nvPr>
            <p:ph idx="1"/>
          </p:nvPr>
        </p:nvSpPr>
        <p:spPr>
          <a:xfrm>
            <a:off x="914400" y="1092200"/>
            <a:ext cx="11025717" cy="6400800"/>
          </a:xfrm>
          <a:ln/>
        </p:spPr>
        <p:txBody>
          <a:bodyPr vert="horz" wrap="square" lIns="121920" tIns="60960" rIns="121920" bIns="60960" anchor="t" anchorCtr="0"/>
          <a:p>
            <a:pPr eaLnBrk="1" hangingPunct="1"/>
            <a:r>
              <a:rPr lang="en-US" altLang="en-US" b="1" dirty="0">
                <a:solidFill>
                  <a:schemeClr val="bg2"/>
                </a:solidFill>
              </a:rPr>
              <a:t>Physical: </a:t>
            </a:r>
            <a:endParaRPr lang="en-US" altLang="en-US" b="1" dirty="0">
              <a:solidFill>
                <a:schemeClr val="bg2"/>
              </a:solidFill>
            </a:endParaRPr>
          </a:p>
          <a:p>
            <a:pPr eaLnBrk="1" hangingPunct="1">
              <a:buNone/>
            </a:pPr>
            <a:r>
              <a:rPr lang="en-US" altLang="en-US" dirty="0"/>
              <a:t>	Not taking care of our Bodies </a:t>
            </a:r>
            <a:endParaRPr lang="en-US" altLang="en-US" dirty="0"/>
          </a:p>
          <a:p>
            <a:pPr eaLnBrk="1" hangingPunct="1"/>
            <a:r>
              <a:rPr lang="en-US" altLang="en-US" b="1" dirty="0">
                <a:solidFill>
                  <a:schemeClr val="bg2"/>
                </a:solidFill>
              </a:rPr>
              <a:t>Social:</a:t>
            </a:r>
            <a:r>
              <a:rPr lang="en-US" altLang="en-US" dirty="0"/>
              <a:t> </a:t>
            </a:r>
            <a:endParaRPr lang="en-US" altLang="en-US" dirty="0"/>
          </a:p>
          <a:p>
            <a:pPr eaLnBrk="1" hangingPunct="1">
              <a:buNone/>
            </a:pPr>
            <a:r>
              <a:rPr lang="en-US" altLang="en-US" dirty="0"/>
              <a:t>	Tribalism, corruption and nepotism</a:t>
            </a:r>
            <a:endParaRPr lang="en-US" altLang="en-US" dirty="0"/>
          </a:p>
          <a:p>
            <a:pPr eaLnBrk="1" hangingPunct="1"/>
            <a:r>
              <a:rPr lang="en-US" altLang="en-US" b="1" dirty="0">
                <a:solidFill>
                  <a:schemeClr val="bg2"/>
                </a:solidFill>
              </a:rPr>
              <a:t>Emotional:</a:t>
            </a:r>
            <a:r>
              <a:rPr lang="en-US" altLang="en-US" dirty="0"/>
              <a:t> </a:t>
            </a:r>
            <a:endParaRPr lang="en-US" altLang="en-US" dirty="0"/>
          </a:p>
          <a:p>
            <a:pPr eaLnBrk="1" hangingPunct="1">
              <a:buNone/>
            </a:pPr>
            <a:r>
              <a:rPr lang="en-US" altLang="en-US" dirty="0"/>
              <a:t>	Apathy( lack of interest or concern) and fatalism</a:t>
            </a:r>
            <a:endParaRPr lang="en-US" altLang="en-US" dirty="0"/>
          </a:p>
          <a:p>
            <a:pPr eaLnBrk="1" hangingPunct="1"/>
            <a:r>
              <a:rPr lang="en-US" altLang="en-US" b="1" dirty="0">
                <a:solidFill>
                  <a:schemeClr val="bg2"/>
                </a:solidFill>
              </a:rPr>
              <a:t>Spiritual:</a:t>
            </a:r>
            <a:endParaRPr lang="en-US" altLang="en-US" b="1" dirty="0">
              <a:solidFill>
                <a:schemeClr val="bg2"/>
              </a:solidFill>
            </a:endParaRPr>
          </a:p>
          <a:p>
            <a:pPr eaLnBrk="1" hangingPunct="1">
              <a:buNone/>
            </a:pPr>
            <a:r>
              <a:rPr lang="en-US" altLang="en-US" dirty="0"/>
              <a:t>	Pride, lack of forgiveness</a:t>
            </a:r>
            <a:endParaRPr lang="en-US"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4338" name="Rectangle 2"/>
          <p:cNvSpPr>
            <a:spLocks noGrp="1"/>
          </p:cNvSpPr>
          <p:nvPr>
            <p:ph type="title"/>
          </p:nvPr>
        </p:nvSpPr>
        <p:spPr>
          <a:ln/>
        </p:spPr>
        <p:txBody>
          <a:bodyPr vert="horz" wrap="square" lIns="121920" tIns="60960" rIns="121920" bIns="60960" anchor="ctr" anchorCtr="0"/>
          <a:p>
            <a:pPr eaLnBrk="1" hangingPunct="1"/>
            <a:r>
              <a:rPr lang="en-US" altLang="en-US" dirty="0"/>
              <a:t>Develop Strategies</a:t>
            </a:r>
            <a:endParaRPr lang="en-US" altLang="en-US" dirty="0"/>
          </a:p>
        </p:txBody>
      </p:sp>
      <p:sp>
        <p:nvSpPr>
          <p:cNvPr id="14339" name="Rectangle 3"/>
          <p:cNvSpPr>
            <a:spLocks noGrp="1"/>
          </p:cNvSpPr>
          <p:nvPr>
            <p:ph idx="1"/>
          </p:nvPr>
        </p:nvSpPr>
        <p:spPr>
          <a:xfrm>
            <a:off x="609600" y="1092200"/>
            <a:ext cx="11330517" cy="6502400"/>
          </a:xfrm>
          <a:ln/>
        </p:spPr>
        <p:txBody>
          <a:bodyPr vert="horz" wrap="square" lIns="121920" tIns="60960" rIns="121920" bIns="60960" anchor="t" anchorCtr="0"/>
          <a:p>
            <a:pPr eaLnBrk="1" hangingPunct="1"/>
            <a:r>
              <a:rPr lang="en-US" altLang="en-US" dirty="0"/>
              <a:t>Community: social networks, set norms</a:t>
            </a:r>
            <a:endParaRPr lang="en-US" altLang="en-US" dirty="0"/>
          </a:p>
          <a:p>
            <a:pPr eaLnBrk="1" hangingPunct="1"/>
            <a:r>
              <a:rPr lang="en-US" altLang="en-US" dirty="0"/>
              <a:t>Institutional: shape the rules in your work</a:t>
            </a:r>
            <a:endParaRPr lang="en-US" altLang="en-US" dirty="0"/>
          </a:p>
          <a:p>
            <a:pPr eaLnBrk="1" hangingPunct="1"/>
            <a:r>
              <a:rPr lang="en-US" altLang="en-US" dirty="0"/>
              <a:t>Interpersonal: Improve your relationships</a:t>
            </a:r>
            <a:endParaRPr lang="en-US" altLang="en-US" dirty="0"/>
          </a:p>
          <a:p>
            <a:pPr eaLnBrk="1" hangingPunct="1"/>
            <a:r>
              <a:rPr lang="en-US" altLang="en-US" dirty="0"/>
              <a:t>Policy and laws: Influence national and international laws and regulations</a:t>
            </a:r>
            <a:endParaRPr lang="en-US" altLang="en-US" dirty="0"/>
          </a:p>
          <a:p>
            <a:pPr eaLnBrk="1" hangingPunct="1"/>
            <a:r>
              <a:rPr lang="en-US" altLang="en-US" dirty="0"/>
              <a:t>Individual: Most important, improve your knowledge, attitudes, willingness to change</a:t>
            </a:r>
            <a:endParaRPr lang="en-US"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86" name="Rectangle 2"/>
          <p:cNvSpPr>
            <a:spLocks noGrp="1"/>
          </p:cNvSpPr>
          <p:nvPr>
            <p:ph type="title"/>
          </p:nvPr>
        </p:nvSpPr>
        <p:spPr>
          <a:ln/>
        </p:spPr>
        <p:txBody>
          <a:bodyPr vert="horz" wrap="square" lIns="121920" tIns="60960" rIns="121920" bIns="60960" anchor="ctr" anchorCtr="0"/>
          <a:p>
            <a:pPr eaLnBrk="1" hangingPunct="1"/>
            <a:r>
              <a:rPr lang="en-US" altLang="en-US" dirty="0"/>
              <a:t>The Whole Truth (2)</a:t>
            </a:r>
            <a:endParaRPr lang="en-US" altLang="en-US" dirty="0"/>
          </a:p>
        </p:txBody>
      </p:sp>
      <p:sp>
        <p:nvSpPr>
          <p:cNvPr id="16387" name="Rectangle 3"/>
          <p:cNvSpPr>
            <a:spLocks noGrp="1"/>
          </p:cNvSpPr>
          <p:nvPr>
            <p:ph idx="1"/>
          </p:nvPr>
        </p:nvSpPr>
        <p:spPr>
          <a:xfrm>
            <a:off x="914400" y="1547284"/>
            <a:ext cx="11025717" cy="5486400"/>
          </a:xfrm>
          <a:ln/>
        </p:spPr>
        <p:txBody>
          <a:bodyPr vert="horz" wrap="square" lIns="121920" tIns="60960" rIns="121920" bIns="60960" anchor="t" anchorCtr="0"/>
          <a:p>
            <a:pPr eaLnBrk="1" hangingPunct="1">
              <a:lnSpc>
                <a:spcPct val="90000"/>
              </a:lnSpc>
              <a:buNone/>
            </a:pPr>
            <a:r>
              <a:rPr lang="en-GB" altLang="ja-JP" b="1" i="1" dirty="0">
                <a:ea typeface="MS PGothic" panose="020B0600070205080204" pitchFamily="34" charset="-128"/>
              </a:rPr>
              <a:t>Galatians 3:26-29 You</a:t>
            </a:r>
            <a:r>
              <a:rPr lang="en-GB" altLang="ja-JP" i="1" dirty="0">
                <a:ea typeface="MS PGothic" panose="020B0600070205080204" pitchFamily="34" charset="-128"/>
              </a:rPr>
              <a:t> are all sons of God through faith in Christ Jesus, for all of you who were baptized into Christ have clothed yourselves with Christ.  There is neither Jew nor Greek, slave nor free, male nor female, for you are all one in Christ Jesus.  If you belong to Christ, then you are Abraham</a:t>
            </a:r>
            <a:r>
              <a:rPr lang="en-GB" altLang="ja-JP" i="1" dirty="0">
                <a:latin typeface="Tahoma" panose="020B0604030504040204" pitchFamily="34" charset="0"/>
                <a:ea typeface="MS PGothic" panose="020B0600070205080204" pitchFamily="34" charset="-128"/>
              </a:rPr>
              <a:t>’</a:t>
            </a:r>
            <a:r>
              <a:rPr lang="en-GB" altLang="ja-JP" i="1" dirty="0">
                <a:ea typeface="MS PGothic" panose="020B0600070205080204" pitchFamily="34" charset="-128"/>
              </a:rPr>
              <a:t>s seed, and heirs according to the promise.</a:t>
            </a:r>
            <a:endParaRPr lang="en-US" altLang="en-US" i="1" dirty="0"/>
          </a:p>
        </p:txBody>
      </p:sp>
    </p:spTree>
  </p:cSld>
  <p:clrMapOvr>
    <a:masterClrMapping/>
  </p:clrMapOvr>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0" fontAlgn="base" latinLnBrk="0" hangingPunct="0">
          <a:lnSpc>
            <a:spcPct val="100000"/>
          </a:lnSpc>
          <a:spcBef>
            <a:spcPct val="0"/>
          </a:spcBef>
          <a:spcAft>
            <a:spcPct val="0"/>
          </a:spcAft>
          <a:buClrTx/>
          <a:buSzTx/>
          <a:buFontTx/>
          <a:buNone/>
          <a:defRPr kumimoji="0" lang="en-US" sz="1800" b="0"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0</TotalTime>
  <Words>1832</Words>
  <Application>WPS Presentation</Application>
  <PresentationFormat/>
  <Paragraphs>58</Paragraphs>
  <Slides>7</Slides>
  <Notes>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7</vt:i4>
      </vt:variant>
    </vt:vector>
  </HeadingPairs>
  <TitlesOfParts>
    <vt:vector size="17" baseType="lpstr">
      <vt:lpstr>Arial</vt:lpstr>
      <vt:lpstr>SimSun</vt:lpstr>
      <vt:lpstr>Wingdings</vt:lpstr>
      <vt:lpstr>Arial Black</vt:lpstr>
      <vt:lpstr>Times New Roman</vt:lpstr>
      <vt:lpstr>MS PGothic</vt:lpstr>
      <vt:lpstr>Tahoma</vt:lpstr>
      <vt:lpstr>Microsoft YaHei</vt:lpstr>
      <vt:lpstr>Arial Unicode MS</vt:lpstr>
      <vt:lpstr>Pixel</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 and Wholeness</dc:title>
  <dc:creator>Douglas Fountain</dc:creator>
  <cp:lastModifiedBy>HP</cp:lastModifiedBy>
  <cp:revision>13</cp:revision>
  <dcterms:created xsi:type="dcterms:W3CDTF">2007-08-24T21:09:45Z</dcterms:created>
  <dcterms:modified xsi:type="dcterms:W3CDTF">2025-09-18T06:45:12Z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0D7A69A25C05446A8F587B4DEAD3C65E_13</vt:lpwstr>
  </property>
  <property fmtid="{D5CDD505-2E9C-101B-9397-08002B2CF9AE}" pid="3" name="KSOProductBuildVer">
    <vt:lpwstr>1033-12.2.0.22549</vt:lpwstr>
  </property>
</Properties>
</file>