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924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85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508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6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3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8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821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98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2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52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F5FFB86-F33E-4DE3-A61D-FE4A56477B07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0FAAA82-58F0-4B83-9906-EAE07B327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960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tony-blair-nam/" TargetMode="External"/><Relationship Id="rId2" Type="http://schemas.openxmlformats.org/officeDocument/2006/relationships/hyperlink" Target="mailto:tonynam9733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503CB-8222-E2F4-D276-36917C598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Public Opinion – AI for Better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2BE1E-6024-BB53-5B9E-B3DA521EF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1" dirty="0"/>
              <a:t>Giving citizens a voice. Helping governments listen.</a:t>
            </a:r>
          </a:p>
        </p:txBody>
      </p:sp>
    </p:spTree>
    <p:extLst>
      <p:ext uri="{BB962C8B-B14F-4D97-AF65-F5344CB8AC3E}">
        <p14:creationId xmlns:p14="http://schemas.microsoft.com/office/powerpoint/2010/main" val="891973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4E41-9AB8-8056-3C73-66EA18C8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Team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C0431D-6D21-DDEB-F3E4-3C0A8521CA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588871"/>
            <a:ext cx="89114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Tony Blair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Computer Scientist, ML Engineer (Founder).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 of civic volunteers and data enthusiasts.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Advisors from governance, civic tech, and humanitarian organizations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165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2CA9-4F01-1CE9-9A50-2667E7DB7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The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67D71-E664-0177-97DA-418E3AB0C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600" dirty="0"/>
              <a:t>Seeking </a:t>
            </a:r>
            <a:r>
              <a:rPr lang="en-US" sz="2600" b="1" dirty="0"/>
              <a:t>strategic partnerships</a:t>
            </a:r>
            <a:r>
              <a:rPr lang="en-US" sz="2600" dirty="0"/>
              <a:t> with government agencies &amp; NGOs.</a:t>
            </a:r>
          </a:p>
          <a:p>
            <a:r>
              <a:rPr lang="en-US" sz="2600" dirty="0"/>
              <a:t>Funding: Ksh.</a:t>
            </a:r>
            <a:r>
              <a:rPr lang="en-US" sz="2600" b="1" dirty="0"/>
              <a:t>100, 000 seed</a:t>
            </a:r>
            <a:r>
              <a:rPr lang="en-US" sz="2600" dirty="0"/>
              <a:t> for platform development, pilot expansion &amp; AI scaling.</a:t>
            </a:r>
          </a:p>
          <a:p>
            <a:r>
              <a:rPr lang="en-US" sz="2600" dirty="0"/>
              <a:t>Join us in building the future of citizen engagement in governance.</a:t>
            </a:r>
          </a:p>
          <a:p>
            <a:r>
              <a:rPr lang="en-US" sz="2600" b="1" dirty="0"/>
              <a:t>Contact:</a:t>
            </a:r>
            <a:br>
              <a:rPr lang="en-US" sz="2600" dirty="0"/>
            </a:br>
            <a:r>
              <a:rPr lang="en-US" sz="2600" dirty="0"/>
              <a:t>📧 </a:t>
            </a:r>
            <a:r>
              <a:rPr lang="en-US" sz="2600" dirty="0">
                <a:hlinkClick r:id="rId2"/>
              </a:rPr>
              <a:t>tonynam9733@gmail.com</a:t>
            </a:r>
            <a:br>
              <a:rPr lang="en-US" sz="2600" dirty="0"/>
            </a:br>
            <a:r>
              <a:rPr lang="en-US" sz="2600" dirty="0"/>
              <a:t>🌐 </a:t>
            </a:r>
            <a:r>
              <a:rPr lang="en-US" sz="2600" dirty="0">
                <a:hlinkClick r:id="rId3"/>
              </a:rPr>
              <a:t>https://www.linkedin.com/in/tony-blair-nam/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0C136-B8E6-440C-A75A-7B1B17A2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Problem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951D26-6630-22D0-3BAD-2BF2FC3F88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981685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Citizens lack effective channels to provide feedback on government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feedback methods are slow, fragmented, and often ignored.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Governments struggle to anticipate future service demands from citizens.</a:t>
            </a:r>
          </a:p>
        </p:txBody>
      </p:sp>
    </p:spTree>
    <p:extLst>
      <p:ext uri="{BB962C8B-B14F-4D97-AF65-F5344CB8AC3E}">
        <p14:creationId xmlns:p14="http://schemas.microsoft.com/office/powerpoint/2010/main" val="201393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6EAF-70F1-D096-AE7E-42679B240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D5EBD3-C451-35E8-60E3-60A5E92A1C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90643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Opinion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AI-powered citizen feedback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Collects real-time feedback on government services via web &amp;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Analyzes sentiment and predicts future service needs (3, 5, 10 years).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Bridges the gap between citizens and policymakers.</a:t>
            </a:r>
          </a:p>
        </p:txBody>
      </p:sp>
    </p:spTree>
    <p:extLst>
      <p:ext uri="{BB962C8B-B14F-4D97-AF65-F5344CB8AC3E}">
        <p14:creationId xmlns:p14="http://schemas.microsoft.com/office/powerpoint/2010/main" val="328355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CE32-0DF2-1143-2A3A-7A0C1E91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Market 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B2DC0A2-27A1-4DBE-1691-3FC807FB47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104440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Kenya: 50M+ citizens, majority underserved in digital civic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Expansion potential across Africa: 1.4B people, growing demand for e-governance.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Rising need for data-driven governance solutions in the Global South.</a:t>
            </a:r>
          </a:p>
        </p:txBody>
      </p:sp>
    </p:spTree>
    <p:extLst>
      <p:ext uri="{BB962C8B-B14F-4D97-AF65-F5344CB8AC3E}">
        <p14:creationId xmlns:p14="http://schemas.microsoft.com/office/powerpoint/2010/main" val="2596787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84D70-6C93-2254-7965-59F7CD36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Product Demo (Key Features)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AA7B5A-645D-F147-383B-638D66A123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16464"/>
            <a:ext cx="92600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Feedback Collection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Web/mobile forms with local language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Smart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AI sentiment analysis of citizen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Insights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Forecasts citizen expectations for better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Location-Aware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County, subcounty, and ward-level reporting.</a:t>
            </a:r>
          </a:p>
        </p:txBody>
      </p:sp>
    </p:spTree>
    <p:extLst>
      <p:ext uri="{BB962C8B-B14F-4D97-AF65-F5344CB8AC3E}">
        <p14:creationId xmlns:p14="http://schemas.microsoft.com/office/powerpoint/2010/main" val="140320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6CD75-CD72-D190-38D8-ED1A12A77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Business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9C1A4F-608F-F2E5-2BA0-48CD8D07F6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852746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SaaS platform for governments, NGOs, and development agencies.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Subscription-based pricing per county/agency.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insights packages for policymakers &amp; researchers.</a:t>
            </a:r>
          </a:p>
        </p:txBody>
      </p:sp>
    </p:spTree>
    <p:extLst>
      <p:ext uri="{BB962C8B-B14F-4D97-AF65-F5344CB8AC3E}">
        <p14:creationId xmlns:p14="http://schemas.microsoft.com/office/powerpoint/2010/main" val="1540566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180C-6381-681A-A868-A91EFC4A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Traction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C3EBFA-4411-2EC1-8D27-0A54EE051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404206"/>
            <a:ext cx="77681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MVP built with Django + React (SQLite backend).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Pilot testing with early feedback from local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Partnership interest from civic organizations and NGOs.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Volunteer support from Kenya Red Cross innovation teams.</a:t>
            </a:r>
          </a:p>
        </p:txBody>
      </p:sp>
    </p:spTree>
    <p:extLst>
      <p:ext uri="{BB962C8B-B14F-4D97-AF65-F5344CB8AC3E}">
        <p14:creationId xmlns:p14="http://schemas.microsoft.com/office/powerpoint/2010/main" val="128427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549E-1879-546A-8DD4-262F2FCEE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Go-to-Market Strategy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11C175-6AAF-52F1-3F30-30CA294E3E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404206"/>
            <a:ext cx="8538876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Start with county governments in Kenya.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Leverage partnerships with NGOs and civic tech accelerators.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Community engagement via universities and local youth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Scale to East Africa, then Pan-African adoption.</a:t>
            </a:r>
          </a:p>
        </p:txBody>
      </p:sp>
    </p:spTree>
    <p:extLst>
      <p:ext uri="{BB962C8B-B14F-4D97-AF65-F5344CB8AC3E}">
        <p14:creationId xmlns:p14="http://schemas.microsoft.com/office/powerpoint/2010/main" val="2292005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5904-F62E-1BB6-1B7D-A7D43C59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Competition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0205A9-4590-2676-1B02-5180E69F8B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31136" y="3404206"/>
            <a:ext cx="939167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citizen hotlines (slow, limited).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media monitoring (unstructured, noisy).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Other civic tech platforms (lack predictive analytics + localization).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Our edge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Predictive AI, local language support, and structured reporting.</a:t>
            </a:r>
          </a:p>
        </p:txBody>
      </p:sp>
    </p:spTree>
    <p:extLst>
      <p:ext uri="{BB962C8B-B14F-4D97-AF65-F5344CB8AC3E}">
        <p14:creationId xmlns:p14="http://schemas.microsoft.com/office/powerpoint/2010/main" val="142592783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13</TotalTime>
  <Words>441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Public Opinion – AI for Better Governance</vt:lpstr>
      <vt:lpstr>1. Problem</vt:lpstr>
      <vt:lpstr>2. Solution</vt:lpstr>
      <vt:lpstr>3. Market Opportunity</vt:lpstr>
      <vt:lpstr>4. Product Demo (Key Features)</vt:lpstr>
      <vt:lpstr>5. Business Model</vt:lpstr>
      <vt:lpstr>6. Traction</vt:lpstr>
      <vt:lpstr>7. Go-to-Market Strategy</vt:lpstr>
      <vt:lpstr>8. Competition</vt:lpstr>
      <vt:lpstr>9. Team</vt:lpstr>
      <vt:lpstr>10. The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Blair</dc:creator>
  <cp:lastModifiedBy>Tony Blair</cp:lastModifiedBy>
  <cp:revision>4</cp:revision>
  <dcterms:created xsi:type="dcterms:W3CDTF">2025-09-18T10:28:46Z</dcterms:created>
  <dcterms:modified xsi:type="dcterms:W3CDTF">2025-09-19T08:40:01Z</dcterms:modified>
</cp:coreProperties>
</file>