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1C136C-3B17-4912-A12C-92DE1DCD94CE}"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19B6B1D6-6D21-44D4-9368-7900FBC5C2AD}">
      <dgm:prSet phldrT="[Text]" custT="1"/>
      <dgm:spPr/>
      <dgm:t>
        <a:bodyPr/>
        <a:lstStyle/>
        <a:p>
          <a:pPr algn="l"/>
          <a:r>
            <a:rPr lang="en-US" sz="4000" dirty="0"/>
            <a:t>Ben Cimini </a:t>
          </a:r>
          <a:r>
            <a:rPr lang="en-US" sz="2400" dirty="0"/>
            <a:t>(ciminibb)</a:t>
          </a:r>
          <a:endParaRPr lang="en-US" sz="4000" dirty="0"/>
        </a:p>
      </dgm:t>
    </dgm:pt>
    <dgm:pt modelId="{D1210466-5201-4840-8975-1BAE944F23C7}" type="parTrans" cxnId="{16C224C8-89B7-4B27-862C-8B59BB5F0A9D}">
      <dgm:prSet/>
      <dgm:spPr/>
      <dgm:t>
        <a:bodyPr/>
        <a:lstStyle/>
        <a:p>
          <a:endParaRPr lang="en-US"/>
        </a:p>
      </dgm:t>
    </dgm:pt>
    <dgm:pt modelId="{8BFCC12A-C7E1-4BB4-9147-B7BA3FB7E8FB}" type="sibTrans" cxnId="{16C224C8-89B7-4B27-862C-8B59BB5F0A9D}">
      <dgm:prSet/>
      <dgm:spPr/>
      <dgm:t>
        <a:bodyPr/>
        <a:lstStyle/>
        <a:p>
          <a:endParaRPr lang="en-US"/>
        </a:p>
      </dgm:t>
    </dgm:pt>
    <dgm:pt modelId="{916FD908-7F92-491A-AF26-A534DE0A769C}">
      <dgm:prSet phldrT="[Text]" custT="1"/>
      <dgm:spPr/>
      <dgm:t>
        <a:bodyPr/>
        <a:lstStyle/>
        <a:p>
          <a:pPr algn="l"/>
          <a:r>
            <a:rPr lang="en-US" sz="4000" dirty="0"/>
            <a:t>Blair Bowen </a:t>
          </a:r>
          <a:r>
            <a:rPr lang="en-US" sz="2400" dirty="0"/>
            <a:t>(bowenbv)</a:t>
          </a:r>
          <a:endParaRPr lang="en-US" sz="4000" dirty="0"/>
        </a:p>
      </dgm:t>
    </dgm:pt>
    <dgm:pt modelId="{B0D6D3DC-B3BD-4065-B129-F9147D0FD5D5}" type="parTrans" cxnId="{9321EEF7-32F5-4C61-B320-276F7F89847F}">
      <dgm:prSet/>
      <dgm:spPr/>
      <dgm:t>
        <a:bodyPr/>
        <a:lstStyle/>
        <a:p>
          <a:endParaRPr lang="en-US"/>
        </a:p>
      </dgm:t>
    </dgm:pt>
    <dgm:pt modelId="{1902A71C-C86D-4C88-A1C7-3316CD31AC56}" type="sibTrans" cxnId="{9321EEF7-32F5-4C61-B320-276F7F89847F}">
      <dgm:prSet/>
      <dgm:spPr/>
      <dgm:t>
        <a:bodyPr/>
        <a:lstStyle/>
        <a:p>
          <a:endParaRPr lang="en-US"/>
        </a:p>
      </dgm:t>
    </dgm:pt>
    <dgm:pt modelId="{B700D6BF-15A7-427D-BAE2-66A72BC55A44}">
      <dgm:prSet phldrT="[Text]" custT="1"/>
      <dgm:spPr/>
      <dgm:t>
        <a:bodyPr/>
        <a:lstStyle/>
        <a:p>
          <a:pPr algn="l"/>
          <a:r>
            <a:rPr lang="en-US" sz="4000" dirty="0"/>
            <a:t>Stetson King </a:t>
          </a:r>
          <a:r>
            <a:rPr lang="en-US" sz="2400" dirty="0"/>
            <a:t>(king3ss)</a:t>
          </a:r>
          <a:endParaRPr lang="en-US" sz="4000" dirty="0"/>
        </a:p>
      </dgm:t>
    </dgm:pt>
    <dgm:pt modelId="{9C1B6B9E-45CD-46C0-BE5B-E5BE9AECE978}" type="parTrans" cxnId="{7F8D29F5-82EC-41F7-9FAE-2D1ADD318485}">
      <dgm:prSet/>
      <dgm:spPr/>
      <dgm:t>
        <a:bodyPr/>
        <a:lstStyle/>
        <a:p>
          <a:endParaRPr lang="en-US"/>
        </a:p>
      </dgm:t>
    </dgm:pt>
    <dgm:pt modelId="{704A04F2-E42F-4C37-A63D-DA47D42286E3}" type="sibTrans" cxnId="{7F8D29F5-82EC-41F7-9FAE-2D1ADD318485}">
      <dgm:prSet/>
      <dgm:spPr/>
      <dgm:t>
        <a:bodyPr/>
        <a:lstStyle/>
        <a:p>
          <a:endParaRPr lang="en-US"/>
        </a:p>
      </dgm:t>
    </dgm:pt>
    <dgm:pt modelId="{BE7D07C9-4217-4F2C-9D20-5852266FFB1F}">
      <dgm:prSet custT="1"/>
      <dgm:spPr/>
      <dgm:t>
        <a:bodyPr/>
        <a:lstStyle/>
        <a:p>
          <a:pPr algn="l"/>
          <a:r>
            <a:rPr lang="en-US" sz="4000" dirty="0"/>
            <a:t>Will Hawkins PhD </a:t>
          </a:r>
          <a:r>
            <a:rPr lang="en-US" sz="2400" dirty="0"/>
            <a:t>(hawkinwh)</a:t>
          </a:r>
          <a:endParaRPr lang="en-US" sz="4000" dirty="0"/>
        </a:p>
      </dgm:t>
    </dgm:pt>
    <dgm:pt modelId="{4A66A136-0386-4F06-8BB7-D4D38C32ACF8}" type="parTrans" cxnId="{D4838CFE-A752-4692-9600-D63E23C9C569}">
      <dgm:prSet/>
      <dgm:spPr/>
      <dgm:t>
        <a:bodyPr/>
        <a:lstStyle/>
        <a:p>
          <a:endParaRPr lang="en-US"/>
        </a:p>
      </dgm:t>
    </dgm:pt>
    <dgm:pt modelId="{C7F09C5C-76A8-43FF-B476-3A391B118565}" type="sibTrans" cxnId="{D4838CFE-A752-4692-9600-D63E23C9C569}">
      <dgm:prSet/>
      <dgm:spPr/>
      <dgm:t>
        <a:bodyPr/>
        <a:lstStyle/>
        <a:p>
          <a:endParaRPr lang="en-US"/>
        </a:p>
      </dgm:t>
    </dgm:pt>
    <dgm:pt modelId="{E312695B-7026-4E49-984C-43BA7D975691}" type="pres">
      <dgm:prSet presAssocID="{9A1C136C-3B17-4912-A12C-92DE1DCD94CE}" presName="linearFlow" presStyleCnt="0">
        <dgm:presLayoutVars>
          <dgm:dir/>
          <dgm:resizeHandles val="exact"/>
        </dgm:presLayoutVars>
      </dgm:prSet>
      <dgm:spPr/>
    </dgm:pt>
    <dgm:pt modelId="{1B26EE12-E373-4247-8526-CC3F12C02F77}" type="pres">
      <dgm:prSet presAssocID="{19B6B1D6-6D21-44D4-9368-7900FBC5C2AD}" presName="composite" presStyleCnt="0"/>
      <dgm:spPr/>
    </dgm:pt>
    <dgm:pt modelId="{954DCD5B-B510-480E-83DF-976053381690}" type="pres">
      <dgm:prSet presAssocID="{19B6B1D6-6D21-44D4-9368-7900FBC5C2AD}" presName="imgShp" presStyleLbl="fgImgPlace1" presStyleIdx="0" presStyleCnt="4"/>
      <dgm:spPr>
        <a:blipFill rotWithShape="1">
          <a:blip xmlns:r="http://schemas.openxmlformats.org/officeDocument/2006/relationships" r:embed="rId1"/>
          <a:srcRect/>
          <a:stretch>
            <a:fillRect/>
          </a:stretch>
        </a:blipFill>
      </dgm:spPr>
    </dgm:pt>
    <dgm:pt modelId="{8772F3D7-C42B-464E-B003-05E5E08C1BD5}" type="pres">
      <dgm:prSet presAssocID="{19B6B1D6-6D21-44D4-9368-7900FBC5C2AD}" presName="txShp" presStyleLbl="node1" presStyleIdx="0" presStyleCnt="4">
        <dgm:presLayoutVars>
          <dgm:bulletEnabled val="1"/>
        </dgm:presLayoutVars>
      </dgm:prSet>
      <dgm:spPr/>
    </dgm:pt>
    <dgm:pt modelId="{62EA1E4A-B508-4F32-863A-C9CEE798607B}" type="pres">
      <dgm:prSet presAssocID="{8BFCC12A-C7E1-4BB4-9147-B7BA3FB7E8FB}" presName="spacing" presStyleCnt="0"/>
      <dgm:spPr/>
    </dgm:pt>
    <dgm:pt modelId="{B21AC6B3-D186-4D0E-9418-C92E5C190804}" type="pres">
      <dgm:prSet presAssocID="{916FD908-7F92-491A-AF26-A534DE0A769C}" presName="composite" presStyleCnt="0"/>
      <dgm:spPr/>
    </dgm:pt>
    <dgm:pt modelId="{327CEFB6-FA46-4540-B31A-2CC5799F5ABF}" type="pres">
      <dgm:prSet presAssocID="{916FD908-7F92-491A-AF26-A534DE0A769C}" presName="imgShp" presStyleLbl="fgImgPlace1" presStyleIdx="1" presStyleCnt="4"/>
      <dgm:spPr>
        <a:blipFill rotWithShape="1">
          <a:blip xmlns:r="http://schemas.openxmlformats.org/officeDocument/2006/relationships" r:embed="rId2"/>
          <a:srcRect/>
          <a:stretch>
            <a:fillRect/>
          </a:stretch>
        </a:blipFill>
      </dgm:spPr>
    </dgm:pt>
    <dgm:pt modelId="{0DCE2B48-8E96-4EFB-8FFC-BAB0A16B25D2}" type="pres">
      <dgm:prSet presAssocID="{916FD908-7F92-491A-AF26-A534DE0A769C}" presName="txShp" presStyleLbl="node1" presStyleIdx="1" presStyleCnt="4">
        <dgm:presLayoutVars>
          <dgm:bulletEnabled val="1"/>
        </dgm:presLayoutVars>
      </dgm:prSet>
      <dgm:spPr/>
    </dgm:pt>
    <dgm:pt modelId="{A7849177-6D8E-4271-A2CA-A48D53469D85}" type="pres">
      <dgm:prSet presAssocID="{1902A71C-C86D-4C88-A1C7-3316CD31AC56}" presName="spacing" presStyleCnt="0"/>
      <dgm:spPr/>
    </dgm:pt>
    <dgm:pt modelId="{935A9CCD-C81A-4B09-AC40-F8BCB0D214FB}" type="pres">
      <dgm:prSet presAssocID="{B700D6BF-15A7-427D-BAE2-66A72BC55A44}" presName="composite" presStyleCnt="0"/>
      <dgm:spPr/>
    </dgm:pt>
    <dgm:pt modelId="{36DD9B38-B029-469B-8BD9-05FDA822A3A6}" type="pres">
      <dgm:prSet presAssocID="{B700D6BF-15A7-427D-BAE2-66A72BC55A44}" presName="imgShp" presStyleLbl="fgImgPlace1" presStyleIdx="2" presStyleCnt="4"/>
      <dgm:spPr>
        <a:blipFill rotWithShape="1">
          <a:blip xmlns:r="http://schemas.openxmlformats.org/officeDocument/2006/relationships" r:embed="rId3"/>
          <a:srcRect/>
          <a:stretch>
            <a:fillRect/>
          </a:stretch>
        </a:blipFill>
      </dgm:spPr>
    </dgm:pt>
    <dgm:pt modelId="{4279894F-CC69-45F3-9DEC-554304DB885E}" type="pres">
      <dgm:prSet presAssocID="{B700D6BF-15A7-427D-BAE2-66A72BC55A44}" presName="txShp" presStyleLbl="node1" presStyleIdx="2" presStyleCnt="4">
        <dgm:presLayoutVars>
          <dgm:bulletEnabled val="1"/>
        </dgm:presLayoutVars>
      </dgm:prSet>
      <dgm:spPr/>
    </dgm:pt>
    <dgm:pt modelId="{6E82F1DC-6AC7-4530-B224-517719E7016A}" type="pres">
      <dgm:prSet presAssocID="{704A04F2-E42F-4C37-A63D-DA47D42286E3}" presName="spacing" presStyleCnt="0"/>
      <dgm:spPr/>
    </dgm:pt>
    <dgm:pt modelId="{689105BC-2D60-49E1-B5CC-D2C011FDC5E0}" type="pres">
      <dgm:prSet presAssocID="{BE7D07C9-4217-4F2C-9D20-5852266FFB1F}" presName="composite" presStyleCnt="0"/>
      <dgm:spPr/>
    </dgm:pt>
    <dgm:pt modelId="{E3446881-FF20-4400-9E88-A632C960E14E}" type="pres">
      <dgm:prSet presAssocID="{BE7D07C9-4217-4F2C-9D20-5852266FFB1F}" presName="imgShp" presStyleLbl="fgImgPlace1" presStyleIdx="3" presStyleCnt="4"/>
      <dgm:spPr>
        <a:blipFill rotWithShape="1">
          <a:blip xmlns:r="http://schemas.openxmlformats.org/officeDocument/2006/relationships" r:embed="rId4"/>
          <a:srcRect/>
          <a:stretch>
            <a:fillRect t="-14000" b="-14000"/>
          </a:stretch>
        </a:blipFill>
      </dgm:spPr>
    </dgm:pt>
    <dgm:pt modelId="{5B73859A-9D54-454A-BC99-10F35B622A4F}" type="pres">
      <dgm:prSet presAssocID="{BE7D07C9-4217-4F2C-9D20-5852266FFB1F}" presName="txShp" presStyleLbl="node1" presStyleIdx="3" presStyleCnt="4">
        <dgm:presLayoutVars>
          <dgm:bulletEnabled val="1"/>
        </dgm:presLayoutVars>
      </dgm:prSet>
      <dgm:spPr/>
    </dgm:pt>
  </dgm:ptLst>
  <dgm:cxnLst>
    <dgm:cxn modelId="{F0B20259-3776-4180-9F6D-8FCADEC55EC0}" type="presOf" srcId="{B700D6BF-15A7-427D-BAE2-66A72BC55A44}" destId="{4279894F-CC69-45F3-9DEC-554304DB885E}" srcOrd="0" destOrd="0" presId="urn:microsoft.com/office/officeart/2005/8/layout/vList3"/>
    <dgm:cxn modelId="{291CC39F-97A5-451C-B306-B2458A7165AA}" type="presOf" srcId="{916FD908-7F92-491A-AF26-A534DE0A769C}" destId="{0DCE2B48-8E96-4EFB-8FFC-BAB0A16B25D2}" srcOrd="0" destOrd="0" presId="urn:microsoft.com/office/officeart/2005/8/layout/vList3"/>
    <dgm:cxn modelId="{351DE3B4-F59A-429F-B71C-D9319D2DCC54}" type="presOf" srcId="{19B6B1D6-6D21-44D4-9368-7900FBC5C2AD}" destId="{8772F3D7-C42B-464E-B003-05E5E08C1BD5}" srcOrd="0" destOrd="0" presId="urn:microsoft.com/office/officeart/2005/8/layout/vList3"/>
    <dgm:cxn modelId="{6F4992B6-C6ED-4D28-9697-779D893CCA44}" type="presOf" srcId="{BE7D07C9-4217-4F2C-9D20-5852266FFB1F}" destId="{5B73859A-9D54-454A-BC99-10F35B622A4F}" srcOrd="0" destOrd="0" presId="urn:microsoft.com/office/officeart/2005/8/layout/vList3"/>
    <dgm:cxn modelId="{16C224C8-89B7-4B27-862C-8B59BB5F0A9D}" srcId="{9A1C136C-3B17-4912-A12C-92DE1DCD94CE}" destId="{19B6B1D6-6D21-44D4-9368-7900FBC5C2AD}" srcOrd="0" destOrd="0" parTransId="{D1210466-5201-4840-8975-1BAE944F23C7}" sibTransId="{8BFCC12A-C7E1-4BB4-9147-B7BA3FB7E8FB}"/>
    <dgm:cxn modelId="{7F8D29F5-82EC-41F7-9FAE-2D1ADD318485}" srcId="{9A1C136C-3B17-4912-A12C-92DE1DCD94CE}" destId="{B700D6BF-15A7-427D-BAE2-66A72BC55A44}" srcOrd="2" destOrd="0" parTransId="{9C1B6B9E-45CD-46C0-BE5B-E5BE9AECE978}" sibTransId="{704A04F2-E42F-4C37-A63D-DA47D42286E3}"/>
    <dgm:cxn modelId="{9321EEF7-32F5-4C61-B320-276F7F89847F}" srcId="{9A1C136C-3B17-4912-A12C-92DE1DCD94CE}" destId="{916FD908-7F92-491A-AF26-A534DE0A769C}" srcOrd="1" destOrd="0" parTransId="{B0D6D3DC-B3BD-4065-B129-F9147D0FD5D5}" sibTransId="{1902A71C-C86D-4C88-A1C7-3316CD31AC56}"/>
    <dgm:cxn modelId="{BD2CE8FA-D365-4744-9AE0-CB94ABD0F021}" type="presOf" srcId="{9A1C136C-3B17-4912-A12C-92DE1DCD94CE}" destId="{E312695B-7026-4E49-984C-43BA7D975691}" srcOrd="0" destOrd="0" presId="urn:microsoft.com/office/officeart/2005/8/layout/vList3"/>
    <dgm:cxn modelId="{D4838CFE-A752-4692-9600-D63E23C9C569}" srcId="{9A1C136C-3B17-4912-A12C-92DE1DCD94CE}" destId="{BE7D07C9-4217-4F2C-9D20-5852266FFB1F}" srcOrd="3" destOrd="0" parTransId="{4A66A136-0386-4F06-8BB7-D4D38C32ACF8}" sibTransId="{C7F09C5C-76A8-43FF-B476-3A391B118565}"/>
    <dgm:cxn modelId="{3175505F-2A5C-4B4E-960D-7EEC6A204210}" type="presParOf" srcId="{E312695B-7026-4E49-984C-43BA7D975691}" destId="{1B26EE12-E373-4247-8526-CC3F12C02F77}" srcOrd="0" destOrd="0" presId="urn:microsoft.com/office/officeart/2005/8/layout/vList3"/>
    <dgm:cxn modelId="{88214DC6-E859-43A9-A836-7E3F05713450}" type="presParOf" srcId="{1B26EE12-E373-4247-8526-CC3F12C02F77}" destId="{954DCD5B-B510-480E-83DF-976053381690}" srcOrd="0" destOrd="0" presId="urn:microsoft.com/office/officeart/2005/8/layout/vList3"/>
    <dgm:cxn modelId="{CAD798D1-6D4D-43D0-B299-66BDCDF1F280}" type="presParOf" srcId="{1B26EE12-E373-4247-8526-CC3F12C02F77}" destId="{8772F3D7-C42B-464E-B003-05E5E08C1BD5}" srcOrd="1" destOrd="0" presId="urn:microsoft.com/office/officeart/2005/8/layout/vList3"/>
    <dgm:cxn modelId="{01D197FF-95B9-42A7-8098-D357D128D3DD}" type="presParOf" srcId="{E312695B-7026-4E49-984C-43BA7D975691}" destId="{62EA1E4A-B508-4F32-863A-C9CEE798607B}" srcOrd="1" destOrd="0" presId="urn:microsoft.com/office/officeart/2005/8/layout/vList3"/>
    <dgm:cxn modelId="{19135E3F-6330-480E-9B51-FF7ACAF2C7D2}" type="presParOf" srcId="{E312695B-7026-4E49-984C-43BA7D975691}" destId="{B21AC6B3-D186-4D0E-9418-C92E5C190804}" srcOrd="2" destOrd="0" presId="urn:microsoft.com/office/officeart/2005/8/layout/vList3"/>
    <dgm:cxn modelId="{8515B46C-FD4D-40B7-A470-CC21B0A40FC5}" type="presParOf" srcId="{B21AC6B3-D186-4D0E-9418-C92E5C190804}" destId="{327CEFB6-FA46-4540-B31A-2CC5799F5ABF}" srcOrd="0" destOrd="0" presId="urn:microsoft.com/office/officeart/2005/8/layout/vList3"/>
    <dgm:cxn modelId="{DAC302AB-75C6-42FE-BDB3-9530878DB249}" type="presParOf" srcId="{B21AC6B3-D186-4D0E-9418-C92E5C190804}" destId="{0DCE2B48-8E96-4EFB-8FFC-BAB0A16B25D2}" srcOrd="1" destOrd="0" presId="urn:microsoft.com/office/officeart/2005/8/layout/vList3"/>
    <dgm:cxn modelId="{608CA694-1263-480E-8970-D8C082C2C97B}" type="presParOf" srcId="{E312695B-7026-4E49-984C-43BA7D975691}" destId="{A7849177-6D8E-4271-A2CA-A48D53469D85}" srcOrd="3" destOrd="0" presId="urn:microsoft.com/office/officeart/2005/8/layout/vList3"/>
    <dgm:cxn modelId="{20E61C13-AC2B-4F5A-8D9F-F259912B6D77}" type="presParOf" srcId="{E312695B-7026-4E49-984C-43BA7D975691}" destId="{935A9CCD-C81A-4B09-AC40-F8BCB0D214FB}" srcOrd="4" destOrd="0" presId="urn:microsoft.com/office/officeart/2005/8/layout/vList3"/>
    <dgm:cxn modelId="{24DE55AC-6D2A-4491-A98C-6E56E82DC50A}" type="presParOf" srcId="{935A9CCD-C81A-4B09-AC40-F8BCB0D214FB}" destId="{36DD9B38-B029-469B-8BD9-05FDA822A3A6}" srcOrd="0" destOrd="0" presId="urn:microsoft.com/office/officeart/2005/8/layout/vList3"/>
    <dgm:cxn modelId="{C34B42AF-0C03-4008-9A48-50E6190ECBE3}" type="presParOf" srcId="{935A9CCD-C81A-4B09-AC40-F8BCB0D214FB}" destId="{4279894F-CC69-45F3-9DEC-554304DB885E}" srcOrd="1" destOrd="0" presId="urn:microsoft.com/office/officeart/2005/8/layout/vList3"/>
    <dgm:cxn modelId="{53BD5F1E-05EA-4049-8F4E-540AD8ABE6D1}" type="presParOf" srcId="{E312695B-7026-4E49-984C-43BA7D975691}" destId="{6E82F1DC-6AC7-4530-B224-517719E7016A}" srcOrd="5" destOrd="0" presId="urn:microsoft.com/office/officeart/2005/8/layout/vList3"/>
    <dgm:cxn modelId="{3148A47C-03B4-4C78-8DAE-24FB34E38700}" type="presParOf" srcId="{E312695B-7026-4E49-984C-43BA7D975691}" destId="{689105BC-2D60-49E1-B5CC-D2C011FDC5E0}" srcOrd="6" destOrd="0" presId="urn:microsoft.com/office/officeart/2005/8/layout/vList3"/>
    <dgm:cxn modelId="{5462A539-65BB-41FD-87A7-BA4F6B57ACD2}" type="presParOf" srcId="{689105BC-2D60-49E1-B5CC-D2C011FDC5E0}" destId="{E3446881-FF20-4400-9E88-A632C960E14E}" srcOrd="0" destOrd="0" presId="urn:microsoft.com/office/officeart/2005/8/layout/vList3"/>
    <dgm:cxn modelId="{56E53707-06C1-4D24-9EF6-662D63054965}" type="presParOf" srcId="{689105BC-2D60-49E1-B5CC-D2C011FDC5E0}" destId="{5B73859A-9D54-454A-BC99-10F35B622A4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738C95-A572-480C-99C1-46977438B285}"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81626D53-2CE7-48CC-A36B-910289E01FA6}">
      <dgm:prSet/>
      <dgm:spPr>
        <a:solidFill>
          <a:srgbClr val="FF0000"/>
        </a:solidFill>
      </dgm:spPr>
      <dgm:t>
        <a:bodyPr/>
        <a:lstStyle/>
        <a:p>
          <a:r>
            <a:rPr lang="en-US" dirty="0"/>
            <a:t>Description</a:t>
          </a:r>
        </a:p>
      </dgm:t>
    </dgm:pt>
    <dgm:pt modelId="{4B736F65-95EC-42BE-AFDF-C696B5E06681}" type="parTrans" cxnId="{B7B88129-7084-40B9-B5BE-48A80D29DE3C}">
      <dgm:prSet/>
      <dgm:spPr/>
      <dgm:t>
        <a:bodyPr/>
        <a:lstStyle/>
        <a:p>
          <a:endParaRPr lang="en-US"/>
        </a:p>
      </dgm:t>
    </dgm:pt>
    <dgm:pt modelId="{C9A65CFE-29A5-49D6-9711-F03D156B08EB}" type="sibTrans" cxnId="{B7B88129-7084-40B9-B5BE-48A80D29DE3C}">
      <dgm:prSet/>
      <dgm:spPr/>
      <dgm:t>
        <a:bodyPr/>
        <a:lstStyle/>
        <a:p>
          <a:endParaRPr lang="en-US"/>
        </a:p>
      </dgm:t>
    </dgm:pt>
    <dgm:pt modelId="{AFD4D2FB-AD9E-4A93-B95A-4C2530A96378}">
      <dgm:prSet/>
      <dgm:spPr>
        <a:solidFill>
          <a:srgbClr val="FF0000"/>
        </a:solidFill>
      </dgm:spPr>
      <dgm:t>
        <a:bodyPr/>
        <a:lstStyle/>
        <a:p>
          <a:r>
            <a:rPr lang="en-US"/>
            <a:t>To ensure we have an ample range of athletes that contains obscure athletes with names, stats, accomplishments, etc.</a:t>
          </a:r>
        </a:p>
      </dgm:t>
    </dgm:pt>
    <dgm:pt modelId="{E29E2D06-AEE8-4191-B070-9E450CC4E6FD}" type="parTrans" cxnId="{02ED8C01-B2CE-4659-BBF6-81F1C990AE2C}">
      <dgm:prSet/>
      <dgm:spPr/>
      <dgm:t>
        <a:bodyPr/>
        <a:lstStyle/>
        <a:p>
          <a:endParaRPr lang="en-US"/>
        </a:p>
      </dgm:t>
    </dgm:pt>
    <dgm:pt modelId="{0E4070BA-1831-49DF-B6E9-D97533580119}" type="sibTrans" cxnId="{02ED8C01-B2CE-4659-BBF6-81F1C990AE2C}">
      <dgm:prSet/>
      <dgm:spPr/>
      <dgm:t>
        <a:bodyPr/>
        <a:lstStyle/>
        <a:p>
          <a:endParaRPr lang="en-US"/>
        </a:p>
      </dgm:t>
    </dgm:pt>
    <dgm:pt modelId="{6230DD5E-A492-4A87-94DD-C6DA415FA7CC}">
      <dgm:prSet/>
      <dgm:spPr>
        <a:solidFill>
          <a:srgbClr val="FF0000"/>
        </a:solidFill>
      </dgm:spPr>
      <dgm:t>
        <a:bodyPr/>
        <a:lstStyle/>
        <a:p>
          <a:r>
            <a:rPr lang="en-US"/>
            <a:t>Challenge</a:t>
          </a:r>
        </a:p>
      </dgm:t>
    </dgm:pt>
    <dgm:pt modelId="{D884CB55-60B2-4854-B31F-7C178869B4A9}" type="parTrans" cxnId="{25BD520B-9B54-4D85-B2F0-B48CC9788D45}">
      <dgm:prSet/>
      <dgm:spPr/>
      <dgm:t>
        <a:bodyPr/>
        <a:lstStyle/>
        <a:p>
          <a:endParaRPr lang="en-US"/>
        </a:p>
      </dgm:t>
    </dgm:pt>
    <dgm:pt modelId="{D532954B-B7C3-42BA-B8AF-BFAA8C61D0FA}" type="sibTrans" cxnId="{25BD520B-9B54-4D85-B2F0-B48CC9788D45}">
      <dgm:prSet/>
      <dgm:spPr/>
      <dgm:t>
        <a:bodyPr/>
        <a:lstStyle/>
        <a:p>
          <a:endParaRPr lang="en-US"/>
        </a:p>
      </dgm:t>
    </dgm:pt>
    <dgm:pt modelId="{F00726AC-D9C3-4BCA-B057-30CC1FFCBFF7}">
      <dgm:prSet/>
      <dgm:spPr>
        <a:solidFill>
          <a:srgbClr val="FF0000"/>
        </a:solidFill>
      </dgm:spPr>
      <dgm:t>
        <a:bodyPr/>
        <a:lstStyle/>
        <a:p>
          <a:r>
            <a:rPr lang="en-US"/>
            <a:t>Many databases have restrictions and/or limited access, especially for obscure athletes</a:t>
          </a:r>
        </a:p>
      </dgm:t>
    </dgm:pt>
    <dgm:pt modelId="{67DF3ED5-FB74-4192-884F-4000E90DD915}" type="parTrans" cxnId="{CC2D394D-16C9-40D1-B6D5-2AE6082EDF7E}">
      <dgm:prSet/>
      <dgm:spPr/>
      <dgm:t>
        <a:bodyPr/>
        <a:lstStyle/>
        <a:p>
          <a:endParaRPr lang="en-US"/>
        </a:p>
      </dgm:t>
    </dgm:pt>
    <dgm:pt modelId="{8AA5AB97-90D8-4BCC-AA98-02AC7112D926}" type="sibTrans" cxnId="{CC2D394D-16C9-40D1-B6D5-2AE6082EDF7E}">
      <dgm:prSet/>
      <dgm:spPr/>
      <dgm:t>
        <a:bodyPr/>
        <a:lstStyle/>
        <a:p>
          <a:endParaRPr lang="en-US"/>
        </a:p>
      </dgm:t>
    </dgm:pt>
    <dgm:pt modelId="{2B216100-28EB-44F7-A9B4-1615367930E3}">
      <dgm:prSet/>
      <dgm:spPr>
        <a:solidFill>
          <a:srgbClr val="FF0000"/>
        </a:solidFill>
      </dgm:spPr>
      <dgm:t>
        <a:bodyPr/>
        <a:lstStyle/>
        <a:p>
          <a:r>
            <a:rPr lang="en-US"/>
            <a:t>Influence</a:t>
          </a:r>
        </a:p>
      </dgm:t>
    </dgm:pt>
    <dgm:pt modelId="{EA525E4B-6342-4241-87DB-E048299627F4}" type="parTrans" cxnId="{4360833A-F82C-427A-9C7B-9181E8586358}">
      <dgm:prSet/>
      <dgm:spPr/>
      <dgm:t>
        <a:bodyPr/>
        <a:lstStyle/>
        <a:p>
          <a:endParaRPr lang="en-US"/>
        </a:p>
      </dgm:t>
    </dgm:pt>
    <dgm:pt modelId="{6182D4A6-3DF0-455D-841E-4A8C9273324D}" type="sibTrans" cxnId="{4360833A-F82C-427A-9C7B-9181E8586358}">
      <dgm:prSet/>
      <dgm:spPr/>
      <dgm:t>
        <a:bodyPr/>
        <a:lstStyle/>
        <a:p>
          <a:endParaRPr lang="en-US"/>
        </a:p>
      </dgm:t>
    </dgm:pt>
    <dgm:pt modelId="{F4DD94AE-D7C9-44BF-89C8-ED9E4BC6B785}">
      <dgm:prSet/>
      <dgm:spPr>
        <a:solidFill>
          <a:srgbClr val="FF0000"/>
        </a:solidFill>
      </dgm:spPr>
      <dgm:t>
        <a:bodyPr/>
        <a:lstStyle/>
        <a:p>
          <a:r>
            <a:rPr lang="en-US"/>
            <a:t>May require reliance on open-source or paid databases</a:t>
          </a:r>
        </a:p>
      </dgm:t>
    </dgm:pt>
    <dgm:pt modelId="{3E0279A0-175A-41C8-9EC2-5DBDD1E1FCF1}" type="parTrans" cxnId="{FFF7F394-333E-4799-8CA9-0308C09B03D1}">
      <dgm:prSet/>
      <dgm:spPr/>
      <dgm:t>
        <a:bodyPr/>
        <a:lstStyle/>
        <a:p>
          <a:endParaRPr lang="en-US"/>
        </a:p>
      </dgm:t>
    </dgm:pt>
    <dgm:pt modelId="{D9C994A5-F234-4535-A16C-BE972E8CAEE4}" type="sibTrans" cxnId="{FFF7F394-333E-4799-8CA9-0308C09B03D1}">
      <dgm:prSet/>
      <dgm:spPr/>
      <dgm:t>
        <a:bodyPr/>
        <a:lstStyle/>
        <a:p>
          <a:endParaRPr lang="en-US"/>
        </a:p>
      </dgm:t>
    </dgm:pt>
    <dgm:pt modelId="{B4E2E427-64D4-4332-B093-9387C5FE9422}">
      <dgm:prSet/>
      <dgm:spPr>
        <a:solidFill>
          <a:srgbClr val="FF0000"/>
        </a:solidFill>
      </dgm:spPr>
      <dgm:t>
        <a:bodyPr/>
        <a:lstStyle/>
        <a:p>
          <a:r>
            <a:rPr lang="en-US"/>
            <a:t>Limited or costly data could restrict the range of available athletes</a:t>
          </a:r>
        </a:p>
      </dgm:t>
    </dgm:pt>
    <dgm:pt modelId="{39E9CE53-ED4F-4F25-8EE7-185ADA259CE1}" type="parTrans" cxnId="{50895024-C193-4A2B-9A4C-16409B9689C9}">
      <dgm:prSet/>
      <dgm:spPr/>
      <dgm:t>
        <a:bodyPr/>
        <a:lstStyle/>
        <a:p>
          <a:endParaRPr lang="en-US"/>
        </a:p>
      </dgm:t>
    </dgm:pt>
    <dgm:pt modelId="{11C200E0-4A0D-40AB-92AF-1FCD5851566D}" type="sibTrans" cxnId="{50895024-C193-4A2B-9A4C-16409B9689C9}">
      <dgm:prSet/>
      <dgm:spPr/>
      <dgm:t>
        <a:bodyPr/>
        <a:lstStyle/>
        <a:p>
          <a:endParaRPr lang="en-US"/>
        </a:p>
      </dgm:t>
    </dgm:pt>
    <dgm:pt modelId="{3E79723C-3FA2-42DD-B3A1-11359BBC9463}" type="pres">
      <dgm:prSet presAssocID="{AD738C95-A572-480C-99C1-46977438B285}" presName="CompostProcess" presStyleCnt="0">
        <dgm:presLayoutVars>
          <dgm:dir/>
          <dgm:resizeHandles val="exact"/>
        </dgm:presLayoutVars>
      </dgm:prSet>
      <dgm:spPr/>
    </dgm:pt>
    <dgm:pt modelId="{AFB29515-9069-44F6-B79F-051811DF60DA}" type="pres">
      <dgm:prSet presAssocID="{AD738C95-A572-480C-99C1-46977438B285}" presName="arrow" presStyleLbl="bgShp" presStyleIdx="0" presStyleCnt="1"/>
      <dgm:spPr>
        <a:gradFill flip="none" rotWithShape="0">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dgm:spPr>
    </dgm:pt>
    <dgm:pt modelId="{83B5D994-E203-4A8E-888B-A57BFBCDFAC7}" type="pres">
      <dgm:prSet presAssocID="{AD738C95-A572-480C-99C1-46977438B285}" presName="linearProcess" presStyleCnt="0"/>
      <dgm:spPr/>
    </dgm:pt>
    <dgm:pt modelId="{C70F2831-5DC4-471D-B7C6-F262E94D47E8}" type="pres">
      <dgm:prSet presAssocID="{81626D53-2CE7-48CC-A36B-910289E01FA6}" presName="textNode" presStyleLbl="node1" presStyleIdx="0" presStyleCnt="3">
        <dgm:presLayoutVars>
          <dgm:bulletEnabled val="1"/>
        </dgm:presLayoutVars>
      </dgm:prSet>
      <dgm:spPr/>
    </dgm:pt>
    <dgm:pt modelId="{6A9C0BB3-E597-491D-B507-39C244796E97}" type="pres">
      <dgm:prSet presAssocID="{C9A65CFE-29A5-49D6-9711-F03D156B08EB}" presName="sibTrans" presStyleCnt="0"/>
      <dgm:spPr/>
    </dgm:pt>
    <dgm:pt modelId="{A94DA1AE-1951-4E96-8DAF-813E180217BD}" type="pres">
      <dgm:prSet presAssocID="{6230DD5E-A492-4A87-94DD-C6DA415FA7CC}" presName="textNode" presStyleLbl="node1" presStyleIdx="1" presStyleCnt="3">
        <dgm:presLayoutVars>
          <dgm:bulletEnabled val="1"/>
        </dgm:presLayoutVars>
      </dgm:prSet>
      <dgm:spPr/>
    </dgm:pt>
    <dgm:pt modelId="{A6099EE2-51CD-4022-AA7B-D18A2D2FE714}" type="pres">
      <dgm:prSet presAssocID="{D532954B-B7C3-42BA-B8AF-BFAA8C61D0FA}" presName="sibTrans" presStyleCnt="0"/>
      <dgm:spPr/>
    </dgm:pt>
    <dgm:pt modelId="{2E199A28-0EB4-4872-ADD4-718667097BE6}" type="pres">
      <dgm:prSet presAssocID="{2B216100-28EB-44F7-A9B4-1615367930E3}" presName="textNode" presStyleLbl="node1" presStyleIdx="2" presStyleCnt="3">
        <dgm:presLayoutVars>
          <dgm:bulletEnabled val="1"/>
        </dgm:presLayoutVars>
      </dgm:prSet>
      <dgm:spPr/>
    </dgm:pt>
  </dgm:ptLst>
  <dgm:cxnLst>
    <dgm:cxn modelId="{02ED8C01-B2CE-4659-BBF6-81F1C990AE2C}" srcId="{81626D53-2CE7-48CC-A36B-910289E01FA6}" destId="{AFD4D2FB-AD9E-4A93-B95A-4C2530A96378}" srcOrd="0" destOrd="0" parTransId="{E29E2D06-AEE8-4191-B070-9E450CC4E6FD}" sibTransId="{0E4070BA-1831-49DF-B6E9-D97533580119}"/>
    <dgm:cxn modelId="{25BD520B-9B54-4D85-B2F0-B48CC9788D45}" srcId="{AD738C95-A572-480C-99C1-46977438B285}" destId="{6230DD5E-A492-4A87-94DD-C6DA415FA7CC}" srcOrd="1" destOrd="0" parTransId="{D884CB55-60B2-4854-B31F-7C178869B4A9}" sibTransId="{D532954B-B7C3-42BA-B8AF-BFAA8C61D0FA}"/>
    <dgm:cxn modelId="{36BD3D11-19FD-45CE-9899-2BAB736D1EE6}" type="presOf" srcId="{F00726AC-D9C3-4BCA-B057-30CC1FFCBFF7}" destId="{A94DA1AE-1951-4E96-8DAF-813E180217BD}" srcOrd="0" destOrd="1" presId="urn:microsoft.com/office/officeart/2005/8/layout/hProcess9"/>
    <dgm:cxn modelId="{50895024-C193-4A2B-9A4C-16409B9689C9}" srcId="{2B216100-28EB-44F7-A9B4-1615367930E3}" destId="{B4E2E427-64D4-4332-B093-9387C5FE9422}" srcOrd="1" destOrd="0" parTransId="{39E9CE53-ED4F-4F25-8EE7-185ADA259CE1}" sibTransId="{11C200E0-4A0D-40AB-92AF-1FCD5851566D}"/>
    <dgm:cxn modelId="{BDD5A727-E168-44F9-A5D7-BA9A11DD7A6F}" type="presOf" srcId="{B4E2E427-64D4-4332-B093-9387C5FE9422}" destId="{2E199A28-0EB4-4872-ADD4-718667097BE6}" srcOrd="0" destOrd="2" presId="urn:microsoft.com/office/officeart/2005/8/layout/hProcess9"/>
    <dgm:cxn modelId="{B7B88129-7084-40B9-B5BE-48A80D29DE3C}" srcId="{AD738C95-A572-480C-99C1-46977438B285}" destId="{81626D53-2CE7-48CC-A36B-910289E01FA6}" srcOrd="0" destOrd="0" parTransId="{4B736F65-95EC-42BE-AFDF-C696B5E06681}" sibTransId="{C9A65CFE-29A5-49D6-9711-F03D156B08EB}"/>
    <dgm:cxn modelId="{4360833A-F82C-427A-9C7B-9181E8586358}" srcId="{AD738C95-A572-480C-99C1-46977438B285}" destId="{2B216100-28EB-44F7-A9B4-1615367930E3}" srcOrd="2" destOrd="0" parTransId="{EA525E4B-6342-4241-87DB-E048299627F4}" sibTransId="{6182D4A6-3DF0-455D-841E-4A8C9273324D}"/>
    <dgm:cxn modelId="{B832633F-2DD1-4CF0-8387-B9819520EFFA}" type="presOf" srcId="{2B216100-28EB-44F7-A9B4-1615367930E3}" destId="{2E199A28-0EB4-4872-ADD4-718667097BE6}" srcOrd="0" destOrd="0" presId="urn:microsoft.com/office/officeart/2005/8/layout/hProcess9"/>
    <dgm:cxn modelId="{CC2D394D-16C9-40D1-B6D5-2AE6082EDF7E}" srcId="{6230DD5E-A492-4A87-94DD-C6DA415FA7CC}" destId="{F00726AC-D9C3-4BCA-B057-30CC1FFCBFF7}" srcOrd="0" destOrd="0" parTransId="{67DF3ED5-FB74-4192-884F-4000E90DD915}" sibTransId="{8AA5AB97-90D8-4BCC-AA98-02AC7112D926}"/>
    <dgm:cxn modelId="{C35E377B-2843-4322-9922-609239DD02FF}" type="presOf" srcId="{AFD4D2FB-AD9E-4A93-B95A-4C2530A96378}" destId="{C70F2831-5DC4-471D-B7C6-F262E94D47E8}" srcOrd="0" destOrd="1" presId="urn:microsoft.com/office/officeart/2005/8/layout/hProcess9"/>
    <dgm:cxn modelId="{613EAF92-C154-4E7D-B913-8D4202662987}" type="presOf" srcId="{AD738C95-A572-480C-99C1-46977438B285}" destId="{3E79723C-3FA2-42DD-B3A1-11359BBC9463}" srcOrd="0" destOrd="0" presId="urn:microsoft.com/office/officeart/2005/8/layout/hProcess9"/>
    <dgm:cxn modelId="{FFF7F394-333E-4799-8CA9-0308C09B03D1}" srcId="{2B216100-28EB-44F7-A9B4-1615367930E3}" destId="{F4DD94AE-D7C9-44BF-89C8-ED9E4BC6B785}" srcOrd="0" destOrd="0" parTransId="{3E0279A0-175A-41C8-9EC2-5DBDD1E1FCF1}" sibTransId="{D9C994A5-F234-4535-A16C-BE972E8CAEE4}"/>
    <dgm:cxn modelId="{6CE54A99-41F0-457F-AC4F-875E55CBAFC1}" type="presOf" srcId="{81626D53-2CE7-48CC-A36B-910289E01FA6}" destId="{C70F2831-5DC4-471D-B7C6-F262E94D47E8}" srcOrd="0" destOrd="0" presId="urn:microsoft.com/office/officeart/2005/8/layout/hProcess9"/>
    <dgm:cxn modelId="{835856BD-C4B3-4DF7-A25E-A452D384F1EB}" type="presOf" srcId="{F4DD94AE-D7C9-44BF-89C8-ED9E4BC6B785}" destId="{2E199A28-0EB4-4872-ADD4-718667097BE6}" srcOrd="0" destOrd="1" presId="urn:microsoft.com/office/officeart/2005/8/layout/hProcess9"/>
    <dgm:cxn modelId="{511E30D3-78D2-42EC-ACC3-E9C51002B5CF}" type="presOf" srcId="{6230DD5E-A492-4A87-94DD-C6DA415FA7CC}" destId="{A94DA1AE-1951-4E96-8DAF-813E180217BD}" srcOrd="0" destOrd="0" presId="urn:microsoft.com/office/officeart/2005/8/layout/hProcess9"/>
    <dgm:cxn modelId="{A738F06C-A8CB-4742-8EB1-53B8D016938A}" type="presParOf" srcId="{3E79723C-3FA2-42DD-B3A1-11359BBC9463}" destId="{AFB29515-9069-44F6-B79F-051811DF60DA}" srcOrd="0" destOrd="0" presId="urn:microsoft.com/office/officeart/2005/8/layout/hProcess9"/>
    <dgm:cxn modelId="{F21FA275-9C05-4FA3-85E1-E592AC9E0B14}" type="presParOf" srcId="{3E79723C-3FA2-42DD-B3A1-11359BBC9463}" destId="{83B5D994-E203-4A8E-888B-A57BFBCDFAC7}" srcOrd="1" destOrd="0" presId="urn:microsoft.com/office/officeart/2005/8/layout/hProcess9"/>
    <dgm:cxn modelId="{8EA6091C-3C76-4616-97F7-210DC5FA7A07}" type="presParOf" srcId="{83B5D994-E203-4A8E-888B-A57BFBCDFAC7}" destId="{C70F2831-5DC4-471D-B7C6-F262E94D47E8}" srcOrd="0" destOrd="0" presId="urn:microsoft.com/office/officeart/2005/8/layout/hProcess9"/>
    <dgm:cxn modelId="{D42DC0E4-C7FA-447C-8239-3AEA6C1D79C0}" type="presParOf" srcId="{83B5D994-E203-4A8E-888B-A57BFBCDFAC7}" destId="{6A9C0BB3-E597-491D-B507-39C244796E97}" srcOrd="1" destOrd="0" presId="urn:microsoft.com/office/officeart/2005/8/layout/hProcess9"/>
    <dgm:cxn modelId="{F25B79B9-0034-4355-9D33-10AA89D7D282}" type="presParOf" srcId="{83B5D994-E203-4A8E-888B-A57BFBCDFAC7}" destId="{A94DA1AE-1951-4E96-8DAF-813E180217BD}" srcOrd="2" destOrd="0" presId="urn:microsoft.com/office/officeart/2005/8/layout/hProcess9"/>
    <dgm:cxn modelId="{DDA506A0-2ADF-409E-8019-6A7449E92128}" type="presParOf" srcId="{83B5D994-E203-4A8E-888B-A57BFBCDFAC7}" destId="{A6099EE2-51CD-4022-AA7B-D18A2D2FE714}" srcOrd="3" destOrd="0" presId="urn:microsoft.com/office/officeart/2005/8/layout/hProcess9"/>
    <dgm:cxn modelId="{056D22CB-722A-49E0-9257-2BC10C2182B0}" type="presParOf" srcId="{83B5D994-E203-4A8E-888B-A57BFBCDFAC7}" destId="{2E199A28-0EB4-4872-ADD4-718667097BE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ED6BCA-F900-4418-A17D-CD9AE1864ADB}"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2DA7F6F-EEA1-4A49-A63E-4A2C1EC3A872}">
      <dgm:prSet/>
      <dgm:spPr>
        <a:solidFill>
          <a:schemeClr val="tx2">
            <a:lumMod val="75000"/>
            <a:lumOff val="25000"/>
          </a:schemeClr>
        </a:solidFill>
      </dgm:spPr>
      <dgm:t>
        <a:bodyPr/>
        <a:lstStyle/>
        <a:p>
          <a:r>
            <a:rPr lang="en-US"/>
            <a:t>Description</a:t>
          </a:r>
        </a:p>
      </dgm:t>
    </dgm:pt>
    <dgm:pt modelId="{BD43D46A-6D4E-42F7-B8BF-A3EDFD43D136}" type="parTrans" cxnId="{5DBCF9BB-423A-4EE5-AF60-3CB89D5B82FC}">
      <dgm:prSet/>
      <dgm:spPr/>
      <dgm:t>
        <a:bodyPr/>
        <a:lstStyle/>
        <a:p>
          <a:endParaRPr lang="en-US"/>
        </a:p>
      </dgm:t>
    </dgm:pt>
    <dgm:pt modelId="{093A0A96-2B0A-485D-B676-99065B54544B}" type="sibTrans" cxnId="{5DBCF9BB-423A-4EE5-AF60-3CB89D5B82FC}">
      <dgm:prSet/>
      <dgm:spPr/>
      <dgm:t>
        <a:bodyPr/>
        <a:lstStyle/>
        <a:p>
          <a:endParaRPr lang="en-US"/>
        </a:p>
      </dgm:t>
    </dgm:pt>
    <dgm:pt modelId="{AE70CBF5-299E-4D67-9280-AC0B6E40D077}">
      <dgm:prSet/>
      <dgm:spPr>
        <a:solidFill>
          <a:schemeClr val="tx2">
            <a:lumMod val="75000"/>
            <a:lumOff val="25000"/>
          </a:schemeClr>
        </a:solidFill>
      </dgm:spPr>
      <dgm:t>
        <a:bodyPr/>
        <a:lstStyle/>
        <a:p>
          <a:r>
            <a:rPr lang="en-US"/>
            <a:t>Subscription or licensing for data usage and server hosting could add significant costs to the project</a:t>
          </a:r>
        </a:p>
      </dgm:t>
    </dgm:pt>
    <dgm:pt modelId="{9FBB2435-002B-4CC6-BD1F-27D635750A0F}" type="parTrans" cxnId="{9516A041-2CA6-41A9-91A1-AEA52AF56207}">
      <dgm:prSet/>
      <dgm:spPr/>
      <dgm:t>
        <a:bodyPr/>
        <a:lstStyle/>
        <a:p>
          <a:endParaRPr lang="en-US"/>
        </a:p>
      </dgm:t>
    </dgm:pt>
    <dgm:pt modelId="{8CD10BD8-EA23-49D4-B4AE-C81401458E34}" type="sibTrans" cxnId="{9516A041-2CA6-41A9-91A1-AEA52AF56207}">
      <dgm:prSet/>
      <dgm:spPr/>
      <dgm:t>
        <a:bodyPr/>
        <a:lstStyle/>
        <a:p>
          <a:endParaRPr lang="en-US"/>
        </a:p>
      </dgm:t>
    </dgm:pt>
    <dgm:pt modelId="{FA77B6E0-A04D-4439-A6F2-BDF6C9A07C80}">
      <dgm:prSet/>
      <dgm:spPr>
        <a:solidFill>
          <a:schemeClr val="tx2">
            <a:lumMod val="75000"/>
            <a:lumOff val="25000"/>
          </a:schemeClr>
        </a:solidFill>
      </dgm:spPr>
      <dgm:t>
        <a:bodyPr/>
        <a:lstStyle/>
        <a:p>
          <a:r>
            <a:rPr lang="en-US"/>
            <a:t>Challenge</a:t>
          </a:r>
        </a:p>
      </dgm:t>
    </dgm:pt>
    <dgm:pt modelId="{21A6BAFC-7697-4E5D-B0A5-F4B4225590F9}" type="parTrans" cxnId="{F0A229A8-0327-4CA5-B24B-96DFDB7E7D30}">
      <dgm:prSet/>
      <dgm:spPr/>
      <dgm:t>
        <a:bodyPr/>
        <a:lstStyle/>
        <a:p>
          <a:endParaRPr lang="en-US"/>
        </a:p>
      </dgm:t>
    </dgm:pt>
    <dgm:pt modelId="{48E90F69-FF96-4D25-BA51-ED10D11CACF5}" type="sibTrans" cxnId="{F0A229A8-0327-4CA5-B24B-96DFDB7E7D30}">
      <dgm:prSet/>
      <dgm:spPr/>
      <dgm:t>
        <a:bodyPr/>
        <a:lstStyle/>
        <a:p>
          <a:endParaRPr lang="en-US"/>
        </a:p>
      </dgm:t>
    </dgm:pt>
    <dgm:pt modelId="{F5FA5761-5F94-4BC0-AFD0-39A96EB3BC24}">
      <dgm:prSet/>
      <dgm:spPr>
        <a:solidFill>
          <a:schemeClr val="tx2">
            <a:lumMod val="75000"/>
            <a:lumOff val="25000"/>
          </a:schemeClr>
        </a:solidFill>
      </dgm:spPr>
      <dgm:t>
        <a:bodyPr/>
        <a:lstStyle/>
        <a:p>
          <a:r>
            <a:rPr lang="en-US" dirty="0"/>
            <a:t>Managing server costs and data subscriptions within our limited personal limits</a:t>
          </a:r>
        </a:p>
      </dgm:t>
    </dgm:pt>
    <dgm:pt modelId="{09C34BCB-3CB2-4566-A538-7C9AC30E4DC8}" type="parTrans" cxnId="{14FC8DAD-4E88-4E30-9380-CB4C883E5756}">
      <dgm:prSet/>
      <dgm:spPr/>
      <dgm:t>
        <a:bodyPr/>
        <a:lstStyle/>
        <a:p>
          <a:endParaRPr lang="en-US"/>
        </a:p>
      </dgm:t>
    </dgm:pt>
    <dgm:pt modelId="{149A944C-1694-483A-9FFB-D5A284F42A7B}" type="sibTrans" cxnId="{14FC8DAD-4E88-4E30-9380-CB4C883E5756}">
      <dgm:prSet/>
      <dgm:spPr/>
      <dgm:t>
        <a:bodyPr/>
        <a:lstStyle/>
        <a:p>
          <a:endParaRPr lang="en-US"/>
        </a:p>
      </dgm:t>
    </dgm:pt>
    <dgm:pt modelId="{DBB8B172-5C91-42D3-A674-C6B4E98CBC02}">
      <dgm:prSet/>
      <dgm:spPr>
        <a:solidFill>
          <a:schemeClr val="tx2">
            <a:lumMod val="75000"/>
            <a:lumOff val="25000"/>
          </a:schemeClr>
        </a:solidFill>
      </dgm:spPr>
      <dgm:t>
        <a:bodyPr/>
        <a:lstStyle/>
        <a:p>
          <a:r>
            <a:rPr lang="en-US"/>
            <a:t>Influence</a:t>
          </a:r>
        </a:p>
      </dgm:t>
    </dgm:pt>
    <dgm:pt modelId="{290659BC-352F-41B2-9116-6B7B769E5FD5}" type="parTrans" cxnId="{D7686DBC-52E1-4673-B2E8-30253E0D3316}">
      <dgm:prSet/>
      <dgm:spPr/>
      <dgm:t>
        <a:bodyPr/>
        <a:lstStyle/>
        <a:p>
          <a:endParaRPr lang="en-US"/>
        </a:p>
      </dgm:t>
    </dgm:pt>
    <dgm:pt modelId="{E2115B4A-0825-493F-B6A9-852C962AE814}" type="sibTrans" cxnId="{D7686DBC-52E1-4673-B2E8-30253E0D3316}">
      <dgm:prSet/>
      <dgm:spPr/>
      <dgm:t>
        <a:bodyPr/>
        <a:lstStyle/>
        <a:p>
          <a:endParaRPr lang="en-US"/>
        </a:p>
      </dgm:t>
    </dgm:pt>
    <dgm:pt modelId="{1191D365-5B85-4926-A5FD-FB7E9658882C}">
      <dgm:prSet/>
      <dgm:spPr>
        <a:solidFill>
          <a:schemeClr val="tx2">
            <a:lumMod val="75000"/>
            <a:lumOff val="25000"/>
          </a:schemeClr>
        </a:solidFill>
      </dgm:spPr>
      <dgm:t>
        <a:bodyPr/>
        <a:lstStyle/>
        <a:p>
          <a:r>
            <a:rPr lang="en-US"/>
            <a:t>Need to find cost-effective or free solutions for data and hosting</a:t>
          </a:r>
        </a:p>
      </dgm:t>
    </dgm:pt>
    <dgm:pt modelId="{EA6E34EA-DE5C-4343-86AE-2FB4BDEF9715}" type="parTrans" cxnId="{DFCD4CF0-C4B6-4259-BFA0-D5EE4719F596}">
      <dgm:prSet/>
      <dgm:spPr/>
      <dgm:t>
        <a:bodyPr/>
        <a:lstStyle/>
        <a:p>
          <a:endParaRPr lang="en-US"/>
        </a:p>
      </dgm:t>
    </dgm:pt>
    <dgm:pt modelId="{D2967E42-8820-47DB-953C-A1FE56CCE285}" type="sibTrans" cxnId="{DFCD4CF0-C4B6-4259-BFA0-D5EE4719F596}">
      <dgm:prSet/>
      <dgm:spPr/>
      <dgm:t>
        <a:bodyPr/>
        <a:lstStyle/>
        <a:p>
          <a:endParaRPr lang="en-US"/>
        </a:p>
      </dgm:t>
    </dgm:pt>
    <dgm:pt modelId="{A468A15A-E386-4CCD-ACB5-ED682B62F939}">
      <dgm:prSet/>
      <dgm:spPr>
        <a:solidFill>
          <a:schemeClr val="tx2">
            <a:lumMod val="75000"/>
            <a:lumOff val="25000"/>
          </a:schemeClr>
        </a:solidFill>
      </dgm:spPr>
      <dgm:t>
        <a:bodyPr/>
        <a:lstStyle/>
        <a:p>
          <a:r>
            <a:rPr lang="en-US"/>
            <a:t>Cost constraints may limit the scope of the project</a:t>
          </a:r>
        </a:p>
      </dgm:t>
    </dgm:pt>
    <dgm:pt modelId="{7CEB72FD-4534-4FD5-9C03-6C1ED6E421FB}" type="parTrans" cxnId="{FCCAB5B9-79F5-41F9-B026-E37EBE433D13}">
      <dgm:prSet/>
      <dgm:spPr/>
      <dgm:t>
        <a:bodyPr/>
        <a:lstStyle/>
        <a:p>
          <a:endParaRPr lang="en-US"/>
        </a:p>
      </dgm:t>
    </dgm:pt>
    <dgm:pt modelId="{06AFBD04-6149-4E56-9A86-DA5E21155BE2}" type="sibTrans" cxnId="{FCCAB5B9-79F5-41F9-B026-E37EBE433D13}">
      <dgm:prSet/>
      <dgm:spPr/>
      <dgm:t>
        <a:bodyPr/>
        <a:lstStyle/>
        <a:p>
          <a:endParaRPr lang="en-US"/>
        </a:p>
      </dgm:t>
    </dgm:pt>
    <dgm:pt modelId="{154EC7DF-00F1-4F64-9D15-CCA6E3078164}" type="pres">
      <dgm:prSet presAssocID="{C4ED6BCA-F900-4418-A17D-CD9AE1864ADB}" presName="CompostProcess" presStyleCnt="0">
        <dgm:presLayoutVars>
          <dgm:dir/>
          <dgm:resizeHandles val="exact"/>
        </dgm:presLayoutVars>
      </dgm:prSet>
      <dgm:spPr/>
    </dgm:pt>
    <dgm:pt modelId="{F94960FF-5C79-45B2-BB01-A2643CB21529}" type="pres">
      <dgm:prSet presAssocID="{C4ED6BCA-F900-4418-A17D-CD9AE1864ADB}" presName="arrow" presStyleLbl="bgShp" presStyleIdx="0" presStyleCnt="1"/>
      <dgm:spPr>
        <a:gradFill flip="none" rotWithShape="0">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path path="circle">
            <a:fillToRect l="50000" t="50000" r="50000" b="50000"/>
          </a:path>
          <a:tileRect/>
        </a:gradFill>
      </dgm:spPr>
    </dgm:pt>
    <dgm:pt modelId="{FC664DA6-C857-4016-8D73-77D70D8C1911}" type="pres">
      <dgm:prSet presAssocID="{C4ED6BCA-F900-4418-A17D-CD9AE1864ADB}" presName="linearProcess" presStyleCnt="0"/>
      <dgm:spPr/>
    </dgm:pt>
    <dgm:pt modelId="{CCF226EA-FCE8-45E3-8E91-16BC9DF5CA15}" type="pres">
      <dgm:prSet presAssocID="{F2DA7F6F-EEA1-4A49-A63E-4A2C1EC3A872}" presName="textNode" presStyleLbl="node1" presStyleIdx="0" presStyleCnt="3">
        <dgm:presLayoutVars>
          <dgm:bulletEnabled val="1"/>
        </dgm:presLayoutVars>
      </dgm:prSet>
      <dgm:spPr/>
    </dgm:pt>
    <dgm:pt modelId="{B7CD014C-D8EC-4675-A5BD-4167F3A6F246}" type="pres">
      <dgm:prSet presAssocID="{093A0A96-2B0A-485D-B676-99065B54544B}" presName="sibTrans" presStyleCnt="0"/>
      <dgm:spPr/>
    </dgm:pt>
    <dgm:pt modelId="{61C940E9-97CB-4870-8E05-8BA865F0D88B}" type="pres">
      <dgm:prSet presAssocID="{FA77B6E0-A04D-4439-A6F2-BDF6C9A07C80}" presName="textNode" presStyleLbl="node1" presStyleIdx="1" presStyleCnt="3">
        <dgm:presLayoutVars>
          <dgm:bulletEnabled val="1"/>
        </dgm:presLayoutVars>
      </dgm:prSet>
      <dgm:spPr/>
    </dgm:pt>
    <dgm:pt modelId="{462E653E-A087-4633-BD0D-EEC419FF2EB0}" type="pres">
      <dgm:prSet presAssocID="{48E90F69-FF96-4D25-BA51-ED10D11CACF5}" presName="sibTrans" presStyleCnt="0"/>
      <dgm:spPr/>
    </dgm:pt>
    <dgm:pt modelId="{2AB5C589-1C83-4253-8F7F-6A6F0FBEF380}" type="pres">
      <dgm:prSet presAssocID="{DBB8B172-5C91-42D3-A674-C6B4E98CBC02}" presName="textNode" presStyleLbl="node1" presStyleIdx="2" presStyleCnt="3">
        <dgm:presLayoutVars>
          <dgm:bulletEnabled val="1"/>
        </dgm:presLayoutVars>
      </dgm:prSet>
      <dgm:spPr/>
    </dgm:pt>
  </dgm:ptLst>
  <dgm:cxnLst>
    <dgm:cxn modelId="{3B23CE04-BB99-4519-A90F-18EE123ECF23}" type="presOf" srcId="{AE70CBF5-299E-4D67-9280-AC0B6E40D077}" destId="{CCF226EA-FCE8-45E3-8E91-16BC9DF5CA15}" srcOrd="0" destOrd="1" presId="urn:microsoft.com/office/officeart/2005/8/layout/hProcess9"/>
    <dgm:cxn modelId="{C475BD10-B75F-422F-BE33-D90FDC54FBEB}" type="presOf" srcId="{F2DA7F6F-EEA1-4A49-A63E-4A2C1EC3A872}" destId="{CCF226EA-FCE8-45E3-8E91-16BC9DF5CA15}" srcOrd="0" destOrd="0" presId="urn:microsoft.com/office/officeart/2005/8/layout/hProcess9"/>
    <dgm:cxn modelId="{5829DC19-3245-4D3A-BD28-B5015B4334E7}" type="presOf" srcId="{A468A15A-E386-4CCD-ACB5-ED682B62F939}" destId="{2AB5C589-1C83-4253-8F7F-6A6F0FBEF380}" srcOrd="0" destOrd="2" presId="urn:microsoft.com/office/officeart/2005/8/layout/hProcess9"/>
    <dgm:cxn modelId="{9516A041-2CA6-41A9-91A1-AEA52AF56207}" srcId="{F2DA7F6F-EEA1-4A49-A63E-4A2C1EC3A872}" destId="{AE70CBF5-299E-4D67-9280-AC0B6E40D077}" srcOrd="0" destOrd="0" parTransId="{9FBB2435-002B-4CC6-BD1F-27D635750A0F}" sibTransId="{8CD10BD8-EA23-49D4-B4AE-C81401458E34}"/>
    <dgm:cxn modelId="{9A643465-D292-4247-BA68-048C3A0EC2BB}" type="presOf" srcId="{F5FA5761-5F94-4BC0-AFD0-39A96EB3BC24}" destId="{61C940E9-97CB-4870-8E05-8BA865F0D88B}" srcOrd="0" destOrd="1" presId="urn:microsoft.com/office/officeart/2005/8/layout/hProcess9"/>
    <dgm:cxn modelId="{DAA3BF59-F187-4513-A0A0-76598BBF6C62}" type="presOf" srcId="{FA77B6E0-A04D-4439-A6F2-BDF6C9A07C80}" destId="{61C940E9-97CB-4870-8E05-8BA865F0D88B}" srcOrd="0" destOrd="0" presId="urn:microsoft.com/office/officeart/2005/8/layout/hProcess9"/>
    <dgm:cxn modelId="{EA255F98-8BDF-4840-A715-B9F563256802}" type="presOf" srcId="{DBB8B172-5C91-42D3-A674-C6B4E98CBC02}" destId="{2AB5C589-1C83-4253-8F7F-6A6F0FBEF380}" srcOrd="0" destOrd="0" presId="urn:microsoft.com/office/officeart/2005/8/layout/hProcess9"/>
    <dgm:cxn modelId="{F0A229A8-0327-4CA5-B24B-96DFDB7E7D30}" srcId="{C4ED6BCA-F900-4418-A17D-CD9AE1864ADB}" destId="{FA77B6E0-A04D-4439-A6F2-BDF6C9A07C80}" srcOrd="1" destOrd="0" parTransId="{21A6BAFC-7697-4E5D-B0A5-F4B4225590F9}" sibTransId="{48E90F69-FF96-4D25-BA51-ED10D11CACF5}"/>
    <dgm:cxn modelId="{14FC8DAD-4E88-4E30-9380-CB4C883E5756}" srcId="{FA77B6E0-A04D-4439-A6F2-BDF6C9A07C80}" destId="{F5FA5761-5F94-4BC0-AFD0-39A96EB3BC24}" srcOrd="0" destOrd="0" parTransId="{09C34BCB-3CB2-4566-A538-7C9AC30E4DC8}" sibTransId="{149A944C-1694-483A-9FFB-D5A284F42A7B}"/>
    <dgm:cxn modelId="{FCCAB5B9-79F5-41F9-B026-E37EBE433D13}" srcId="{DBB8B172-5C91-42D3-A674-C6B4E98CBC02}" destId="{A468A15A-E386-4CCD-ACB5-ED682B62F939}" srcOrd="1" destOrd="0" parTransId="{7CEB72FD-4534-4FD5-9C03-6C1ED6E421FB}" sibTransId="{06AFBD04-6149-4E56-9A86-DA5E21155BE2}"/>
    <dgm:cxn modelId="{5DBCF9BB-423A-4EE5-AF60-3CB89D5B82FC}" srcId="{C4ED6BCA-F900-4418-A17D-CD9AE1864ADB}" destId="{F2DA7F6F-EEA1-4A49-A63E-4A2C1EC3A872}" srcOrd="0" destOrd="0" parTransId="{BD43D46A-6D4E-42F7-B8BF-A3EDFD43D136}" sibTransId="{093A0A96-2B0A-485D-B676-99065B54544B}"/>
    <dgm:cxn modelId="{D7686DBC-52E1-4673-B2E8-30253E0D3316}" srcId="{C4ED6BCA-F900-4418-A17D-CD9AE1864ADB}" destId="{DBB8B172-5C91-42D3-A674-C6B4E98CBC02}" srcOrd="2" destOrd="0" parTransId="{290659BC-352F-41B2-9116-6B7B769E5FD5}" sibTransId="{E2115B4A-0825-493F-B6A9-852C962AE814}"/>
    <dgm:cxn modelId="{823863D7-5F55-4C40-BFEB-0DF8E1F577A4}" type="presOf" srcId="{1191D365-5B85-4926-A5FD-FB7E9658882C}" destId="{2AB5C589-1C83-4253-8F7F-6A6F0FBEF380}" srcOrd="0" destOrd="1" presId="urn:microsoft.com/office/officeart/2005/8/layout/hProcess9"/>
    <dgm:cxn modelId="{50E937EB-9E95-4D57-AD35-10E258C23266}" type="presOf" srcId="{C4ED6BCA-F900-4418-A17D-CD9AE1864ADB}" destId="{154EC7DF-00F1-4F64-9D15-CCA6E3078164}" srcOrd="0" destOrd="0" presId="urn:microsoft.com/office/officeart/2005/8/layout/hProcess9"/>
    <dgm:cxn modelId="{DFCD4CF0-C4B6-4259-BFA0-D5EE4719F596}" srcId="{DBB8B172-5C91-42D3-A674-C6B4E98CBC02}" destId="{1191D365-5B85-4926-A5FD-FB7E9658882C}" srcOrd="0" destOrd="0" parTransId="{EA6E34EA-DE5C-4343-86AE-2FB4BDEF9715}" sibTransId="{D2967E42-8820-47DB-953C-A1FE56CCE285}"/>
    <dgm:cxn modelId="{2A76DE1F-A4E7-4859-92F6-DA0188AC8661}" type="presParOf" srcId="{154EC7DF-00F1-4F64-9D15-CCA6E3078164}" destId="{F94960FF-5C79-45B2-BB01-A2643CB21529}" srcOrd="0" destOrd="0" presId="urn:microsoft.com/office/officeart/2005/8/layout/hProcess9"/>
    <dgm:cxn modelId="{799B81AB-0A55-454B-9B7A-A4AD36386AC7}" type="presParOf" srcId="{154EC7DF-00F1-4F64-9D15-CCA6E3078164}" destId="{FC664DA6-C857-4016-8D73-77D70D8C1911}" srcOrd="1" destOrd="0" presId="urn:microsoft.com/office/officeart/2005/8/layout/hProcess9"/>
    <dgm:cxn modelId="{C46CA113-37E6-4FD4-B915-47BC6F093843}" type="presParOf" srcId="{FC664DA6-C857-4016-8D73-77D70D8C1911}" destId="{CCF226EA-FCE8-45E3-8E91-16BC9DF5CA15}" srcOrd="0" destOrd="0" presId="urn:microsoft.com/office/officeart/2005/8/layout/hProcess9"/>
    <dgm:cxn modelId="{11D81B1B-A0FC-43E0-B0BE-C40A369EECB5}" type="presParOf" srcId="{FC664DA6-C857-4016-8D73-77D70D8C1911}" destId="{B7CD014C-D8EC-4675-A5BD-4167F3A6F246}" srcOrd="1" destOrd="0" presId="urn:microsoft.com/office/officeart/2005/8/layout/hProcess9"/>
    <dgm:cxn modelId="{E9B2F2AF-1A14-40D0-807B-59E27825D841}" type="presParOf" srcId="{FC664DA6-C857-4016-8D73-77D70D8C1911}" destId="{61C940E9-97CB-4870-8E05-8BA865F0D88B}" srcOrd="2" destOrd="0" presId="urn:microsoft.com/office/officeart/2005/8/layout/hProcess9"/>
    <dgm:cxn modelId="{2C7F9855-9D15-4EC2-ABDE-2DE23683E677}" type="presParOf" srcId="{FC664DA6-C857-4016-8D73-77D70D8C1911}" destId="{462E653E-A087-4633-BD0D-EEC419FF2EB0}" srcOrd="3" destOrd="0" presId="urn:microsoft.com/office/officeart/2005/8/layout/hProcess9"/>
    <dgm:cxn modelId="{E0E44D17-E9FD-4622-B6A5-05503C7AC4A3}" type="presParOf" srcId="{FC664DA6-C857-4016-8D73-77D70D8C1911}" destId="{2AB5C589-1C83-4253-8F7F-6A6F0FBEF38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191221-2F6D-49C9-8B2B-512ED74FC3F1}"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656F3EE3-4CC7-48C8-99CC-F91380F6D895}">
      <dgm:prSet/>
      <dgm:spPr>
        <a:solidFill>
          <a:schemeClr val="accent3">
            <a:lumMod val="75000"/>
          </a:schemeClr>
        </a:solidFill>
      </dgm:spPr>
      <dgm:t>
        <a:bodyPr/>
        <a:lstStyle/>
        <a:p>
          <a:r>
            <a:rPr lang="en-US" dirty="0"/>
            <a:t>Description</a:t>
          </a:r>
        </a:p>
      </dgm:t>
    </dgm:pt>
    <dgm:pt modelId="{25AA781E-A2C3-46E0-8FE2-73D73523CF47}" type="parTrans" cxnId="{E1A3E1DF-D1F8-4E9E-A050-C10D081466F9}">
      <dgm:prSet/>
      <dgm:spPr/>
      <dgm:t>
        <a:bodyPr/>
        <a:lstStyle/>
        <a:p>
          <a:endParaRPr lang="en-US"/>
        </a:p>
      </dgm:t>
    </dgm:pt>
    <dgm:pt modelId="{072F0D03-4788-4E10-84E9-B82F9859FF3D}" type="sibTrans" cxnId="{E1A3E1DF-D1F8-4E9E-A050-C10D081466F9}">
      <dgm:prSet/>
      <dgm:spPr/>
      <dgm:t>
        <a:bodyPr/>
        <a:lstStyle/>
        <a:p>
          <a:endParaRPr lang="en-US"/>
        </a:p>
      </dgm:t>
    </dgm:pt>
    <dgm:pt modelId="{8F52E98E-2BAE-43DC-B228-5B271BA915E1}">
      <dgm:prSet/>
      <dgm:spPr>
        <a:solidFill>
          <a:schemeClr val="accent3">
            <a:lumMod val="75000"/>
          </a:schemeClr>
        </a:solidFill>
      </dgm:spPr>
      <dgm:t>
        <a:bodyPr/>
        <a:lstStyle/>
        <a:p>
          <a:r>
            <a:rPr lang="en-US"/>
            <a:t>Web scraping can be an option to gather data, but we must ensure compliance with relevant laws and terms of service</a:t>
          </a:r>
        </a:p>
      </dgm:t>
    </dgm:pt>
    <dgm:pt modelId="{37ADD96E-D163-4A85-9DBE-632826C23F9F}" type="parTrans" cxnId="{04DFD227-853D-4DD8-BE36-3DA84C42066F}">
      <dgm:prSet/>
      <dgm:spPr/>
      <dgm:t>
        <a:bodyPr/>
        <a:lstStyle/>
        <a:p>
          <a:endParaRPr lang="en-US"/>
        </a:p>
      </dgm:t>
    </dgm:pt>
    <dgm:pt modelId="{F7931E2F-C708-4048-ABB8-D331FABFA0EC}" type="sibTrans" cxnId="{04DFD227-853D-4DD8-BE36-3DA84C42066F}">
      <dgm:prSet/>
      <dgm:spPr/>
      <dgm:t>
        <a:bodyPr/>
        <a:lstStyle/>
        <a:p>
          <a:endParaRPr lang="en-US"/>
        </a:p>
      </dgm:t>
    </dgm:pt>
    <dgm:pt modelId="{B3279922-2406-48A4-B710-431077451276}">
      <dgm:prSet/>
      <dgm:spPr>
        <a:solidFill>
          <a:schemeClr val="accent3">
            <a:lumMod val="75000"/>
          </a:schemeClr>
        </a:solidFill>
      </dgm:spPr>
      <dgm:t>
        <a:bodyPr/>
        <a:lstStyle/>
        <a:p>
          <a:r>
            <a:rPr lang="en-US" dirty="0"/>
            <a:t>Challenge</a:t>
          </a:r>
        </a:p>
      </dgm:t>
    </dgm:pt>
    <dgm:pt modelId="{6DB78AA1-928C-4183-93D7-C06C7064C772}" type="parTrans" cxnId="{C6059B9C-5EFC-446C-88CA-12472F7EA082}">
      <dgm:prSet/>
      <dgm:spPr/>
      <dgm:t>
        <a:bodyPr/>
        <a:lstStyle/>
        <a:p>
          <a:endParaRPr lang="en-US"/>
        </a:p>
      </dgm:t>
    </dgm:pt>
    <dgm:pt modelId="{3353E933-3ECE-4D37-A640-63F65793B64C}" type="sibTrans" cxnId="{C6059B9C-5EFC-446C-88CA-12472F7EA082}">
      <dgm:prSet/>
      <dgm:spPr/>
      <dgm:t>
        <a:bodyPr/>
        <a:lstStyle/>
        <a:p>
          <a:endParaRPr lang="en-US"/>
        </a:p>
      </dgm:t>
    </dgm:pt>
    <dgm:pt modelId="{C092180C-1454-4805-B93E-57918F9722A7}">
      <dgm:prSet/>
      <dgm:spPr>
        <a:solidFill>
          <a:schemeClr val="accent3">
            <a:lumMod val="75000"/>
          </a:schemeClr>
        </a:solidFill>
      </dgm:spPr>
      <dgm:t>
        <a:bodyPr/>
        <a:lstStyle/>
        <a:p>
          <a:r>
            <a:rPr lang="en-US"/>
            <a:t>Unauthorized scraping could lead to legal issue or restricted use of the website</a:t>
          </a:r>
        </a:p>
      </dgm:t>
    </dgm:pt>
    <dgm:pt modelId="{B2658BE3-E01E-4962-9199-B966F71EA4FD}" type="parTrans" cxnId="{C9B28A8C-3D38-4642-87E9-1A225D34213A}">
      <dgm:prSet/>
      <dgm:spPr/>
      <dgm:t>
        <a:bodyPr/>
        <a:lstStyle/>
        <a:p>
          <a:endParaRPr lang="en-US"/>
        </a:p>
      </dgm:t>
    </dgm:pt>
    <dgm:pt modelId="{370A7AFA-3EAB-4479-A163-6DEB0A2F746E}" type="sibTrans" cxnId="{C9B28A8C-3D38-4642-87E9-1A225D34213A}">
      <dgm:prSet/>
      <dgm:spPr/>
      <dgm:t>
        <a:bodyPr/>
        <a:lstStyle/>
        <a:p>
          <a:endParaRPr lang="en-US"/>
        </a:p>
      </dgm:t>
    </dgm:pt>
    <dgm:pt modelId="{2E79F774-A614-43D3-9C6F-C6FED15C399B}">
      <dgm:prSet/>
      <dgm:spPr>
        <a:solidFill>
          <a:schemeClr val="accent3">
            <a:lumMod val="75000"/>
          </a:schemeClr>
        </a:solidFill>
      </dgm:spPr>
      <dgm:t>
        <a:bodyPr/>
        <a:lstStyle/>
        <a:p>
          <a:r>
            <a:rPr lang="en-US"/>
            <a:t>Influence</a:t>
          </a:r>
        </a:p>
      </dgm:t>
    </dgm:pt>
    <dgm:pt modelId="{5D9D0149-67DC-4650-9310-B7C1985E8C04}" type="parTrans" cxnId="{C9DDA6FF-8288-4366-A11B-E6AA4E8562E6}">
      <dgm:prSet/>
      <dgm:spPr/>
      <dgm:t>
        <a:bodyPr/>
        <a:lstStyle/>
        <a:p>
          <a:endParaRPr lang="en-US"/>
        </a:p>
      </dgm:t>
    </dgm:pt>
    <dgm:pt modelId="{362F73B9-B333-49A9-833C-FDDB9E1460A3}" type="sibTrans" cxnId="{C9DDA6FF-8288-4366-A11B-E6AA4E8562E6}">
      <dgm:prSet/>
      <dgm:spPr/>
      <dgm:t>
        <a:bodyPr/>
        <a:lstStyle/>
        <a:p>
          <a:endParaRPr lang="en-US"/>
        </a:p>
      </dgm:t>
    </dgm:pt>
    <dgm:pt modelId="{54559139-D6E8-495B-9C47-781380854AE1}">
      <dgm:prSet/>
      <dgm:spPr>
        <a:solidFill>
          <a:schemeClr val="accent3">
            <a:lumMod val="75000"/>
          </a:schemeClr>
        </a:solidFill>
      </dgm:spPr>
      <dgm:t>
        <a:bodyPr/>
        <a:lstStyle/>
        <a:p>
          <a:r>
            <a:rPr lang="en-US"/>
            <a:t>May force us to rely on licensed or paid sources</a:t>
          </a:r>
        </a:p>
      </dgm:t>
    </dgm:pt>
    <dgm:pt modelId="{7222C3DC-BF20-45B9-A963-82D724322228}" type="parTrans" cxnId="{EE897A89-F84B-4369-914B-271F1ABE2A55}">
      <dgm:prSet/>
      <dgm:spPr/>
      <dgm:t>
        <a:bodyPr/>
        <a:lstStyle/>
        <a:p>
          <a:endParaRPr lang="en-US"/>
        </a:p>
      </dgm:t>
    </dgm:pt>
    <dgm:pt modelId="{EF994B2B-53A4-4555-8C1B-C87E9890B355}" type="sibTrans" cxnId="{EE897A89-F84B-4369-914B-271F1ABE2A55}">
      <dgm:prSet/>
      <dgm:spPr/>
      <dgm:t>
        <a:bodyPr/>
        <a:lstStyle/>
        <a:p>
          <a:endParaRPr lang="en-US"/>
        </a:p>
      </dgm:t>
    </dgm:pt>
    <dgm:pt modelId="{9E526A75-6550-4CF5-90EE-6EF228DDDF83}">
      <dgm:prSet/>
      <dgm:spPr>
        <a:solidFill>
          <a:schemeClr val="accent3">
            <a:lumMod val="75000"/>
          </a:schemeClr>
        </a:solidFill>
      </dgm:spPr>
      <dgm:t>
        <a:bodyPr/>
        <a:lstStyle/>
        <a:p>
          <a:r>
            <a:rPr lang="en-US"/>
            <a:t>Legal concerns could limit how we obtain and use data</a:t>
          </a:r>
        </a:p>
      </dgm:t>
    </dgm:pt>
    <dgm:pt modelId="{BF8735D8-7020-4FBE-B047-CBD7432702AB}" type="parTrans" cxnId="{53388A10-E234-441F-AACF-6F3848F28DFB}">
      <dgm:prSet/>
      <dgm:spPr/>
      <dgm:t>
        <a:bodyPr/>
        <a:lstStyle/>
        <a:p>
          <a:endParaRPr lang="en-US"/>
        </a:p>
      </dgm:t>
    </dgm:pt>
    <dgm:pt modelId="{573A9133-999F-4A10-A598-61103C36D93B}" type="sibTrans" cxnId="{53388A10-E234-441F-AACF-6F3848F28DFB}">
      <dgm:prSet/>
      <dgm:spPr/>
      <dgm:t>
        <a:bodyPr/>
        <a:lstStyle/>
        <a:p>
          <a:endParaRPr lang="en-US"/>
        </a:p>
      </dgm:t>
    </dgm:pt>
    <dgm:pt modelId="{2187C361-6328-4B01-B452-035AC70D71AF}" type="pres">
      <dgm:prSet presAssocID="{DA191221-2F6D-49C9-8B2B-512ED74FC3F1}" presName="CompostProcess" presStyleCnt="0">
        <dgm:presLayoutVars>
          <dgm:dir/>
          <dgm:resizeHandles val="exact"/>
        </dgm:presLayoutVars>
      </dgm:prSet>
      <dgm:spPr/>
    </dgm:pt>
    <dgm:pt modelId="{D52F9756-7E70-47A9-909D-7F3BBD7407D1}" type="pres">
      <dgm:prSet presAssocID="{DA191221-2F6D-49C9-8B2B-512ED74FC3F1}" presName="arrow" presStyleLbl="bgShp" presStyleIdx="0" presStyleCnt="1"/>
      <dgm:spPr>
        <a:gradFill flip="none" rotWithShape="0">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path path="circle">
            <a:fillToRect l="50000" t="50000" r="50000" b="50000"/>
          </a:path>
          <a:tileRect/>
        </a:gradFill>
      </dgm:spPr>
    </dgm:pt>
    <dgm:pt modelId="{1D712BA0-68FD-4CB1-A3E4-5FF2C74DAD83}" type="pres">
      <dgm:prSet presAssocID="{DA191221-2F6D-49C9-8B2B-512ED74FC3F1}" presName="linearProcess" presStyleCnt="0"/>
      <dgm:spPr/>
    </dgm:pt>
    <dgm:pt modelId="{A19002A5-9809-4BBA-9F1D-C5C0FA4C51A0}" type="pres">
      <dgm:prSet presAssocID="{656F3EE3-4CC7-48C8-99CC-F91380F6D895}" presName="textNode" presStyleLbl="node1" presStyleIdx="0" presStyleCnt="3">
        <dgm:presLayoutVars>
          <dgm:bulletEnabled val="1"/>
        </dgm:presLayoutVars>
      </dgm:prSet>
      <dgm:spPr/>
    </dgm:pt>
    <dgm:pt modelId="{62782763-1935-4186-9205-5263F9550553}" type="pres">
      <dgm:prSet presAssocID="{072F0D03-4788-4E10-84E9-B82F9859FF3D}" presName="sibTrans" presStyleCnt="0"/>
      <dgm:spPr/>
    </dgm:pt>
    <dgm:pt modelId="{A23133A7-91BE-4731-9A9F-F75AF3E454F7}" type="pres">
      <dgm:prSet presAssocID="{B3279922-2406-48A4-B710-431077451276}" presName="textNode" presStyleLbl="node1" presStyleIdx="1" presStyleCnt="3">
        <dgm:presLayoutVars>
          <dgm:bulletEnabled val="1"/>
        </dgm:presLayoutVars>
      </dgm:prSet>
      <dgm:spPr/>
    </dgm:pt>
    <dgm:pt modelId="{B3825E49-691E-47CD-874E-EAA8639F914E}" type="pres">
      <dgm:prSet presAssocID="{3353E933-3ECE-4D37-A640-63F65793B64C}" presName="sibTrans" presStyleCnt="0"/>
      <dgm:spPr/>
    </dgm:pt>
    <dgm:pt modelId="{F85D3E8B-2A71-492F-B0AD-507D41C2D2BF}" type="pres">
      <dgm:prSet presAssocID="{2E79F774-A614-43D3-9C6F-C6FED15C399B}" presName="textNode" presStyleLbl="node1" presStyleIdx="2" presStyleCnt="3">
        <dgm:presLayoutVars>
          <dgm:bulletEnabled val="1"/>
        </dgm:presLayoutVars>
      </dgm:prSet>
      <dgm:spPr/>
    </dgm:pt>
  </dgm:ptLst>
  <dgm:cxnLst>
    <dgm:cxn modelId="{3011FA00-2017-40FF-9402-7367DF3232D2}" type="presOf" srcId="{2E79F774-A614-43D3-9C6F-C6FED15C399B}" destId="{F85D3E8B-2A71-492F-B0AD-507D41C2D2BF}" srcOrd="0" destOrd="0" presId="urn:microsoft.com/office/officeart/2005/8/layout/hProcess9"/>
    <dgm:cxn modelId="{53388A10-E234-441F-AACF-6F3848F28DFB}" srcId="{2E79F774-A614-43D3-9C6F-C6FED15C399B}" destId="{9E526A75-6550-4CF5-90EE-6EF228DDDF83}" srcOrd="1" destOrd="0" parTransId="{BF8735D8-7020-4FBE-B047-CBD7432702AB}" sibTransId="{573A9133-999F-4A10-A598-61103C36D93B}"/>
    <dgm:cxn modelId="{6AE3C419-3895-4243-B434-3DBAD6CDAC39}" type="presOf" srcId="{C092180C-1454-4805-B93E-57918F9722A7}" destId="{A23133A7-91BE-4731-9A9F-F75AF3E454F7}" srcOrd="0" destOrd="1" presId="urn:microsoft.com/office/officeart/2005/8/layout/hProcess9"/>
    <dgm:cxn modelId="{04DFD227-853D-4DD8-BE36-3DA84C42066F}" srcId="{656F3EE3-4CC7-48C8-99CC-F91380F6D895}" destId="{8F52E98E-2BAE-43DC-B228-5B271BA915E1}" srcOrd="0" destOrd="0" parTransId="{37ADD96E-D163-4A85-9DBE-632826C23F9F}" sibTransId="{F7931E2F-C708-4048-ABB8-D331FABFA0EC}"/>
    <dgm:cxn modelId="{33AF1D30-0F1E-4FEC-82DE-4C5CD28240A9}" type="presOf" srcId="{9E526A75-6550-4CF5-90EE-6EF228DDDF83}" destId="{F85D3E8B-2A71-492F-B0AD-507D41C2D2BF}" srcOrd="0" destOrd="2" presId="urn:microsoft.com/office/officeart/2005/8/layout/hProcess9"/>
    <dgm:cxn modelId="{2A5B124A-2954-451F-907D-C521E082E1FC}" type="presOf" srcId="{656F3EE3-4CC7-48C8-99CC-F91380F6D895}" destId="{A19002A5-9809-4BBA-9F1D-C5C0FA4C51A0}" srcOrd="0" destOrd="0" presId="urn:microsoft.com/office/officeart/2005/8/layout/hProcess9"/>
    <dgm:cxn modelId="{A77D6177-C143-45D8-810A-EDAC35DDB355}" type="presOf" srcId="{54559139-D6E8-495B-9C47-781380854AE1}" destId="{F85D3E8B-2A71-492F-B0AD-507D41C2D2BF}" srcOrd="0" destOrd="1" presId="urn:microsoft.com/office/officeart/2005/8/layout/hProcess9"/>
    <dgm:cxn modelId="{75846857-0D72-4870-858C-E0F196826A44}" type="presOf" srcId="{8F52E98E-2BAE-43DC-B228-5B271BA915E1}" destId="{A19002A5-9809-4BBA-9F1D-C5C0FA4C51A0}" srcOrd="0" destOrd="1" presId="urn:microsoft.com/office/officeart/2005/8/layout/hProcess9"/>
    <dgm:cxn modelId="{EE897A89-F84B-4369-914B-271F1ABE2A55}" srcId="{2E79F774-A614-43D3-9C6F-C6FED15C399B}" destId="{54559139-D6E8-495B-9C47-781380854AE1}" srcOrd="0" destOrd="0" parTransId="{7222C3DC-BF20-45B9-A963-82D724322228}" sibTransId="{EF994B2B-53A4-4555-8C1B-C87E9890B355}"/>
    <dgm:cxn modelId="{C9B28A8C-3D38-4642-87E9-1A225D34213A}" srcId="{B3279922-2406-48A4-B710-431077451276}" destId="{C092180C-1454-4805-B93E-57918F9722A7}" srcOrd="0" destOrd="0" parTransId="{B2658BE3-E01E-4962-9199-B966F71EA4FD}" sibTransId="{370A7AFA-3EAB-4479-A163-6DEB0A2F746E}"/>
    <dgm:cxn modelId="{C6059B9C-5EFC-446C-88CA-12472F7EA082}" srcId="{DA191221-2F6D-49C9-8B2B-512ED74FC3F1}" destId="{B3279922-2406-48A4-B710-431077451276}" srcOrd="1" destOrd="0" parTransId="{6DB78AA1-928C-4183-93D7-C06C7064C772}" sibTransId="{3353E933-3ECE-4D37-A640-63F65793B64C}"/>
    <dgm:cxn modelId="{F5122DD2-29FB-488A-B33B-D406DF498FB8}" type="presOf" srcId="{B3279922-2406-48A4-B710-431077451276}" destId="{A23133A7-91BE-4731-9A9F-F75AF3E454F7}" srcOrd="0" destOrd="0" presId="urn:microsoft.com/office/officeart/2005/8/layout/hProcess9"/>
    <dgm:cxn modelId="{E1A3E1DF-D1F8-4E9E-A050-C10D081466F9}" srcId="{DA191221-2F6D-49C9-8B2B-512ED74FC3F1}" destId="{656F3EE3-4CC7-48C8-99CC-F91380F6D895}" srcOrd="0" destOrd="0" parTransId="{25AA781E-A2C3-46E0-8FE2-73D73523CF47}" sibTransId="{072F0D03-4788-4E10-84E9-B82F9859FF3D}"/>
    <dgm:cxn modelId="{4056A0E2-2E52-400B-B501-AEFA357AD096}" type="presOf" srcId="{DA191221-2F6D-49C9-8B2B-512ED74FC3F1}" destId="{2187C361-6328-4B01-B452-035AC70D71AF}" srcOrd="0" destOrd="0" presId="urn:microsoft.com/office/officeart/2005/8/layout/hProcess9"/>
    <dgm:cxn modelId="{C9DDA6FF-8288-4366-A11B-E6AA4E8562E6}" srcId="{DA191221-2F6D-49C9-8B2B-512ED74FC3F1}" destId="{2E79F774-A614-43D3-9C6F-C6FED15C399B}" srcOrd="2" destOrd="0" parTransId="{5D9D0149-67DC-4650-9310-B7C1985E8C04}" sibTransId="{362F73B9-B333-49A9-833C-FDDB9E1460A3}"/>
    <dgm:cxn modelId="{99880BA7-593C-4DE0-90DC-3EBF5D2D8A03}" type="presParOf" srcId="{2187C361-6328-4B01-B452-035AC70D71AF}" destId="{D52F9756-7E70-47A9-909D-7F3BBD7407D1}" srcOrd="0" destOrd="0" presId="urn:microsoft.com/office/officeart/2005/8/layout/hProcess9"/>
    <dgm:cxn modelId="{ED89EDFD-E6BB-4B15-A391-8404BDEA31A5}" type="presParOf" srcId="{2187C361-6328-4B01-B452-035AC70D71AF}" destId="{1D712BA0-68FD-4CB1-A3E4-5FF2C74DAD83}" srcOrd="1" destOrd="0" presId="urn:microsoft.com/office/officeart/2005/8/layout/hProcess9"/>
    <dgm:cxn modelId="{3E3A1F38-EAE2-4FAC-9A81-2E6361C54E3A}" type="presParOf" srcId="{1D712BA0-68FD-4CB1-A3E4-5FF2C74DAD83}" destId="{A19002A5-9809-4BBA-9F1D-C5C0FA4C51A0}" srcOrd="0" destOrd="0" presId="urn:microsoft.com/office/officeart/2005/8/layout/hProcess9"/>
    <dgm:cxn modelId="{129D1077-56AC-4340-AB0E-0B20C9FD9A9D}" type="presParOf" srcId="{1D712BA0-68FD-4CB1-A3E4-5FF2C74DAD83}" destId="{62782763-1935-4186-9205-5263F9550553}" srcOrd="1" destOrd="0" presId="urn:microsoft.com/office/officeart/2005/8/layout/hProcess9"/>
    <dgm:cxn modelId="{970C0202-CAA4-455F-A07D-BE56DD405091}" type="presParOf" srcId="{1D712BA0-68FD-4CB1-A3E4-5FF2C74DAD83}" destId="{A23133A7-91BE-4731-9A9F-F75AF3E454F7}" srcOrd="2" destOrd="0" presId="urn:microsoft.com/office/officeart/2005/8/layout/hProcess9"/>
    <dgm:cxn modelId="{A403B649-A30D-4881-8004-38F20D6AFB1A}" type="presParOf" srcId="{1D712BA0-68FD-4CB1-A3E4-5FF2C74DAD83}" destId="{B3825E49-691E-47CD-874E-EAA8639F914E}" srcOrd="3" destOrd="0" presId="urn:microsoft.com/office/officeart/2005/8/layout/hProcess9"/>
    <dgm:cxn modelId="{F00DBCFF-E4DE-4D28-B70A-32E4FFCB7455}" type="presParOf" srcId="{1D712BA0-68FD-4CB1-A3E4-5FF2C74DAD83}" destId="{F85D3E8B-2A71-492F-B0AD-507D41C2D2B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4D2BD3-B63D-4187-A37A-C1116DEAB4C3}"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1A4616B7-E490-44A3-B101-E99858654849}">
      <dgm:prSet/>
      <dgm:spPr>
        <a:solidFill>
          <a:schemeClr val="accent5">
            <a:lumMod val="60000"/>
            <a:lumOff val="40000"/>
          </a:schemeClr>
        </a:solidFill>
      </dgm:spPr>
      <dgm:t>
        <a:bodyPr/>
        <a:lstStyle/>
        <a:p>
          <a:r>
            <a:rPr lang="en-US" dirty="0"/>
            <a:t>Description</a:t>
          </a:r>
        </a:p>
      </dgm:t>
    </dgm:pt>
    <dgm:pt modelId="{061CD8B4-1171-48FB-A643-E7A28FCCEAA7}" type="parTrans" cxnId="{7CC4CCEF-944A-480F-B1DA-43CD3B9A5CBA}">
      <dgm:prSet/>
      <dgm:spPr/>
      <dgm:t>
        <a:bodyPr/>
        <a:lstStyle/>
        <a:p>
          <a:endParaRPr lang="en-US"/>
        </a:p>
      </dgm:t>
    </dgm:pt>
    <dgm:pt modelId="{164CA874-183E-4D9B-8D65-148662B7ACC9}" type="sibTrans" cxnId="{7CC4CCEF-944A-480F-B1DA-43CD3B9A5CBA}">
      <dgm:prSet/>
      <dgm:spPr/>
      <dgm:t>
        <a:bodyPr/>
        <a:lstStyle/>
        <a:p>
          <a:endParaRPr lang="en-US"/>
        </a:p>
      </dgm:t>
    </dgm:pt>
    <dgm:pt modelId="{9103E11B-9B39-451C-BFC5-6A38A546E434}">
      <dgm:prSet/>
      <dgm:spPr>
        <a:solidFill>
          <a:schemeClr val="accent5">
            <a:lumMod val="60000"/>
            <a:lumOff val="40000"/>
          </a:schemeClr>
        </a:solidFill>
      </dgm:spPr>
      <dgm:t>
        <a:bodyPr/>
        <a:lstStyle/>
        <a:p>
          <a:r>
            <a:rPr lang="en-US" dirty="0"/>
            <a:t>Accolades in different sports (e.g., MVP in football vs. basketball) may carry different significance affecting the obscurity of athletes</a:t>
          </a:r>
        </a:p>
      </dgm:t>
    </dgm:pt>
    <dgm:pt modelId="{4DE5DF54-88E8-4A39-8D8C-79BC67A98C0C}" type="parTrans" cxnId="{8F7DD283-DE58-4D3C-825A-7FB428F64C1E}">
      <dgm:prSet/>
      <dgm:spPr/>
      <dgm:t>
        <a:bodyPr/>
        <a:lstStyle/>
        <a:p>
          <a:endParaRPr lang="en-US"/>
        </a:p>
      </dgm:t>
    </dgm:pt>
    <dgm:pt modelId="{09D48B7A-9DC9-4EB0-BCBB-3A11672B7E95}" type="sibTrans" cxnId="{8F7DD283-DE58-4D3C-825A-7FB428F64C1E}">
      <dgm:prSet/>
      <dgm:spPr/>
      <dgm:t>
        <a:bodyPr/>
        <a:lstStyle/>
        <a:p>
          <a:endParaRPr lang="en-US"/>
        </a:p>
      </dgm:t>
    </dgm:pt>
    <dgm:pt modelId="{288A5523-78D7-4458-A2CF-640B28BA3810}">
      <dgm:prSet/>
      <dgm:spPr>
        <a:solidFill>
          <a:schemeClr val="accent5">
            <a:lumMod val="60000"/>
            <a:lumOff val="40000"/>
          </a:schemeClr>
        </a:solidFill>
      </dgm:spPr>
      <dgm:t>
        <a:bodyPr/>
        <a:lstStyle/>
        <a:p>
          <a:r>
            <a:rPr lang="en-US"/>
            <a:t>Challenge</a:t>
          </a:r>
        </a:p>
      </dgm:t>
    </dgm:pt>
    <dgm:pt modelId="{C950932C-F343-4D85-8668-74DB73551938}" type="parTrans" cxnId="{B322895C-6F66-408F-869E-39C10CEA0D8C}">
      <dgm:prSet/>
      <dgm:spPr/>
      <dgm:t>
        <a:bodyPr/>
        <a:lstStyle/>
        <a:p>
          <a:endParaRPr lang="en-US"/>
        </a:p>
      </dgm:t>
    </dgm:pt>
    <dgm:pt modelId="{5741E06C-CCFC-40B0-A705-5EC94CDE48E2}" type="sibTrans" cxnId="{B322895C-6F66-408F-869E-39C10CEA0D8C}">
      <dgm:prSet/>
      <dgm:spPr/>
      <dgm:t>
        <a:bodyPr/>
        <a:lstStyle/>
        <a:p>
          <a:endParaRPr lang="en-US"/>
        </a:p>
      </dgm:t>
    </dgm:pt>
    <dgm:pt modelId="{B1FED574-3BE2-4E30-961A-307E1C12130B}">
      <dgm:prSet/>
      <dgm:spPr>
        <a:solidFill>
          <a:schemeClr val="accent5">
            <a:lumMod val="60000"/>
            <a:lumOff val="40000"/>
          </a:schemeClr>
        </a:solidFill>
      </dgm:spPr>
      <dgm:t>
        <a:bodyPr/>
        <a:lstStyle/>
        <a:p>
          <a:r>
            <a:rPr lang="en-US"/>
            <a:t>Creating a fair weighting system that adjusts for differences across sports</a:t>
          </a:r>
        </a:p>
      </dgm:t>
    </dgm:pt>
    <dgm:pt modelId="{37BB5DF4-09EB-4818-A490-0F29EE607318}" type="parTrans" cxnId="{D509533E-77D5-4239-8FA6-A0B9412302E6}">
      <dgm:prSet/>
      <dgm:spPr/>
      <dgm:t>
        <a:bodyPr/>
        <a:lstStyle/>
        <a:p>
          <a:endParaRPr lang="en-US"/>
        </a:p>
      </dgm:t>
    </dgm:pt>
    <dgm:pt modelId="{B541F3D5-4288-4871-9211-D4C7977B18FD}" type="sibTrans" cxnId="{D509533E-77D5-4239-8FA6-A0B9412302E6}">
      <dgm:prSet/>
      <dgm:spPr/>
      <dgm:t>
        <a:bodyPr/>
        <a:lstStyle/>
        <a:p>
          <a:endParaRPr lang="en-US"/>
        </a:p>
      </dgm:t>
    </dgm:pt>
    <dgm:pt modelId="{98B220CF-9E14-46D7-8E64-4EDEBE458190}">
      <dgm:prSet/>
      <dgm:spPr>
        <a:solidFill>
          <a:schemeClr val="accent5">
            <a:lumMod val="60000"/>
            <a:lumOff val="40000"/>
          </a:schemeClr>
        </a:solidFill>
      </dgm:spPr>
      <dgm:t>
        <a:bodyPr/>
        <a:lstStyle/>
        <a:p>
          <a:r>
            <a:rPr lang="en-US"/>
            <a:t>Influence</a:t>
          </a:r>
        </a:p>
      </dgm:t>
    </dgm:pt>
    <dgm:pt modelId="{FD9FFFD6-22BB-4DB9-83F3-BA7398784D2F}" type="parTrans" cxnId="{EEEC8CC0-5328-4BF3-9A1C-CAE05A2E4000}">
      <dgm:prSet/>
      <dgm:spPr/>
      <dgm:t>
        <a:bodyPr/>
        <a:lstStyle/>
        <a:p>
          <a:endParaRPr lang="en-US"/>
        </a:p>
      </dgm:t>
    </dgm:pt>
    <dgm:pt modelId="{3DC1A3D7-53FA-4672-8222-04FB2BAC2FFF}" type="sibTrans" cxnId="{EEEC8CC0-5328-4BF3-9A1C-CAE05A2E4000}">
      <dgm:prSet/>
      <dgm:spPr/>
      <dgm:t>
        <a:bodyPr/>
        <a:lstStyle/>
        <a:p>
          <a:endParaRPr lang="en-US"/>
        </a:p>
      </dgm:t>
    </dgm:pt>
    <dgm:pt modelId="{58C6A742-F62B-4C3C-A35E-336A3CE149BA}">
      <dgm:prSet/>
      <dgm:spPr>
        <a:solidFill>
          <a:schemeClr val="accent5">
            <a:lumMod val="60000"/>
            <a:lumOff val="40000"/>
          </a:schemeClr>
        </a:solidFill>
      </dgm:spPr>
      <dgm:t>
        <a:bodyPr/>
        <a:lstStyle/>
        <a:p>
          <a:r>
            <a:rPr lang="en-US"/>
            <a:t>Adds complexity to the algorithm in our Obscurity Engine</a:t>
          </a:r>
        </a:p>
      </dgm:t>
    </dgm:pt>
    <dgm:pt modelId="{ACB8C0B1-201F-40EC-9401-A90F7CC906EF}" type="parTrans" cxnId="{7DA9E358-BF7C-476E-A156-CD198F8C2604}">
      <dgm:prSet/>
      <dgm:spPr/>
      <dgm:t>
        <a:bodyPr/>
        <a:lstStyle/>
        <a:p>
          <a:endParaRPr lang="en-US"/>
        </a:p>
      </dgm:t>
    </dgm:pt>
    <dgm:pt modelId="{D0E8CFBC-B95C-42A7-9531-1A46FE448D09}" type="sibTrans" cxnId="{7DA9E358-BF7C-476E-A156-CD198F8C2604}">
      <dgm:prSet/>
      <dgm:spPr/>
      <dgm:t>
        <a:bodyPr/>
        <a:lstStyle/>
        <a:p>
          <a:endParaRPr lang="en-US"/>
        </a:p>
      </dgm:t>
    </dgm:pt>
    <dgm:pt modelId="{3A613B91-2871-4B28-B6A4-E82C59467B7E}">
      <dgm:prSet/>
      <dgm:spPr>
        <a:solidFill>
          <a:schemeClr val="accent5">
            <a:lumMod val="60000"/>
            <a:lumOff val="40000"/>
          </a:schemeClr>
        </a:solidFill>
      </dgm:spPr>
      <dgm:t>
        <a:bodyPr/>
        <a:lstStyle/>
        <a:p>
          <a:r>
            <a:rPr lang="en-US"/>
            <a:t>Requires the development of a weighting system across multiple sports</a:t>
          </a:r>
        </a:p>
      </dgm:t>
    </dgm:pt>
    <dgm:pt modelId="{541736CE-729E-43B1-95C8-0F892FEAA232}" type="parTrans" cxnId="{F3F28F60-E94A-437B-8C9E-FB5BABB7CCC6}">
      <dgm:prSet/>
      <dgm:spPr/>
      <dgm:t>
        <a:bodyPr/>
        <a:lstStyle/>
        <a:p>
          <a:endParaRPr lang="en-US"/>
        </a:p>
      </dgm:t>
    </dgm:pt>
    <dgm:pt modelId="{AF3A3B48-5AC3-4EB7-AC65-8AE967CBA430}" type="sibTrans" cxnId="{F3F28F60-E94A-437B-8C9E-FB5BABB7CCC6}">
      <dgm:prSet/>
      <dgm:spPr/>
      <dgm:t>
        <a:bodyPr/>
        <a:lstStyle/>
        <a:p>
          <a:endParaRPr lang="en-US"/>
        </a:p>
      </dgm:t>
    </dgm:pt>
    <dgm:pt modelId="{C54E87E7-4AD8-4A4C-B019-4134C18EFF9E}" type="pres">
      <dgm:prSet presAssocID="{364D2BD3-B63D-4187-A37A-C1116DEAB4C3}" presName="CompostProcess" presStyleCnt="0">
        <dgm:presLayoutVars>
          <dgm:dir/>
          <dgm:resizeHandles val="exact"/>
        </dgm:presLayoutVars>
      </dgm:prSet>
      <dgm:spPr/>
    </dgm:pt>
    <dgm:pt modelId="{17A4E6E9-F785-4BBA-A9E4-9F8EF85C46DB}" type="pres">
      <dgm:prSet presAssocID="{364D2BD3-B63D-4187-A37A-C1116DEAB4C3}" presName="arrow" presStyleLbl="bgShp" presStyleIdx="0" presStyleCnt="1"/>
      <dgm:spPr>
        <a:gradFill flip="none" rotWithShape="0">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dgm:spPr>
    </dgm:pt>
    <dgm:pt modelId="{376AA924-4A2F-470B-A006-F282DBEC3028}" type="pres">
      <dgm:prSet presAssocID="{364D2BD3-B63D-4187-A37A-C1116DEAB4C3}" presName="linearProcess" presStyleCnt="0"/>
      <dgm:spPr/>
    </dgm:pt>
    <dgm:pt modelId="{B12098F7-B3D4-499B-B13D-E0BDE3C0740D}" type="pres">
      <dgm:prSet presAssocID="{1A4616B7-E490-44A3-B101-E99858654849}" presName="textNode" presStyleLbl="node1" presStyleIdx="0" presStyleCnt="3">
        <dgm:presLayoutVars>
          <dgm:bulletEnabled val="1"/>
        </dgm:presLayoutVars>
      </dgm:prSet>
      <dgm:spPr/>
    </dgm:pt>
    <dgm:pt modelId="{14B06187-CAB1-4A5A-8730-7D63EE995C91}" type="pres">
      <dgm:prSet presAssocID="{164CA874-183E-4D9B-8D65-148662B7ACC9}" presName="sibTrans" presStyleCnt="0"/>
      <dgm:spPr/>
    </dgm:pt>
    <dgm:pt modelId="{6AFEA7E0-FE6C-4448-8778-51180C4AA35A}" type="pres">
      <dgm:prSet presAssocID="{288A5523-78D7-4458-A2CF-640B28BA3810}" presName="textNode" presStyleLbl="node1" presStyleIdx="1" presStyleCnt="3">
        <dgm:presLayoutVars>
          <dgm:bulletEnabled val="1"/>
        </dgm:presLayoutVars>
      </dgm:prSet>
      <dgm:spPr/>
    </dgm:pt>
    <dgm:pt modelId="{37830CBF-706F-412D-A02C-037D990BAA05}" type="pres">
      <dgm:prSet presAssocID="{5741E06C-CCFC-40B0-A705-5EC94CDE48E2}" presName="sibTrans" presStyleCnt="0"/>
      <dgm:spPr/>
    </dgm:pt>
    <dgm:pt modelId="{1FC3C483-6593-4F22-BF0F-06258D5288A6}" type="pres">
      <dgm:prSet presAssocID="{98B220CF-9E14-46D7-8E64-4EDEBE458190}" presName="textNode" presStyleLbl="node1" presStyleIdx="2" presStyleCnt="3">
        <dgm:presLayoutVars>
          <dgm:bulletEnabled val="1"/>
        </dgm:presLayoutVars>
      </dgm:prSet>
      <dgm:spPr/>
    </dgm:pt>
  </dgm:ptLst>
  <dgm:cxnLst>
    <dgm:cxn modelId="{3897B51A-D6A2-4CDC-B721-CC0805A85A8B}" type="presOf" srcId="{1A4616B7-E490-44A3-B101-E99858654849}" destId="{B12098F7-B3D4-499B-B13D-E0BDE3C0740D}" srcOrd="0" destOrd="0" presId="urn:microsoft.com/office/officeart/2005/8/layout/hProcess9"/>
    <dgm:cxn modelId="{F035C421-DF6E-4EF3-A49A-6EDC2FDC5FF2}" type="presOf" srcId="{9103E11B-9B39-451C-BFC5-6A38A546E434}" destId="{B12098F7-B3D4-499B-B13D-E0BDE3C0740D}" srcOrd="0" destOrd="1" presId="urn:microsoft.com/office/officeart/2005/8/layout/hProcess9"/>
    <dgm:cxn modelId="{D044F938-E50C-4D09-8296-FE82FDD2DCC0}" type="presOf" srcId="{3A613B91-2871-4B28-B6A4-E82C59467B7E}" destId="{1FC3C483-6593-4F22-BF0F-06258D5288A6}" srcOrd="0" destOrd="2" presId="urn:microsoft.com/office/officeart/2005/8/layout/hProcess9"/>
    <dgm:cxn modelId="{3C677E3B-0BE8-4270-BD9B-2B82A15A2E71}" type="presOf" srcId="{58C6A742-F62B-4C3C-A35E-336A3CE149BA}" destId="{1FC3C483-6593-4F22-BF0F-06258D5288A6}" srcOrd="0" destOrd="1" presId="urn:microsoft.com/office/officeart/2005/8/layout/hProcess9"/>
    <dgm:cxn modelId="{D509533E-77D5-4239-8FA6-A0B9412302E6}" srcId="{288A5523-78D7-4458-A2CF-640B28BA3810}" destId="{B1FED574-3BE2-4E30-961A-307E1C12130B}" srcOrd="0" destOrd="0" parTransId="{37BB5DF4-09EB-4818-A490-0F29EE607318}" sibTransId="{B541F3D5-4288-4871-9211-D4C7977B18FD}"/>
    <dgm:cxn modelId="{B322895C-6F66-408F-869E-39C10CEA0D8C}" srcId="{364D2BD3-B63D-4187-A37A-C1116DEAB4C3}" destId="{288A5523-78D7-4458-A2CF-640B28BA3810}" srcOrd="1" destOrd="0" parTransId="{C950932C-F343-4D85-8668-74DB73551938}" sibTransId="{5741E06C-CCFC-40B0-A705-5EC94CDE48E2}"/>
    <dgm:cxn modelId="{F3F28F60-E94A-437B-8C9E-FB5BABB7CCC6}" srcId="{98B220CF-9E14-46D7-8E64-4EDEBE458190}" destId="{3A613B91-2871-4B28-B6A4-E82C59467B7E}" srcOrd="1" destOrd="0" parTransId="{541736CE-729E-43B1-95C8-0F892FEAA232}" sibTransId="{AF3A3B48-5AC3-4EB7-AC65-8AE967CBA430}"/>
    <dgm:cxn modelId="{7DA9E358-BF7C-476E-A156-CD198F8C2604}" srcId="{98B220CF-9E14-46D7-8E64-4EDEBE458190}" destId="{58C6A742-F62B-4C3C-A35E-336A3CE149BA}" srcOrd="0" destOrd="0" parTransId="{ACB8C0B1-201F-40EC-9401-A90F7CC906EF}" sibTransId="{D0E8CFBC-B95C-42A7-9531-1A46FE448D09}"/>
    <dgm:cxn modelId="{8F7DD283-DE58-4D3C-825A-7FB428F64C1E}" srcId="{1A4616B7-E490-44A3-B101-E99858654849}" destId="{9103E11B-9B39-451C-BFC5-6A38A546E434}" srcOrd="0" destOrd="0" parTransId="{4DE5DF54-88E8-4A39-8D8C-79BC67A98C0C}" sibTransId="{09D48B7A-9DC9-4EB0-BCBB-3A11672B7E95}"/>
    <dgm:cxn modelId="{558862A4-216F-401D-BA5E-F94B1FF33615}" type="presOf" srcId="{98B220CF-9E14-46D7-8E64-4EDEBE458190}" destId="{1FC3C483-6593-4F22-BF0F-06258D5288A6}" srcOrd="0" destOrd="0" presId="urn:microsoft.com/office/officeart/2005/8/layout/hProcess9"/>
    <dgm:cxn modelId="{FF88AEA4-8E90-406C-8ED0-8FD692A482FD}" type="presOf" srcId="{B1FED574-3BE2-4E30-961A-307E1C12130B}" destId="{6AFEA7E0-FE6C-4448-8778-51180C4AA35A}" srcOrd="0" destOrd="1" presId="urn:microsoft.com/office/officeart/2005/8/layout/hProcess9"/>
    <dgm:cxn modelId="{EEEC8CC0-5328-4BF3-9A1C-CAE05A2E4000}" srcId="{364D2BD3-B63D-4187-A37A-C1116DEAB4C3}" destId="{98B220CF-9E14-46D7-8E64-4EDEBE458190}" srcOrd="2" destOrd="0" parTransId="{FD9FFFD6-22BB-4DB9-83F3-BA7398784D2F}" sibTransId="{3DC1A3D7-53FA-4672-8222-04FB2BAC2FFF}"/>
    <dgm:cxn modelId="{ABEC3AC4-AD48-487E-B7BB-321A723BB6C0}" type="presOf" srcId="{288A5523-78D7-4458-A2CF-640B28BA3810}" destId="{6AFEA7E0-FE6C-4448-8778-51180C4AA35A}" srcOrd="0" destOrd="0" presId="urn:microsoft.com/office/officeart/2005/8/layout/hProcess9"/>
    <dgm:cxn modelId="{7CC4CCEF-944A-480F-B1DA-43CD3B9A5CBA}" srcId="{364D2BD3-B63D-4187-A37A-C1116DEAB4C3}" destId="{1A4616B7-E490-44A3-B101-E99858654849}" srcOrd="0" destOrd="0" parTransId="{061CD8B4-1171-48FB-A643-E7A28FCCEAA7}" sibTransId="{164CA874-183E-4D9B-8D65-148662B7ACC9}"/>
    <dgm:cxn modelId="{FA3B98F4-3751-41C9-8733-300D1E9B5325}" type="presOf" srcId="{364D2BD3-B63D-4187-A37A-C1116DEAB4C3}" destId="{C54E87E7-4AD8-4A4C-B019-4134C18EFF9E}" srcOrd="0" destOrd="0" presId="urn:microsoft.com/office/officeart/2005/8/layout/hProcess9"/>
    <dgm:cxn modelId="{F2B47B1F-FE5C-479D-870A-B672EAC562F5}" type="presParOf" srcId="{C54E87E7-4AD8-4A4C-B019-4134C18EFF9E}" destId="{17A4E6E9-F785-4BBA-A9E4-9F8EF85C46DB}" srcOrd="0" destOrd="0" presId="urn:microsoft.com/office/officeart/2005/8/layout/hProcess9"/>
    <dgm:cxn modelId="{FA64EA4C-14E2-42A2-AC12-E1C4605A7A0C}" type="presParOf" srcId="{C54E87E7-4AD8-4A4C-B019-4134C18EFF9E}" destId="{376AA924-4A2F-470B-A006-F282DBEC3028}" srcOrd="1" destOrd="0" presId="urn:microsoft.com/office/officeart/2005/8/layout/hProcess9"/>
    <dgm:cxn modelId="{2ED3B158-D4EC-4776-A77B-3F515E6BF5F3}" type="presParOf" srcId="{376AA924-4A2F-470B-A006-F282DBEC3028}" destId="{B12098F7-B3D4-499B-B13D-E0BDE3C0740D}" srcOrd="0" destOrd="0" presId="urn:microsoft.com/office/officeart/2005/8/layout/hProcess9"/>
    <dgm:cxn modelId="{AE90E5D4-A1B3-4139-8DB1-4DB0B5FAB949}" type="presParOf" srcId="{376AA924-4A2F-470B-A006-F282DBEC3028}" destId="{14B06187-CAB1-4A5A-8730-7D63EE995C91}" srcOrd="1" destOrd="0" presId="urn:microsoft.com/office/officeart/2005/8/layout/hProcess9"/>
    <dgm:cxn modelId="{51E9DE3F-AF75-4C94-A895-DBB725C148E2}" type="presParOf" srcId="{376AA924-4A2F-470B-A006-F282DBEC3028}" destId="{6AFEA7E0-FE6C-4448-8778-51180C4AA35A}" srcOrd="2" destOrd="0" presId="urn:microsoft.com/office/officeart/2005/8/layout/hProcess9"/>
    <dgm:cxn modelId="{9113338F-8C0F-4488-B79B-AB6014501B1F}" type="presParOf" srcId="{376AA924-4A2F-470B-A006-F282DBEC3028}" destId="{37830CBF-706F-412D-A02C-037D990BAA05}" srcOrd="3" destOrd="0" presId="urn:microsoft.com/office/officeart/2005/8/layout/hProcess9"/>
    <dgm:cxn modelId="{C01D67EC-334F-4502-9D33-405BEBEBE8CE}" type="presParOf" srcId="{376AA924-4A2F-470B-A006-F282DBEC3028}" destId="{1FC3C483-6593-4F22-BF0F-06258D5288A6}"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7B82F7-29F0-4409-AD14-2BBD9647CC37}"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0D32FAEE-2667-48B4-8CBC-77962D4E9BAA}">
      <dgm:prSet/>
      <dgm:spPr/>
      <dgm:t>
        <a:bodyPr/>
        <a:lstStyle/>
        <a:p>
          <a:pPr>
            <a:lnSpc>
              <a:spcPct val="100000"/>
            </a:lnSpc>
            <a:defRPr b="1"/>
          </a:pPr>
          <a:r>
            <a:rPr lang="en-US"/>
            <a:t>Ben</a:t>
          </a:r>
        </a:p>
      </dgm:t>
    </dgm:pt>
    <dgm:pt modelId="{876228F4-08F6-44EB-A2B8-2CDAAD5F14A4}" type="parTrans" cxnId="{55921EC6-88BE-4EAA-A6CB-C87BB54552BF}">
      <dgm:prSet/>
      <dgm:spPr/>
      <dgm:t>
        <a:bodyPr/>
        <a:lstStyle/>
        <a:p>
          <a:endParaRPr lang="en-US"/>
        </a:p>
      </dgm:t>
    </dgm:pt>
    <dgm:pt modelId="{BB3AAE5B-5165-4CAA-982A-D792C83AD151}" type="sibTrans" cxnId="{55921EC6-88BE-4EAA-A6CB-C87BB54552BF}">
      <dgm:prSet/>
      <dgm:spPr/>
      <dgm:t>
        <a:bodyPr/>
        <a:lstStyle/>
        <a:p>
          <a:endParaRPr lang="en-US"/>
        </a:p>
      </dgm:t>
    </dgm:pt>
    <dgm:pt modelId="{463F39EA-33B9-46DA-A611-1DFDC3436C42}">
      <dgm:prSet/>
      <dgm:spPr/>
      <dgm:t>
        <a:bodyPr/>
        <a:lstStyle/>
        <a:p>
          <a:pPr>
            <a:lnSpc>
              <a:spcPct val="100000"/>
            </a:lnSpc>
          </a:pPr>
          <a:r>
            <a:rPr lang="en-US"/>
            <a:t>Refine system operations during gameplay</a:t>
          </a:r>
        </a:p>
      </dgm:t>
    </dgm:pt>
    <dgm:pt modelId="{E7C4B844-3407-4A77-A710-708D5F401F2C}" type="parTrans" cxnId="{4AABD73B-6D46-4987-88F1-1ABAFB6AFF23}">
      <dgm:prSet/>
      <dgm:spPr/>
      <dgm:t>
        <a:bodyPr/>
        <a:lstStyle/>
        <a:p>
          <a:endParaRPr lang="en-US"/>
        </a:p>
      </dgm:t>
    </dgm:pt>
    <dgm:pt modelId="{9B7586C1-EDB2-4359-BF24-D74221CA809D}" type="sibTrans" cxnId="{4AABD73B-6D46-4987-88F1-1ABAFB6AFF23}">
      <dgm:prSet/>
      <dgm:spPr/>
      <dgm:t>
        <a:bodyPr/>
        <a:lstStyle/>
        <a:p>
          <a:endParaRPr lang="en-US"/>
        </a:p>
      </dgm:t>
    </dgm:pt>
    <dgm:pt modelId="{4BB604D3-D578-4084-B7CE-E8E197B805B2}">
      <dgm:prSet/>
      <dgm:spPr/>
      <dgm:t>
        <a:bodyPr/>
        <a:lstStyle/>
        <a:p>
          <a:pPr>
            <a:lnSpc>
              <a:spcPct val="100000"/>
            </a:lnSpc>
          </a:pPr>
          <a:r>
            <a:rPr lang="en-US"/>
            <a:t>Research</a:t>
          </a:r>
        </a:p>
      </dgm:t>
    </dgm:pt>
    <dgm:pt modelId="{4341CB32-D5B3-4463-83CF-AC3AE3D5A4E9}" type="parTrans" cxnId="{06036EFA-9ED4-4CB8-84AE-55D313A6430F}">
      <dgm:prSet/>
      <dgm:spPr/>
      <dgm:t>
        <a:bodyPr/>
        <a:lstStyle/>
        <a:p>
          <a:endParaRPr lang="en-US"/>
        </a:p>
      </dgm:t>
    </dgm:pt>
    <dgm:pt modelId="{F39A37E2-4861-42F7-A625-0F2D6C6AA622}" type="sibTrans" cxnId="{06036EFA-9ED4-4CB8-84AE-55D313A6430F}">
      <dgm:prSet/>
      <dgm:spPr/>
      <dgm:t>
        <a:bodyPr/>
        <a:lstStyle/>
        <a:p>
          <a:endParaRPr lang="en-US"/>
        </a:p>
      </dgm:t>
    </dgm:pt>
    <dgm:pt modelId="{D61900EC-525A-4734-9B50-0831CD7ACCA6}">
      <dgm:prSet/>
      <dgm:spPr/>
      <dgm:t>
        <a:bodyPr/>
        <a:lstStyle/>
        <a:p>
          <a:r>
            <a:rPr lang="en-US"/>
            <a:t>Database frameworks</a:t>
          </a:r>
        </a:p>
      </dgm:t>
    </dgm:pt>
    <dgm:pt modelId="{CA848654-CE5C-46EB-801D-4A33AC7C49E0}" type="parTrans" cxnId="{BDB70011-DDAE-4F36-BD43-67B67F3F4B32}">
      <dgm:prSet/>
      <dgm:spPr/>
      <dgm:t>
        <a:bodyPr/>
        <a:lstStyle/>
        <a:p>
          <a:endParaRPr lang="en-US"/>
        </a:p>
      </dgm:t>
    </dgm:pt>
    <dgm:pt modelId="{301BABC1-0844-4973-BBAB-D12F9B0CB3B7}" type="sibTrans" cxnId="{BDB70011-DDAE-4F36-BD43-67B67F3F4B32}">
      <dgm:prSet/>
      <dgm:spPr/>
      <dgm:t>
        <a:bodyPr/>
        <a:lstStyle/>
        <a:p>
          <a:endParaRPr lang="en-US"/>
        </a:p>
      </dgm:t>
    </dgm:pt>
    <dgm:pt modelId="{240D3DEA-179A-4351-AE05-87295D3F0E84}">
      <dgm:prSet/>
      <dgm:spPr/>
      <dgm:t>
        <a:bodyPr/>
        <a:lstStyle/>
        <a:p>
          <a:r>
            <a:rPr lang="en-US"/>
            <a:t>Hosting platforms</a:t>
          </a:r>
        </a:p>
      </dgm:t>
    </dgm:pt>
    <dgm:pt modelId="{92BA8961-2E5C-40E9-BF32-5114DB790BB5}" type="parTrans" cxnId="{CB40529A-EB1A-45FD-9C8F-A2C7315A666F}">
      <dgm:prSet/>
      <dgm:spPr/>
      <dgm:t>
        <a:bodyPr/>
        <a:lstStyle/>
        <a:p>
          <a:endParaRPr lang="en-US"/>
        </a:p>
      </dgm:t>
    </dgm:pt>
    <dgm:pt modelId="{4B4E2518-2F27-4B04-B4FE-4422A171F827}" type="sibTrans" cxnId="{CB40529A-EB1A-45FD-9C8F-A2C7315A666F}">
      <dgm:prSet/>
      <dgm:spPr/>
      <dgm:t>
        <a:bodyPr/>
        <a:lstStyle/>
        <a:p>
          <a:endParaRPr lang="en-US"/>
        </a:p>
      </dgm:t>
    </dgm:pt>
    <dgm:pt modelId="{53502F29-4935-4E3A-B020-74F3DD1D342A}">
      <dgm:prSet/>
      <dgm:spPr/>
      <dgm:t>
        <a:bodyPr/>
        <a:lstStyle/>
        <a:p>
          <a:r>
            <a:rPr lang="en-US"/>
            <a:t>Sports statistic APIs</a:t>
          </a:r>
        </a:p>
      </dgm:t>
    </dgm:pt>
    <dgm:pt modelId="{8B365675-0F08-4D44-8F1C-3A48A488409E}" type="parTrans" cxnId="{F8CA1DC9-35F3-4037-AA98-D291E442F2E4}">
      <dgm:prSet/>
      <dgm:spPr/>
      <dgm:t>
        <a:bodyPr/>
        <a:lstStyle/>
        <a:p>
          <a:endParaRPr lang="en-US"/>
        </a:p>
      </dgm:t>
    </dgm:pt>
    <dgm:pt modelId="{54A64455-EE22-4ED8-B6D7-EBD22193C216}" type="sibTrans" cxnId="{F8CA1DC9-35F3-4037-AA98-D291E442F2E4}">
      <dgm:prSet/>
      <dgm:spPr/>
      <dgm:t>
        <a:bodyPr/>
        <a:lstStyle/>
        <a:p>
          <a:endParaRPr lang="en-US"/>
        </a:p>
      </dgm:t>
    </dgm:pt>
    <dgm:pt modelId="{7C6A5E2E-4492-41D6-B0E7-40032319DF36}">
      <dgm:prSet/>
      <dgm:spPr/>
      <dgm:t>
        <a:bodyPr/>
        <a:lstStyle/>
        <a:p>
          <a:pPr>
            <a:lnSpc>
              <a:spcPct val="100000"/>
            </a:lnSpc>
          </a:pPr>
          <a:r>
            <a:rPr lang="en-US"/>
            <a:t>Design &amp; create Athlete DB</a:t>
          </a:r>
        </a:p>
      </dgm:t>
    </dgm:pt>
    <dgm:pt modelId="{28717ADF-507A-4A45-9E0C-EF7FD0EAD2D1}" type="parTrans" cxnId="{9AB71A3B-A126-435B-B9E9-4F76F76D7D8A}">
      <dgm:prSet/>
      <dgm:spPr/>
      <dgm:t>
        <a:bodyPr/>
        <a:lstStyle/>
        <a:p>
          <a:endParaRPr lang="en-US"/>
        </a:p>
      </dgm:t>
    </dgm:pt>
    <dgm:pt modelId="{D2E2C46F-0C63-420D-A80F-99303630CECD}" type="sibTrans" cxnId="{9AB71A3B-A126-435B-B9E9-4F76F76D7D8A}">
      <dgm:prSet/>
      <dgm:spPr/>
      <dgm:t>
        <a:bodyPr/>
        <a:lstStyle/>
        <a:p>
          <a:endParaRPr lang="en-US"/>
        </a:p>
      </dgm:t>
    </dgm:pt>
    <dgm:pt modelId="{85DF1C9C-E7D7-4BDC-988F-6891ED1F2470}">
      <dgm:prSet/>
      <dgm:spPr/>
      <dgm:t>
        <a:bodyPr/>
        <a:lstStyle/>
        <a:p>
          <a:pPr>
            <a:lnSpc>
              <a:spcPct val="100000"/>
            </a:lnSpc>
            <a:defRPr b="1"/>
          </a:pPr>
          <a:r>
            <a:rPr lang="en-US"/>
            <a:t>Blair</a:t>
          </a:r>
        </a:p>
      </dgm:t>
    </dgm:pt>
    <dgm:pt modelId="{F7DE94CE-4D1E-4B2F-B05F-38CE998BBBB0}" type="parTrans" cxnId="{9695F4A1-C7C6-4A50-8DA8-7C8ED35C62FC}">
      <dgm:prSet/>
      <dgm:spPr/>
      <dgm:t>
        <a:bodyPr/>
        <a:lstStyle/>
        <a:p>
          <a:endParaRPr lang="en-US"/>
        </a:p>
      </dgm:t>
    </dgm:pt>
    <dgm:pt modelId="{422EA644-70E6-46C8-B317-4D5C83B2E551}" type="sibTrans" cxnId="{9695F4A1-C7C6-4A50-8DA8-7C8ED35C62FC}">
      <dgm:prSet/>
      <dgm:spPr/>
      <dgm:t>
        <a:bodyPr/>
        <a:lstStyle/>
        <a:p>
          <a:endParaRPr lang="en-US"/>
        </a:p>
      </dgm:t>
    </dgm:pt>
    <dgm:pt modelId="{49371C85-0352-493A-8DB2-FDBD9127DECB}">
      <dgm:prSet/>
      <dgm:spPr/>
      <dgm:t>
        <a:bodyPr/>
        <a:lstStyle/>
        <a:p>
          <a:pPr>
            <a:lnSpc>
              <a:spcPct val="100000"/>
            </a:lnSpc>
          </a:pPr>
          <a:r>
            <a:rPr lang="en-US"/>
            <a:t>Research</a:t>
          </a:r>
        </a:p>
      </dgm:t>
    </dgm:pt>
    <dgm:pt modelId="{FD3887DF-1D96-4490-AFB4-846493DB9CFA}" type="parTrans" cxnId="{5EBFBD04-1EA0-4F5F-9177-C9AAA4AA3A9E}">
      <dgm:prSet/>
      <dgm:spPr/>
      <dgm:t>
        <a:bodyPr/>
        <a:lstStyle/>
        <a:p>
          <a:endParaRPr lang="en-US"/>
        </a:p>
      </dgm:t>
    </dgm:pt>
    <dgm:pt modelId="{5204CC49-7606-4ABB-ADAA-D6F78AE01269}" type="sibTrans" cxnId="{5EBFBD04-1EA0-4F5F-9177-C9AAA4AA3A9E}">
      <dgm:prSet/>
      <dgm:spPr/>
      <dgm:t>
        <a:bodyPr/>
        <a:lstStyle/>
        <a:p>
          <a:endParaRPr lang="en-US"/>
        </a:p>
      </dgm:t>
    </dgm:pt>
    <dgm:pt modelId="{33051A3A-AC7B-48D8-8E26-64161E255676}">
      <dgm:prSet/>
      <dgm:spPr/>
      <dgm:t>
        <a:bodyPr/>
        <a:lstStyle/>
        <a:p>
          <a:r>
            <a:rPr lang="en-US"/>
            <a:t>Front-end frameworks</a:t>
          </a:r>
        </a:p>
      </dgm:t>
    </dgm:pt>
    <dgm:pt modelId="{213AB2F8-3B91-4B97-8A55-01E7B44D73FA}" type="parTrans" cxnId="{728DA314-4E27-499B-9894-24D8DC8743D2}">
      <dgm:prSet/>
      <dgm:spPr/>
      <dgm:t>
        <a:bodyPr/>
        <a:lstStyle/>
        <a:p>
          <a:endParaRPr lang="en-US"/>
        </a:p>
      </dgm:t>
    </dgm:pt>
    <dgm:pt modelId="{D9EA2587-510A-41D7-A0E1-D424DDAED19D}" type="sibTrans" cxnId="{728DA314-4E27-499B-9894-24D8DC8743D2}">
      <dgm:prSet/>
      <dgm:spPr/>
      <dgm:t>
        <a:bodyPr/>
        <a:lstStyle/>
        <a:p>
          <a:endParaRPr lang="en-US"/>
        </a:p>
      </dgm:t>
    </dgm:pt>
    <dgm:pt modelId="{E38309DB-C249-4F40-BB85-18DA8396A19F}">
      <dgm:prSet/>
      <dgm:spPr/>
      <dgm:t>
        <a:bodyPr/>
        <a:lstStyle/>
        <a:p>
          <a:r>
            <a:rPr lang="en-US"/>
            <a:t>Models for obscurity engine</a:t>
          </a:r>
        </a:p>
      </dgm:t>
    </dgm:pt>
    <dgm:pt modelId="{68C4B9E0-EC97-4F41-BB67-8152E7EDC495}" type="parTrans" cxnId="{803F4A7F-CF3A-42D3-AA2F-90C8DB3FE4DE}">
      <dgm:prSet/>
      <dgm:spPr/>
      <dgm:t>
        <a:bodyPr/>
        <a:lstStyle/>
        <a:p>
          <a:endParaRPr lang="en-US"/>
        </a:p>
      </dgm:t>
    </dgm:pt>
    <dgm:pt modelId="{D712979B-88CC-48EC-85DB-CAC7FF8E9D2A}" type="sibTrans" cxnId="{803F4A7F-CF3A-42D3-AA2F-90C8DB3FE4DE}">
      <dgm:prSet/>
      <dgm:spPr/>
      <dgm:t>
        <a:bodyPr/>
        <a:lstStyle/>
        <a:p>
          <a:endParaRPr lang="en-US"/>
        </a:p>
      </dgm:t>
    </dgm:pt>
    <dgm:pt modelId="{E1E138FD-C72A-4464-A76B-81C2B3BAEF40}">
      <dgm:prSet/>
      <dgm:spPr/>
      <dgm:t>
        <a:bodyPr/>
        <a:lstStyle/>
        <a:p>
          <a:pPr>
            <a:lnSpc>
              <a:spcPct val="100000"/>
            </a:lnSpc>
          </a:pPr>
          <a:r>
            <a:rPr lang="en-US"/>
            <a:t>Design UI</a:t>
          </a:r>
        </a:p>
      </dgm:t>
    </dgm:pt>
    <dgm:pt modelId="{CDAF926D-6194-43AA-AFA8-36618750B2F6}" type="parTrans" cxnId="{EABEBE43-C2D0-421D-B2AF-0BB6E9EA1C68}">
      <dgm:prSet/>
      <dgm:spPr/>
      <dgm:t>
        <a:bodyPr/>
        <a:lstStyle/>
        <a:p>
          <a:endParaRPr lang="en-US"/>
        </a:p>
      </dgm:t>
    </dgm:pt>
    <dgm:pt modelId="{F962E393-7FED-4455-B556-AF5C7C9C2341}" type="sibTrans" cxnId="{EABEBE43-C2D0-421D-B2AF-0BB6E9EA1C68}">
      <dgm:prSet/>
      <dgm:spPr/>
      <dgm:t>
        <a:bodyPr/>
        <a:lstStyle/>
        <a:p>
          <a:endParaRPr lang="en-US"/>
        </a:p>
      </dgm:t>
    </dgm:pt>
    <dgm:pt modelId="{CB78605D-0863-4F1D-AECD-F4608E19E6D7}">
      <dgm:prSet/>
      <dgm:spPr/>
      <dgm:t>
        <a:bodyPr/>
        <a:lstStyle/>
        <a:p>
          <a:pPr>
            <a:lnSpc>
              <a:spcPct val="100000"/>
            </a:lnSpc>
          </a:pPr>
          <a:r>
            <a:rPr lang="en-US"/>
            <a:t>Develop front-end &amp; connect to back-end</a:t>
          </a:r>
        </a:p>
      </dgm:t>
    </dgm:pt>
    <dgm:pt modelId="{0D0ABBE9-15A9-4CC5-9933-F4A379C49C7C}" type="parTrans" cxnId="{DC4EDB8A-9716-4F67-A233-FCB7744573E7}">
      <dgm:prSet/>
      <dgm:spPr/>
      <dgm:t>
        <a:bodyPr/>
        <a:lstStyle/>
        <a:p>
          <a:endParaRPr lang="en-US"/>
        </a:p>
      </dgm:t>
    </dgm:pt>
    <dgm:pt modelId="{F762A09F-3789-4DDD-8CC7-84DE6EAB641A}" type="sibTrans" cxnId="{DC4EDB8A-9716-4F67-A233-FCB7744573E7}">
      <dgm:prSet/>
      <dgm:spPr/>
      <dgm:t>
        <a:bodyPr/>
        <a:lstStyle/>
        <a:p>
          <a:endParaRPr lang="en-US"/>
        </a:p>
      </dgm:t>
    </dgm:pt>
    <dgm:pt modelId="{F01B8E0B-BEF7-4EF2-B67B-52BDF7117A7E}">
      <dgm:prSet/>
      <dgm:spPr/>
      <dgm:t>
        <a:bodyPr/>
        <a:lstStyle/>
        <a:p>
          <a:pPr>
            <a:lnSpc>
              <a:spcPct val="100000"/>
            </a:lnSpc>
          </a:pPr>
          <a:r>
            <a:rPr lang="en-US"/>
            <a:t>Determine features for obscurity engine</a:t>
          </a:r>
        </a:p>
      </dgm:t>
    </dgm:pt>
    <dgm:pt modelId="{8DBFB086-B8E2-4AAC-B69B-5E203B5EDF37}" type="parTrans" cxnId="{4AAF32BE-5F70-41EB-9950-FC6035ABFE4C}">
      <dgm:prSet/>
      <dgm:spPr/>
      <dgm:t>
        <a:bodyPr/>
        <a:lstStyle/>
        <a:p>
          <a:endParaRPr lang="en-US"/>
        </a:p>
      </dgm:t>
    </dgm:pt>
    <dgm:pt modelId="{37285FB6-0BEC-4288-8273-551328329A07}" type="sibTrans" cxnId="{4AAF32BE-5F70-41EB-9950-FC6035ABFE4C}">
      <dgm:prSet/>
      <dgm:spPr/>
      <dgm:t>
        <a:bodyPr/>
        <a:lstStyle/>
        <a:p>
          <a:endParaRPr lang="en-US"/>
        </a:p>
      </dgm:t>
    </dgm:pt>
    <dgm:pt modelId="{F7770A47-F6DA-476D-9015-64F2E634D332}">
      <dgm:prSet/>
      <dgm:spPr/>
      <dgm:t>
        <a:bodyPr/>
        <a:lstStyle/>
        <a:p>
          <a:pPr>
            <a:lnSpc>
              <a:spcPct val="100000"/>
            </a:lnSpc>
            <a:defRPr b="1"/>
          </a:pPr>
          <a:r>
            <a:rPr lang="en-US"/>
            <a:t>Stetson</a:t>
          </a:r>
        </a:p>
      </dgm:t>
    </dgm:pt>
    <dgm:pt modelId="{89C6E3A9-F8BC-4C7C-AC7F-D0316F96B4A7}" type="parTrans" cxnId="{38D93591-B942-4358-A63B-83279E9C3D74}">
      <dgm:prSet/>
      <dgm:spPr/>
      <dgm:t>
        <a:bodyPr/>
        <a:lstStyle/>
        <a:p>
          <a:endParaRPr lang="en-US"/>
        </a:p>
      </dgm:t>
    </dgm:pt>
    <dgm:pt modelId="{C8C2875E-142C-4F1A-9959-D7EBC6C856FE}" type="sibTrans" cxnId="{38D93591-B942-4358-A63B-83279E9C3D74}">
      <dgm:prSet/>
      <dgm:spPr/>
      <dgm:t>
        <a:bodyPr/>
        <a:lstStyle/>
        <a:p>
          <a:endParaRPr lang="en-US"/>
        </a:p>
      </dgm:t>
    </dgm:pt>
    <dgm:pt modelId="{B80A5D69-6C1F-4333-85D8-B593AE20876C}">
      <dgm:prSet/>
      <dgm:spPr/>
      <dgm:t>
        <a:bodyPr/>
        <a:lstStyle/>
        <a:p>
          <a:pPr>
            <a:lnSpc>
              <a:spcPct val="100000"/>
            </a:lnSpc>
          </a:pPr>
          <a:r>
            <a:rPr lang="en-US"/>
            <a:t>Obscurity engine</a:t>
          </a:r>
        </a:p>
      </dgm:t>
    </dgm:pt>
    <dgm:pt modelId="{B023ADFC-7E82-4F40-A7D9-A893B52B11D0}" type="parTrans" cxnId="{916F18CF-8B0E-4BC1-A366-6E75E63ADD6C}">
      <dgm:prSet/>
      <dgm:spPr/>
      <dgm:t>
        <a:bodyPr/>
        <a:lstStyle/>
        <a:p>
          <a:endParaRPr lang="en-US"/>
        </a:p>
      </dgm:t>
    </dgm:pt>
    <dgm:pt modelId="{0E5D9201-78FF-40C0-9EB4-546D9010F0A5}" type="sibTrans" cxnId="{916F18CF-8B0E-4BC1-A366-6E75E63ADD6C}">
      <dgm:prSet/>
      <dgm:spPr/>
      <dgm:t>
        <a:bodyPr/>
        <a:lstStyle/>
        <a:p>
          <a:endParaRPr lang="en-US"/>
        </a:p>
      </dgm:t>
    </dgm:pt>
    <dgm:pt modelId="{FC8373CA-3CEB-4468-839E-0B22959432EF}">
      <dgm:prSet/>
      <dgm:spPr/>
      <dgm:t>
        <a:bodyPr/>
        <a:lstStyle/>
        <a:p>
          <a:r>
            <a:rPr lang="en-US"/>
            <a:t>Determine weights</a:t>
          </a:r>
        </a:p>
      </dgm:t>
    </dgm:pt>
    <dgm:pt modelId="{C91F14B0-9124-47A1-A747-70142FCF6250}" type="parTrans" cxnId="{9CCD9D4D-CE06-4F89-9AD9-07C53D9EAE70}">
      <dgm:prSet/>
      <dgm:spPr/>
      <dgm:t>
        <a:bodyPr/>
        <a:lstStyle/>
        <a:p>
          <a:endParaRPr lang="en-US"/>
        </a:p>
      </dgm:t>
    </dgm:pt>
    <dgm:pt modelId="{B78CE7DA-615C-4E77-AA01-F80F1B87D5ED}" type="sibTrans" cxnId="{9CCD9D4D-CE06-4F89-9AD9-07C53D9EAE70}">
      <dgm:prSet/>
      <dgm:spPr/>
      <dgm:t>
        <a:bodyPr/>
        <a:lstStyle/>
        <a:p>
          <a:endParaRPr lang="en-US"/>
        </a:p>
      </dgm:t>
    </dgm:pt>
    <dgm:pt modelId="{2E0B1648-904A-4C94-ACAF-38579CD718EF}">
      <dgm:prSet/>
      <dgm:spPr/>
      <dgm:t>
        <a:bodyPr/>
        <a:lstStyle/>
        <a:p>
          <a:r>
            <a:rPr lang="en-US"/>
            <a:t>Tune hyperparameters</a:t>
          </a:r>
        </a:p>
      </dgm:t>
    </dgm:pt>
    <dgm:pt modelId="{AADCB691-2797-48BF-85E7-87A59FC29F4D}" type="parTrans" cxnId="{6A2BC888-6EA7-4E49-BF34-8429F2CF9EBC}">
      <dgm:prSet/>
      <dgm:spPr/>
      <dgm:t>
        <a:bodyPr/>
        <a:lstStyle/>
        <a:p>
          <a:endParaRPr lang="en-US"/>
        </a:p>
      </dgm:t>
    </dgm:pt>
    <dgm:pt modelId="{A900534D-0050-4111-980F-CF37A27ADAA2}" type="sibTrans" cxnId="{6A2BC888-6EA7-4E49-BF34-8429F2CF9EBC}">
      <dgm:prSet/>
      <dgm:spPr/>
      <dgm:t>
        <a:bodyPr/>
        <a:lstStyle/>
        <a:p>
          <a:endParaRPr lang="en-US"/>
        </a:p>
      </dgm:t>
    </dgm:pt>
    <dgm:pt modelId="{F2AB57A7-1D3D-4D76-9961-A4EE60E730BA}">
      <dgm:prSet/>
      <dgm:spPr/>
      <dgm:t>
        <a:bodyPr/>
        <a:lstStyle/>
        <a:p>
          <a:r>
            <a:rPr lang="en-US"/>
            <a:t>Data preprocessing</a:t>
          </a:r>
        </a:p>
      </dgm:t>
    </dgm:pt>
    <dgm:pt modelId="{7B712FC4-8171-4700-8303-E154C94D7C86}" type="parTrans" cxnId="{38ADAE9C-0C08-4411-A211-1811F2A08CA5}">
      <dgm:prSet/>
      <dgm:spPr/>
      <dgm:t>
        <a:bodyPr/>
        <a:lstStyle/>
        <a:p>
          <a:endParaRPr lang="en-US"/>
        </a:p>
      </dgm:t>
    </dgm:pt>
    <dgm:pt modelId="{3A8B8801-F560-4AE9-A48D-E46AD7B162B2}" type="sibTrans" cxnId="{38ADAE9C-0C08-4411-A211-1811F2A08CA5}">
      <dgm:prSet/>
      <dgm:spPr/>
      <dgm:t>
        <a:bodyPr/>
        <a:lstStyle/>
        <a:p>
          <a:endParaRPr lang="en-US"/>
        </a:p>
      </dgm:t>
    </dgm:pt>
    <dgm:pt modelId="{244A2B10-0F62-416C-A024-6082657B9C0A}">
      <dgm:prSet/>
      <dgm:spPr/>
      <dgm:t>
        <a:bodyPr/>
        <a:lstStyle/>
        <a:p>
          <a:r>
            <a:rPr lang="en-US"/>
            <a:t>Format output data (score)</a:t>
          </a:r>
        </a:p>
      </dgm:t>
    </dgm:pt>
    <dgm:pt modelId="{4255E918-08D7-4980-B48F-974FA4854D6F}" type="parTrans" cxnId="{9D5F2B22-7472-472F-A492-0083356F8E2E}">
      <dgm:prSet/>
      <dgm:spPr/>
      <dgm:t>
        <a:bodyPr/>
        <a:lstStyle/>
        <a:p>
          <a:endParaRPr lang="en-US"/>
        </a:p>
      </dgm:t>
    </dgm:pt>
    <dgm:pt modelId="{BE5F2F56-FD3F-4A8F-A29A-E8AC3E62C771}" type="sibTrans" cxnId="{9D5F2B22-7472-472F-A492-0083356F8E2E}">
      <dgm:prSet/>
      <dgm:spPr/>
      <dgm:t>
        <a:bodyPr/>
        <a:lstStyle/>
        <a:p>
          <a:endParaRPr lang="en-US"/>
        </a:p>
      </dgm:t>
    </dgm:pt>
    <dgm:pt modelId="{4E410D84-0A14-4397-BFD3-C87071D25980}">
      <dgm:prSet/>
      <dgm:spPr/>
      <dgm:t>
        <a:bodyPr/>
        <a:lstStyle/>
        <a:p>
          <a:pPr>
            <a:lnSpc>
              <a:spcPct val="100000"/>
            </a:lnSpc>
          </a:pPr>
          <a:r>
            <a:rPr lang="en-US"/>
            <a:t>Determine libraries and models to use for Obscurity engine</a:t>
          </a:r>
        </a:p>
      </dgm:t>
    </dgm:pt>
    <dgm:pt modelId="{21B6C9CA-DA44-4821-9CFA-00296EF3177B}" type="parTrans" cxnId="{6EA88655-BC1A-442E-B44E-3E97C2237786}">
      <dgm:prSet/>
      <dgm:spPr/>
      <dgm:t>
        <a:bodyPr/>
        <a:lstStyle/>
        <a:p>
          <a:endParaRPr lang="en-US"/>
        </a:p>
      </dgm:t>
    </dgm:pt>
    <dgm:pt modelId="{6797FF6F-F266-4B8E-9773-EC17A0E9960B}" type="sibTrans" cxnId="{6EA88655-BC1A-442E-B44E-3E97C2237786}">
      <dgm:prSet/>
      <dgm:spPr/>
      <dgm:t>
        <a:bodyPr/>
        <a:lstStyle/>
        <a:p>
          <a:endParaRPr lang="en-US"/>
        </a:p>
      </dgm:t>
    </dgm:pt>
    <dgm:pt modelId="{E5273E56-1B06-4AE4-B61A-D4C9E2D2E131}" type="pres">
      <dgm:prSet presAssocID="{A07B82F7-29F0-4409-AD14-2BBD9647CC37}" presName="root" presStyleCnt="0">
        <dgm:presLayoutVars>
          <dgm:dir/>
          <dgm:resizeHandles val="exact"/>
        </dgm:presLayoutVars>
      </dgm:prSet>
      <dgm:spPr/>
    </dgm:pt>
    <dgm:pt modelId="{85BB8534-58B1-4129-804C-75E87DEECE45}" type="pres">
      <dgm:prSet presAssocID="{0D32FAEE-2667-48B4-8CBC-77962D4E9BAA}" presName="compNode" presStyleCnt="0"/>
      <dgm:spPr/>
    </dgm:pt>
    <dgm:pt modelId="{A5E81983-A0BD-40C8-B458-B379E960036F}" type="pres">
      <dgm:prSet presAssocID="{0D32FAEE-2667-48B4-8CBC-77962D4E9BAA}"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Flowchart with solid fill"/>
        </a:ext>
      </dgm:extLst>
    </dgm:pt>
    <dgm:pt modelId="{1966CEEF-3EB3-4EC5-A09B-352C479CCB98}" type="pres">
      <dgm:prSet presAssocID="{0D32FAEE-2667-48B4-8CBC-77962D4E9BAA}" presName="iconSpace" presStyleCnt="0"/>
      <dgm:spPr/>
    </dgm:pt>
    <dgm:pt modelId="{E38F6136-23EC-4D1A-89F8-71F0B73FD8CE}" type="pres">
      <dgm:prSet presAssocID="{0D32FAEE-2667-48B4-8CBC-77962D4E9BAA}" presName="parTx" presStyleLbl="revTx" presStyleIdx="0" presStyleCnt="6">
        <dgm:presLayoutVars>
          <dgm:chMax val="0"/>
          <dgm:chPref val="0"/>
        </dgm:presLayoutVars>
      </dgm:prSet>
      <dgm:spPr/>
    </dgm:pt>
    <dgm:pt modelId="{45A46A7E-ADB4-45C4-89E6-97BA6555ACC1}" type="pres">
      <dgm:prSet presAssocID="{0D32FAEE-2667-48B4-8CBC-77962D4E9BAA}" presName="txSpace" presStyleCnt="0"/>
      <dgm:spPr/>
    </dgm:pt>
    <dgm:pt modelId="{42147BBE-0583-4BF1-81F7-5B269825DC70}" type="pres">
      <dgm:prSet presAssocID="{0D32FAEE-2667-48B4-8CBC-77962D4E9BAA}" presName="desTx" presStyleLbl="revTx" presStyleIdx="1" presStyleCnt="6">
        <dgm:presLayoutVars/>
      </dgm:prSet>
      <dgm:spPr/>
    </dgm:pt>
    <dgm:pt modelId="{D7399141-839B-46F8-86B2-1B2DFBACB48B}" type="pres">
      <dgm:prSet presAssocID="{BB3AAE5B-5165-4CAA-982A-D792C83AD151}" presName="sibTrans" presStyleCnt="0"/>
      <dgm:spPr/>
    </dgm:pt>
    <dgm:pt modelId="{04391107-E90F-4597-85B1-D8F720D50CAA}" type="pres">
      <dgm:prSet presAssocID="{85DF1C9C-E7D7-4BDC-988F-6891ED1F2470}" presName="compNode" presStyleCnt="0"/>
      <dgm:spPr/>
    </dgm:pt>
    <dgm:pt modelId="{81B44B93-F43E-4349-BE7E-847DB7853135}" type="pres">
      <dgm:prSet presAssocID="{85DF1C9C-E7D7-4BDC-988F-6891ED1F247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Web design with solid fill"/>
        </a:ext>
      </dgm:extLst>
    </dgm:pt>
    <dgm:pt modelId="{857522BB-CEAE-4389-A629-9747324352CE}" type="pres">
      <dgm:prSet presAssocID="{85DF1C9C-E7D7-4BDC-988F-6891ED1F2470}" presName="iconSpace" presStyleCnt="0"/>
      <dgm:spPr/>
    </dgm:pt>
    <dgm:pt modelId="{FCB9FF1F-2EE9-4145-9ED6-EB654341EAAC}" type="pres">
      <dgm:prSet presAssocID="{85DF1C9C-E7D7-4BDC-988F-6891ED1F2470}" presName="parTx" presStyleLbl="revTx" presStyleIdx="2" presStyleCnt="6">
        <dgm:presLayoutVars>
          <dgm:chMax val="0"/>
          <dgm:chPref val="0"/>
        </dgm:presLayoutVars>
      </dgm:prSet>
      <dgm:spPr/>
    </dgm:pt>
    <dgm:pt modelId="{6C045185-2542-4DF6-A2DC-0EB2BA27FE37}" type="pres">
      <dgm:prSet presAssocID="{85DF1C9C-E7D7-4BDC-988F-6891ED1F2470}" presName="txSpace" presStyleCnt="0"/>
      <dgm:spPr/>
    </dgm:pt>
    <dgm:pt modelId="{9BF12805-6388-4343-8C65-DF52F3E09937}" type="pres">
      <dgm:prSet presAssocID="{85DF1C9C-E7D7-4BDC-988F-6891ED1F2470}" presName="desTx" presStyleLbl="revTx" presStyleIdx="3" presStyleCnt="6">
        <dgm:presLayoutVars/>
      </dgm:prSet>
      <dgm:spPr/>
    </dgm:pt>
    <dgm:pt modelId="{F98EF21C-E499-4CE1-90B4-E621894D104D}" type="pres">
      <dgm:prSet presAssocID="{422EA644-70E6-46C8-B317-4D5C83B2E551}" presName="sibTrans" presStyleCnt="0"/>
      <dgm:spPr/>
    </dgm:pt>
    <dgm:pt modelId="{D622225C-FAEE-4B07-AFBE-7DE82AA6CA91}" type="pres">
      <dgm:prSet presAssocID="{F7770A47-F6DA-476D-9015-64F2E634D332}" presName="compNode" presStyleCnt="0"/>
      <dgm:spPr/>
    </dgm:pt>
    <dgm:pt modelId="{8B6CF93A-8D94-4792-8864-24951E1AC8C6}" type="pres">
      <dgm:prSet presAssocID="{F7770A47-F6DA-476D-9015-64F2E634D33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r chart with solid fill"/>
        </a:ext>
      </dgm:extLst>
    </dgm:pt>
    <dgm:pt modelId="{43670D58-4809-4D8C-823D-7726AD8AAD52}" type="pres">
      <dgm:prSet presAssocID="{F7770A47-F6DA-476D-9015-64F2E634D332}" presName="iconSpace" presStyleCnt="0"/>
      <dgm:spPr/>
    </dgm:pt>
    <dgm:pt modelId="{2E08528D-908D-4740-895F-8158B412A8BF}" type="pres">
      <dgm:prSet presAssocID="{F7770A47-F6DA-476D-9015-64F2E634D332}" presName="parTx" presStyleLbl="revTx" presStyleIdx="4" presStyleCnt="6">
        <dgm:presLayoutVars>
          <dgm:chMax val="0"/>
          <dgm:chPref val="0"/>
        </dgm:presLayoutVars>
      </dgm:prSet>
      <dgm:spPr/>
    </dgm:pt>
    <dgm:pt modelId="{31AD8409-ABD7-4E7C-8768-5AC51200ED4B}" type="pres">
      <dgm:prSet presAssocID="{F7770A47-F6DA-476D-9015-64F2E634D332}" presName="txSpace" presStyleCnt="0"/>
      <dgm:spPr/>
    </dgm:pt>
    <dgm:pt modelId="{9F3F1012-7423-4DFF-A4D1-BE4736183E8D}" type="pres">
      <dgm:prSet presAssocID="{F7770A47-F6DA-476D-9015-64F2E634D332}" presName="desTx" presStyleLbl="revTx" presStyleIdx="5" presStyleCnt="6">
        <dgm:presLayoutVars/>
      </dgm:prSet>
      <dgm:spPr/>
    </dgm:pt>
  </dgm:ptLst>
  <dgm:cxnLst>
    <dgm:cxn modelId="{2B6B3B00-5056-4DC9-82DB-1B2CE878A033}" type="presOf" srcId="{53502F29-4935-4E3A-B020-74F3DD1D342A}" destId="{42147BBE-0583-4BF1-81F7-5B269825DC70}" srcOrd="0" destOrd="4" presId="urn:microsoft.com/office/officeart/2018/5/layout/CenteredIconLabelDescriptionList"/>
    <dgm:cxn modelId="{CE913503-701A-461A-ACD0-CD2253A31DD8}" type="presOf" srcId="{0D32FAEE-2667-48B4-8CBC-77962D4E9BAA}" destId="{E38F6136-23EC-4D1A-89F8-71F0B73FD8CE}" srcOrd="0" destOrd="0" presId="urn:microsoft.com/office/officeart/2018/5/layout/CenteredIconLabelDescriptionList"/>
    <dgm:cxn modelId="{13075303-E555-49A0-AA77-E8162D21EEB7}" type="presOf" srcId="{49371C85-0352-493A-8DB2-FDBD9127DECB}" destId="{9BF12805-6388-4343-8C65-DF52F3E09937}" srcOrd="0" destOrd="0" presId="urn:microsoft.com/office/officeart/2018/5/layout/CenteredIconLabelDescriptionList"/>
    <dgm:cxn modelId="{5EBFBD04-1EA0-4F5F-9177-C9AAA4AA3A9E}" srcId="{85DF1C9C-E7D7-4BDC-988F-6891ED1F2470}" destId="{49371C85-0352-493A-8DB2-FDBD9127DECB}" srcOrd="0" destOrd="0" parTransId="{FD3887DF-1D96-4490-AFB4-846493DB9CFA}" sibTransId="{5204CC49-7606-4ABB-ADAA-D6F78AE01269}"/>
    <dgm:cxn modelId="{0D811E09-8A32-448E-BDA8-EDD480036897}" type="presOf" srcId="{33051A3A-AC7B-48D8-8E26-64161E255676}" destId="{9BF12805-6388-4343-8C65-DF52F3E09937}" srcOrd="0" destOrd="1" presId="urn:microsoft.com/office/officeart/2018/5/layout/CenteredIconLabelDescriptionList"/>
    <dgm:cxn modelId="{BDB70011-DDAE-4F36-BD43-67B67F3F4B32}" srcId="{4BB604D3-D578-4084-B7CE-E8E197B805B2}" destId="{D61900EC-525A-4734-9B50-0831CD7ACCA6}" srcOrd="0" destOrd="0" parTransId="{CA848654-CE5C-46EB-801D-4A33AC7C49E0}" sibTransId="{301BABC1-0844-4973-BBAB-D12F9B0CB3B7}"/>
    <dgm:cxn modelId="{728DA314-4E27-499B-9894-24D8DC8743D2}" srcId="{49371C85-0352-493A-8DB2-FDBD9127DECB}" destId="{33051A3A-AC7B-48D8-8E26-64161E255676}" srcOrd="0" destOrd="0" parTransId="{213AB2F8-3B91-4B97-8A55-01E7B44D73FA}" sibTransId="{D9EA2587-510A-41D7-A0E1-D424DDAED19D}"/>
    <dgm:cxn modelId="{CAD94C19-A974-482E-8AB6-0BFDA662BBF2}" type="presOf" srcId="{463F39EA-33B9-46DA-A611-1DFDC3436C42}" destId="{42147BBE-0583-4BF1-81F7-5B269825DC70}" srcOrd="0" destOrd="0" presId="urn:microsoft.com/office/officeart/2018/5/layout/CenteredIconLabelDescriptionList"/>
    <dgm:cxn modelId="{C82B0D20-C9CD-437F-B3F8-1E5089798D9F}" type="presOf" srcId="{F01B8E0B-BEF7-4EF2-B67B-52BDF7117A7E}" destId="{9BF12805-6388-4343-8C65-DF52F3E09937}" srcOrd="0" destOrd="5" presId="urn:microsoft.com/office/officeart/2018/5/layout/CenteredIconLabelDescriptionList"/>
    <dgm:cxn modelId="{9D5F2B22-7472-472F-A492-0083356F8E2E}" srcId="{B80A5D69-6C1F-4333-85D8-B593AE20876C}" destId="{244A2B10-0F62-416C-A024-6082657B9C0A}" srcOrd="3" destOrd="0" parTransId="{4255E918-08D7-4980-B48F-974FA4854D6F}" sibTransId="{BE5F2F56-FD3F-4A8F-A29A-E8AC3E62C771}"/>
    <dgm:cxn modelId="{9AB71A3B-A126-435B-B9E9-4F76F76D7D8A}" srcId="{0D32FAEE-2667-48B4-8CBC-77962D4E9BAA}" destId="{7C6A5E2E-4492-41D6-B0E7-40032319DF36}" srcOrd="2" destOrd="0" parTransId="{28717ADF-507A-4A45-9E0C-EF7FD0EAD2D1}" sibTransId="{D2E2C46F-0C63-420D-A80F-99303630CECD}"/>
    <dgm:cxn modelId="{4AABD73B-6D46-4987-88F1-1ABAFB6AFF23}" srcId="{0D32FAEE-2667-48B4-8CBC-77962D4E9BAA}" destId="{463F39EA-33B9-46DA-A611-1DFDC3436C42}" srcOrd="0" destOrd="0" parTransId="{E7C4B844-3407-4A77-A710-708D5F401F2C}" sibTransId="{9B7586C1-EDB2-4359-BF24-D74221CA809D}"/>
    <dgm:cxn modelId="{18F7B15B-E835-4F2A-A1CF-A74AF99003CA}" type="presOf" srcId="{240D3DEA-179A-4351-AE05-87295D3F0E84}" destId="{42147BBE-0583-4BF1-81F7-5B269825DC70}" srcOrd="0" destOrd="3" presId="urn:microsoft.com/office/officeart/2018/5/layout/CenteredIconLabelDescriptionList"/>
    <dgm:cxn modelId="{EABEBE43-C2D0-421D-B2AF-0BB6E9EA1C68}" srcId="{85DF1C9C-E7D7-4BDC-988F-6891ED1F2470}" destId="{E1E138FD-C72A-4464-A76B-81C2B3BAEF40}" srcOrd="1" destOrd="0" parTransId="{CDAF926D-6194-43AA-AFA8-36618750B2F6}" sibTransId="{F962E393-7FED-4455-B556-AF5C7C9C2341}"/>
    <dgm:cxn modelId="{E8EF1044-72A8-4EA7-BE05-E28531366D8E}" type="presOf" srcId="{FC8373CA-3CEB-4468-839E-0B22959432EF}" destId="{9F3F1012-7423-4DFF-A4D1-BE4736183E8D}" srcOrd="0" destOrd="1" presId="urn:microsoft.com/office/officeart/2018/5/layout/CenteredIconLabelDescriptionList"/>
    <dgm:cxn modelId="{027D9146-6642-4F4A-907F-A6499B12F48A}" type="presOf" srcId="{F2AB57A7-1D3D-4D76-9961-A4EE60E730BA}" destId="{9F3F1012-7423-4DFF-A4D1-BE4736183E8D}" srcOrd="0" destOrd="3" presId="urn:microsoft.com/office/officeart/2018/5/layout/CenteredIconLabelDescriptionList"/>
    <dgm:cxn modelId="{9CCD9D4D-CE06-4F89-9AD9-07C53D9EAE70}" srcId="{B80A5D69-6C1F-4333-85D8-B593AE20876C}" destId="{FC8373CA-3CEB-4468-839E-0B22959432EF}" srcOrd="0" destOrd="0" parTransId="{C91F14B0-9124-47A1-A747-70142FCF6250}" sibTransId="{B78CE7DA-615C-4E77-AA01-F80F1B87D5ED}"/>
    <dgm:cxn modelId="{289A6E71-0204-49C1-9272-531AE45E8C38}" type="presOf" srcId="{B80A5D69-6C1F-4333-85D8-B593AE20876C}" destId="{9F3F1012-7423-4DFF-A4D1-BE4736183E8D}" srcOrd="0" destOrd="0" presId="urn:microsoft.com/office/officeart/2018/5/layout/CenteredIconLabelDescriptionList"/>
    <dgm:cxn modelId="{6EA88655-BC1A-442E-B44E-3E97C2237786}" srcId="{F7770A47-F6DA-476D-9015-64F2E634D332}" destId="{4E410D84-0A14-4397-BFD3-C87071D25980}" srcOrd="1" destOrd="0" parTransId="{21B6C9CA-DA44-4821-9CFA-00296EF3177B}" sibTransId="{6797FF6F-F266-4B8E-9773-EC17A0E9960B}"/>
    <dgm:cxn modelId="{1E6CC057-E108-405C-8C6F-422D7D441ECE}" type="presOf" srcId="{A07B82F7-29F0-4409-AD14-2BBD9647CC37}" destId="{E5273E56-1B06-4AE4-B61A-D4C9E2D2E131}" srcOrd="0" destOrd="0" presId="urn:microsoft.com/office/officeart/2018/5/layout/CenteredIconLabelDescriptionList"/>
    <dgm:cxn modelId="{2E2F2E7F-842E-4CCC-A34E-80A2F65054E1}" type="presOf" srcId="{85DF1C9C-E7D7-4BDC-988F-6891ED1F2470}" destId="{FCB9FF1F-2EE9-4145-9ED6-EB654341EAAC}" srcOrd="0" destOrd="0" presId="urn:microsoft.com/office/officeart/2018/5/layout/CenteredIconLabelDescriptionList"/>
    <dgm:cxn modelId="{803F4A7F-CF3A-42D3-AA2F-90C8DB3FE4DE}" srcId="{49371C85-0352-493A-8DB2-FDBD9127DECB}" destId="{E38309DB-C249-4F40-BB85-18DA8396A19F}" srcOrd="1" destOrd="0" parTransId="{68C4B9E0-EC97-4F41-BB67-8152E7EDC495}" sibTransId="{D712979B-88CC-48EC-85DB-CAC7FF8E9D2A}"/>
    <dgm:cxn modelId="{6A2BC888-6EA7-4E49-BF34-8429F2CF9EBC}" srcId="{B80A5D69-6C1F-4333-85D8-B593AE20876C}" destId="{2E0B1648-904A-4C94-ACAF-38579CD718EF}" srcOrd="1" destOrd="0" parTransId="{AADCB691-2797-48BF-85E7-87A59FC29F4D}" sibTransId="{A900534D-0050-4111-980F-CF37A27ADAA2}"/>
    <dgm:cxn modelId="{B7755F8A-7532-42FF-99B1-0B9473D2FF43}" type="presOf" srcId="{4BB604D3-D578-4084-B7CE-E8E197B805B2}" destId="{42147BBE-0583-4BF1-81F7-5B269825DC70}" srcOrd="0" destOrd="1" presId="urn:microsoft.com/office/officeart/2018/5/layout/CenteredIconLabelDescriptionList"/>
    <dgm:cxn modelId="{DC4EDB8A-9716-4F67-A233-FCB7744573E7}" srcId="{85DF1C9C-E7D7-4BDC-988F-6891ED1F2470}" destId="{CB78605D-0863-4F1D-AECD-F4608E19E6D7}" srcOrd="2" destOrd="0" parTransId="{0D0ABBE9-15A9-4CC5-9933-F4A379C49C7C}" sibTransId="{F762A09F-3789-4DDD-8CC7-84DE6EAB641A}"/>
    <dgm:cxn modelId="{607BE08B-FD29-4369-BA2A-FF5FC1A88F40}" type="presOf" srcId="{D61900EC-525A-4734-9B50-0831CD7ACCA6}" destId="{42147BBE-0583-4BF1-81F7-5B269825DC70}" srcOrd="0" destOrd="2" presId="urn:microsoft.com/office/officeart/2018/5/layout/CenteredIconLabelDescriptionList"/>
    <dgm:cxn modelId="{961A658F-79A6-4C56-BDC5-9ED3148668E9}" type="presOf" srcId="{F7770A47-F6DA-476D-9015-64F2E634D332}" destId="{2E08528D-908D-4740-895F-8158B412A8BF}" srcOrd="0" destOrd="0" presId="urn:microsoft.com/office/officeart/2018/5/layout/CenteredIconLabelDescriptionList"/>
    <dgm:cxn modelId="{38D93591-B942-4358-A63B-83279E9C3D74}" srcId="{A07B82F7-29F0-4409-AD14-2BBD9647CC37}" destId="{F7770A47-F6DA-476D-9015-64F2E634D332}" srcOrd="2" destOrd="0" parTransId="{89C6E3A9-F8BC-4C7C-AC7F-D0316F96B4A7}" sibTransId="{C8C2875E-142C-4F1A-9959-D7EBC6C856FE}"/>
    <dgm:cxn modelId="{CB40529A-EB1A-45FD-9C8F-A2C7315A666F}" srcId="{4BB604D3-D578-4084-B7CE-E8E197B805B2}" destId="{240D3DEA-179A-4351-AE05-87295D3F0E84}" srcOrd="1" destOrd="0" parTransId="{92BA8961-2E5C-40E9-BF32-5114DB790BB5}" sibTransId="{4B4E2518-2F27-4B04-B4FE-4422A171F827}"/>
    <dgm:cxn modelId="{38ADAE9C-0C08-4411-A211-1811F2A08CA5}" srcId="{B80A5D69-6C1F-4333-85D8-B593AE20876C}" destId="{F2AB57A7-1D3D-4D76-9961-A4EE60E730BA}" srcOrd="2" destOrd="0" parTransId="{7B712FC4-8171-4700-8303-E154C94D7C86}" sibTransId="{3A8B8801-F560-4AE9-A48D-E46AD7B162B2}"/>
    <dgm:cxn modelId="{9695F4A1-C7C6-4A50-8DA8-7C8ED35C62FC}" srcId="{A07B82F7-29F0-4409-AD14-2BBD9647CC37}" destId="{85DF1C9C-E7D7-4BDC-988F-6891ED1F2470}" srcOrd="1" destOrd="0" parTransId="{F7DE94CE-4D1E-4B2F-B05F-38CE998BBBB0}" sibTransId="{422EA644-70E6-46C8-B317-4D5C83B2E551}"/>
    <dgm:cxn modelId="{7CE475A4-3E0E-40F8-A671-D4CB04BDD6E6}" type="presOf" srcId="{2E0B1648-904A-4C94-ACAF-38579CD718EF}" destId="{9F3F1012-7423-4DFF-A4D1-BE4736183E8D}" srcOrd="0" destOrd="2" presId="urn:microsoft.com/office/officeart/2018/5/layout/CenteredIconLabelDescriptionList"/>
    <dgm:cxn modelId="{03A173B3-13D0-4D20-85E6-513DAB835405}" type="presOf" srcId="{4E410D84-0A14-4397-BFD3-C87071D25980}" destId="{9F3F1012-7423-4DFF-A4D1-BE4736183E8D}" srcOrd="0" destOrd="5" presId="urn:microsoft.com/office/officeart/2018/5/layout/CenteredIconLabelDescriptionList"/>
    <dgm:cxn modelId="{4AAF32BE-5F70-41EB-9950-FC6035ABFE4C}" srcId="{85DF1C9C-E7D7-4BDC-988F-6891ED1F2470}" destId="{F01B8E0B-BEF7-4EF2-B67B-52BDF7117A7E}" srcOrd="3" destOrd="0" parTransId="{8DBFB086-B8E2-4AAC-B69B-5E203B5EDF37}" sibTransId="{37285FB6-0BEC-4288-8273-551328329A07}"/>
    <dgm:cxn modelId="{C37EA0BF-3B36-4AB2-92FA-F505E6A2B6F2}" type="presOf" srcId="{CB78605D-0863-4F1D-AECD-F4608E19E6D7}" destId="{9BF12805-6388-4343-8C65-DF52F3E09937}" srcOrd="0" destOrd="4" presId="urn:microsoft.com/office/officeart/2018/5/layout/CenteredIconLabelDescriptionList"/>
    <dgm:cxn modelId="{55921EC6-88BE-4EAA-A6CB-C87BB54552BF}" srcId="{A07B82F7-29F0-4409-AD14-2BBD9647CC37}" destId="{0D32FAEE-2667-48B4-8CBC-77962D4E9BAA}" srcOrd="0" destOrd="0" parTransId="{876228F4-08F6-44EB-A2B8-2CDAAD5F14A4}" sibTransId="{BB3AAE5B-5165-4CAA-982A-D792C83AD151}"/>
    <dgm:cxn modelId="{F8CA1DC9-35F3-4037-AA98-D291E442F2E4}" srcId="{4BB604D3-D578-4084-B7CE-E8E197B805B2}" destId="{53502F29-4935-4E3A-B020-74F3DD1D342A}" srcOrd="2" destOrd="0" parTransId="{8B365675-0F08-4D44-8F1C-3A48A488409E}" sibTransId="{54A64455-EE22-4ED8-B6D7-EBD22193C216}"/>
    <dgm:cxn modelId="{916F18CF-8B0E-4BC1-A366-6E75E63ADD6C}" srcId="{F7770A47-F6DA-476D-9015-64F2E634D332}" destId="{B80A5D69-6C1F-4333-85D8-B593AE20876C}" srcOrd="0" destOrd="0" parTransId="{B023ADFC-7E82-4F40-A7D9-A893B52B11D0}" sibTransId="{0E5D9201-78FF-40C0-9EB4-546D9010F0A5}"/>
    <dgm:cxn modelId="{116128EB-C41F-408A-85DF-5C17E5161AD9}" type="presOf" srcId="{E1E138FD-C72A-4464-A76B-81C2B3BAEF40}" destId="{9BF12805-6388-4343-8C65-DF52F3E09937}" srcOrd="0" destOrd="3" presId="urn:microsoft.com/office/officeart/2018/5/layout/CenteredIconLabelDescriptionList"/>
    <dgm:cxn modelId="{38F54AED-0080-48E9-86FC-10CFBA8E2404}" type="presOf" srcId="{7C6A5E2E-4492-41D6-B0E7-40032319DF36}" destId="{42147BBE-0583-4BF1-81F7-5B269825DC70}" srcOrd="0" destOrd="5" presId="urn:microsoft.com/office/officeart/2018/5/layout/CenteredIconLabelDescriptionList"/>
    <dgm:cxn modelId="{9A3203F4-60A5-4B51-B27A-A89F3F989447}" type="presOf" srcId="{E38309DB-C249-4F40-BB85-18DA8396A19F}" destId="{9BF12805-6388-4343-8C65-DF52F3E09937}" srcOrd="0" destOrd="2" presId="urn:microsoft.com/office/officeart/2018/5/layout/CenteredIconLabelDescriptionList"/>
    <dgm:cxn modelId="{06036EFA-9ED4-4CB8-84AE-55D313A6430F}" srcId="{0D32FAEE-2667-48B4-8CBC-77962D4E9BAA}" destId="{4BB604D3-D578-4084-B7CE-E8E197B805B2}" srcOrd="1" destOrd="0" parTransId="{4341CB32-D5B3-4463-83CF-AC3AE3D5A4E9}" sibTransId="{F39A37E2-4861-42F7-A625-0F2D6C6AA622}"/>
    <dgm:cxn modelId="{5C0FDAFF-AB10-4CD8-ADC2-73C9601981EC}" type="presOf" srcId="{244A2B10-0F62-416C-A024-6082657B9C0A}" destId="{9F3F1012-7423-4DFF-A4D1-BE4736183E8D}" srcOrd="0" destOrd="4" presId="urn:microsoft.com/office/officeart/2018/5/layout/CenteredIconLabelDescriptionList"/>
    <dgm:cxn modelId="{E6B2DB4B-2B4D-4829-B1AE-1FC77010859F}" type="presParOf" srcId="{E5273E56-1B06-4AE4-B61A-D4C9E2D2E131}" destId="{85BB8534-58B1-4129-804C-75E87DEECE45}" srcOrd="0" destOrd="0" presId="urn:microsoft.com/office/officeart/2018/5/layout/CenteredIconLabelDescriptionList"/>
    <dgm:cxn modelId="{3C13B100-ED5C-43B9-A6F9-0093D1F37D92}" type="presParOf" srcId="{85BB8534-58B1-4129-804C-75E87DEECE45}" destId="{A5E81983-A0BD-40C8-B458-B379E960036F}" srcOrd="0" destOrd="0" presId="urn:microsoft.com/office/officeart/2018/5/layout/CenteredIconLabelDescriptionList"/>
    <dgm:cxn modelId="{C8FDE8FE-1957-4A2B-B006-7D3873434B76}" type="presParOf" srcId="{85BB8534-58B1-4129-804C-75E87DEECE45}" destId="{1966CEEF-3EB3-4EC5-A09B-352C479CCB98}" srcOrd="1" destOrd="0" presId="urn:microsoft.com/office/officeart/2018/5/layout/CenteredIconLabelDescriptionList"/>
    <dgm:cxn modelId="{F0F6BF44-8782-4AB4-9699-B9BDA25D4602}" type="presParOf" srcId="{85BB8534-58B1-4129-804C-75E87DEECE45}" destId="{E38F6136-23EC-4D1A-89F8-71F0B73FD8CE}" srcOrd="2" destOrd="0" presId="urn:microsoft.com/office/officeart/2018/5/layout/CenteredIconLabelDescriptionList"/>
    <dgm:cxn modelId="{0AFBF63F-CD3C-471B-81DA-B9586207E5BA}" type="presParOf" srcId="{85BB8534-58B1-4129-804C-75E87DEECE45}" destId="{45A46A7E-ADB4-45C4-89E6-97BA6555ACC1}" srcOrd="3" destOrd="0" presId="urn:microsoft.com/office/officeart/2018/5/layout/CenteredIconLabelDescriptionList"/>
    <dgm:cxn modelId="{6963A25B-24D1-40A2-A6A0-69735C84D199}" type="presParOf" srcId="{85BB8534-58B1-4129-804C-75E87DEECE45}" destId="{42147BBE-0583-4BF1-81F7-5B269825DC70}" srcOrd="4" destOrd="0" presId="urn:microsoft.com/office/officeart/2018/5/layout/CenteredIconLabelDescriptionList"/>
    <dgm:cxn modelId="{B64E053F-5513-4B99-99FF-9107A7FA3745}" type="presParOf" srcId="{E5273E56-1B06-4AE4-B61A-D4C9E2D2E131}" destId="{D7399141-839B-46F8-86B2-1B2DFBACB48B}" srcOrd="1" destOrd="0" presId="urn:microsoft.com/office/officeart/2018/5/layout/CenteredIconLabelDescriptionList"/>
    <dgm:cxn modelId="{BCF9DD71-A7DF-45EA-8877-15CEDA5BD09B}" type="presParOf" srcId="{E5273E56-1B06-4AE4-B61A-D4C9E2D2E131}" destId="{04391107-E90F-4597-85B1-D8F720D50CAA}" srcOrd="2" destOrd="0" presId="urn:microsoft.com/office/officeart/2018/5/layout/CenteredIconLabelDescriptionList"/>
    <dgm:cxn modelId="{77EBD95A-2EDF-4BCA-9E94-7315730DA72C}" type="presParOf" srcId="{04391107-E90F-4597-85B1-D8F720D50CAA}" destId="{81B44B93-F43E-4349-BE7E-847DB7853135}" srcOrd="0" destOrd="0" presId="urn:microsoft.com/office/officeart/2018/5/layout/CenteredIconLabelDescriptionList"/>
    <dgm:cxn modelId="{01127AB1-398E-4735-906A-81BE61DD88CE}" type="presParOf" srcId="{04391107-E90F-4597-85B1-D8F720D50CAA}" destId="{857522BB-CEAE-4389-A629-9747324352CE}" srcOrd="1" destOrd="0" presId="urn:microsoft.com/office/officeart/2018/5/layout/CenteredIconLabelDescriptionList"/>
    <dgm:cxn modelId="{C46D31BA-E424-4087-8258-C132F1F1D9BB}" type="presParOf" srcId="{04391107-E90F-4597-85B1-D8F720D50CAA}" destId="{FCB9FF1F-2EE9-4145-9ED6-EB654341EAAC}" srcOrd="2" destOrd="0" presId="urn:microsoft.com/office/officeart/2018/5/layout/CenteredIconLabelDescriptionList"/>
    <dgm:cxn modelId="{69ADF3EF-1ABE-491D-81FE-8DCF77ADDD91}" type="presParOf" srcId="{04391107-E90F-4597-85B1-D8F720D50CAA}" destId="{6C045185-2542-4DF6-A2DC-0EB2BA27FE37}" srcOrd="3" destOrd="0" presId="urn:microsoft.com/office/officeart/2018/5/layout/CenteredIconLabelDescriptionList"/>
    <dgm:cxn modelId="{342A6472-3901-4015-BC79-44594B225975}" type="presParOf" srcId="{04391107-E90F-4597-85B1-D8F720D50CAA}" destId="{9BF12805-6388-4343-8C65-DF52F3E09937}" srcOrd="4" destOrd="0" presId="urn:microsoft.com/office/officeart/2018/5/layout/CenteredIconLabelDescriptionList"/>
    <dgm:cxn modelId="{378E0C17-77E4-4537-AC06-6570610B6446}" type="presParOf" srcId="{E5273E56-1B06-4AE4-B61A-D4C9E2D2E131}" destId="{F98EF21C-E499-4CE1-90B4-E621894D104D}" srcOrd="3" destOrd="0" presId="urn:microsoft.com/office/officeart/2018/5/layout/CenteredIconLabelDescriptionList"/>
    <dgm:cxn modelId="{5A04788F-8BF6-4C58-89F6-B8EA7691F0A4}" type="presParOf" srcId="{E5273E56-1B06-4AE4-B61A-D4C9E2D2E131}" destId="{D622225C-FAEE-4B07-AFBE-7DE82AA6CA91}" srcOrd="4" destOrd="0" presId="urn:microsoft.com/office/officeart/2018/5/layout/CenteredIconLabelDescriptionList"/>
    <dgm:cxn modelId="{F4E0F5C5-E75B-43E6-8994-F4520FF7CE34}" type="presParOf" srcId="{D622225C-FAEE-4B07-AFBE-7DE82AA6CA91}" destId="{8B6CF93A-8D94-4792-8864-24951E1AC8C6}" srcOrd="0" destOrd="0" presId="urn:microsoft.com/office/officeart/2018/5/layout/CenteredIconLabelDescriptionList"/>
    <dgm:cxn modelId="{AEA3068F-2D55-42B2-B7C6-61E96836193B}" type="presParOf" srcId="{D622225C-FAEE-4B07-AFBE-7DE82AA6CA91}" destId="{43670D58-4809-4D8C-823D-7726AD8AAD52}" srcOrd="1" destOrd="0" presId="urn:microsoft.com/office/officeart/2018/5/layout/CenteredIconLabelDescriptionList"/>
    <dgm:cxn modelId="{DB39DA8C-F040-4CA1-AC08-A732AA631A71}" type="presParOf" srcId="{D622225C-FAEE-4B07-AFBE-7DE82AA6CA91}" destId="{2E08528D-908D-4740-895F-8158B412A8BF}" srcOrd="2" destOrd="0" presId="urn:microsoft.com/office/officeart/2018/5/layout/CenteredIconLabelDescriptionList"/>
    <dgm:cxn modelId="{E3942229-797B-4C2F-A71A-E1BD644AC674}" type="presParOf" srcId="{D622225C-FAEE-4B07-AFBE-7DE82AA6CA91}" destId="{31AD8409-ABD7-4E7C-8768-5AC51200ED4B}" srcOrd="3" destOrd="0" presId="urn:microsoft.com/office/officeart/2018/5/layout/CenteredIconLabelDescriptionList"/>
    <dgm:cxn modelId="{357FD25B-48BD-4566-8B6B-3E3BD7B5CAC3}" type="presParOf" srcId="{D622225C-FAEE-4B07-AFBE-7DE82AA6CA91}" destId="{9F3F1012-7423-4DFF-A4D1-BE4736183E8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93944F-E823-414B-8C34-6EBEFCA7F61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2A4B394-DF6F-4C1C-8BC4-651EBD7A38FC}">
      <dgm:prSet/>
      <dgm:spPr/>
      <dgm:t>
        <a:bodyPr/>
        <a:lstStyle/>
        <a:p>
          <a:pPr>
            <a:lnSpc>
              <a:spcPct val="100000"/>
            </a:lnSpc>
          </a:pPr>
          <a:r>
            <a:rPr lang="en-US" dirty="0"/>
            <a:t>Allow viewers to play </a:t>
          </a:r>
          <a:r>
            <a:rPr lang="en-US" dirty="0" err="1"/>
            <a:t>Knowball</a:t>
          </a:r>
          <a:endParaRPr lang="en-US" dirty="0"/>
        </a:p>
      </dgm:t>
    </dgm:pt>
    <dgm:pt modelId="{DAFF3A25-3635-402C-B062-1495B99997A1}" type="parTrans" cxnId="{DA83F7E7-E6A2-4ACA-BC9D-F80B8CDC75E5}">
      <dgm:prSet/>
      <dgm:spPr/>
      <dgm:t>
        <a:bodyPr/>
        <a:lstStyle/>
        <a:p>
          <a:endParaRPr lang="en-US"/>
        </a:p>
      </dgm:t>
    </dgm:pt>
    <dgm:pt modelId="{5F7A2A98-2296-402C-AD3C-6699ECA3DA8D}" type="sibTrans" cxnId="{DA83F7E7-E6A2-4ACA-BC9D-F80B8CDC75E5}">
      <dgm:prSet/>
      <dgm:spPr/>
      <dgm:t>
        <a:bodyPr/>
        <a:lstStyle/>
        <a:p>
          <a:endParaRPr lang="en-US"/>
        </a:p>
      </dgm:t>
    </dgm:pt>
    <dgm:pt modelId="{AF913605-B96E-460D-9255-111C6A10E27F}">
      <dgm:prSet/>
      <dgm:spPr/>
      <dgm:t>
        <a:bodyPr/>
        <a:lstStyle/>
        <a:p>
          <a:pPr>
            <a:lnSpc>
              <a:spcPct val="100000"/>
            </a:lnSpc>
          </a:pPr>
          <a:r>
            <a:rPr lang="en-US" dirty="0"/>
            <a:t>Fully functioning gameplay</a:t>
          </a:r>
        </a:p>
      </dgm:t>
    </dgm:pt>
    <dgm:pt modelId="{41B476B0-86E4-4553-8C68-230758E92D50}" type="parTrans" cxnId="{58AB6DA3-0BCB-4CB8-8AEF-EAFE822D1DE4}">
      <dgm:prSet/>
      <dgm:spPr/>
      <dgm:t>
        <a:bodyPr/>
        <a:lstStyle/>
        <a:p>
          <a:endParaRPr lang="en-US"/>
        </a:p>
      </dgm:t>
    </dgm:pt>
    <dgm:pt modelId="{746DA72D-6B04-4B9F-8D68-D75192849747}" type="sibTrans" cxnId="{58AB6DA3-0BCB-4CB8-8AEF-EAFE822D1DE4}">
      <dgm:prSet/>
      <dgm:spPr/>
      <dgm:t>
        <a:bodyPr/>
        <a:lstStyle/>
        <a:p>
          <a:endParaRPr lang="en-US"/>
        </a:p>
      </dgm:t>
    </dgm:pt>
    <dgm:pt modelId="{96E5A7F9-EC25-435A-A41E-EA90D5E5B971}">
      <dgm:prSet/>
      <dgm:spPr/>
      <dgm:t>
        <a:bodyPr/>
        <a:lstStyle/>
        <a:p>
          <a:pPr>
            <a:lnSpc>
              <a:spcPct val="100000"/>
            </a:lnSpc>
          </a:pPr>
          <a:r>
            <a:rPr lang="en-US"/>
            <a:t>Leaderboard of expo participants</a:t>
          </a:r>
        </a:p>
      </dgm:t>
    </dgm:pt>
    <dgm:pt modelId="{CEDE0F37-EA27-454B-A21D-5A53B0249660}" type="parTrans" cxnId="{25139618-2CD6-421A-B3C3-78184D649995}">
      <dgm:prSet/>
      <dgm:spPr/>
      <dgm:t>
        <a:bodyPr/>
        <a:lstStyle/>
        <a:p>
          <a:endParaRPr lang="en-US"/>
        </a:p>
      </dgm:t>
    </dgm:pt>
    <dgm:pt modelId="{3908FFA0-4799-42BE-8D9D-8F8125CD2579}" type="sibTrans" cxnId="{25139618-2CD6-421A-B3C3-78184D649995}">
      <dgm:prSet/>
      <dgm:spPr/>
      <dgm:t>
        <a:bodyPr/>
        <a:lstStyle/>
        <a:p>
          <a:endParaRPr lang="en-US"/>
        </a:p>
      </dgm:t>
    </dgm:pt>
    <dgm:pt modelId="{4C7692DE-7117-45FB-81D5-A9D0F8AC4CC0}">
      <dgm:prSet/>
      <dgm:spPr/>
      <dgm:t>
        <a:bodyPr/>
        <a:lstStyle/>
        <a:p>
          <a:pPr>
            <a:lnSpc>
              <a:spcPct val="100000"/>
            </a:lnSpc>
          </a:pPr>
          <a:r>
            <a:rPr lang="en-US" dirty="0"/>
            <a:t>Breakdown of the obscurity engine</a:t>
          </a:r>
        </a:p>
      </dgm:t>
    </dgm:pt>
    <dgm:pt modelId="{0ED63409-FCE5-4819-AA5D-534C49A9346D}" type="parTrans" cxnId="{C0485F2D-4395-469A-B772-E6D3166EAC98}">
      <dgm:prSet/>
      <dgm:spPr/>
      <dgm:t>
        <a:bodyPr/>
        <a:lstStyle/>
        <a:p>
          <a:endParaRPr lang="en-US"/>
        </a:p>
      </dgm:t>
    </dgm:pt>
    <dgm:pt modelId="{19FB4A7E-56C5-4D91-970A-D01BA9E55118}" type="sibTrans" cxnId="{C0485F2D-4395-469A-B772-E6D3166EAC98}">
      <dgm:prSet/>
      <dgm:spPr/>
      <dgm:t>
        <a:bodyPr/>
        <a:lstStyle/>
        <a:p>
          <a:endParaRPr lang="en-US"/>
        </a:p>
      </dgm:t>
    </dgm:pt>
    <dgm:pt modelId="{3A3CC413-FAF4-4569-BE0D-FDE79A89662D}" type="pres">
      <dgm:prSet presAssocID="{4293944F-E823-414B-8C34-6EBEFCA7F619}" presName="root" presStyleCnt="0">
        <dgm:presLayoutVars>
          <dgm:dir/>
          <dgm:resizeHandles val="exact"/>
        </dgm:presLayoutVars>
      </dgm:prSet>
      <dgm:spPr/>
    </dgm:pt>
    <dgm:pt modelId="{3D7297DF-37D0-4177-B333-0D563EB391E9}" type="pres">
      <dgm:prSet presAssocID="{32A4B394-DF6F-4C1C-8BC4-651EBD7A38FC}" presName="compNode" presStyleCnt="0"/>
      <dgm:spPr/>
    </dgm:pt>
    <dgm:pt modelId="{C123ED0D-9D0E-4B22-A848-B1B303EBC3B6}" type="pres">
      <dgm:prSet presAssocID="{32A4B394-DF6F-4C1C-8BC4-651EBD7A38FC}" presName="bgRect" presStyleLbl="bgShp" presStyleIdx="0" presStyleCnt="2"/>
      <dgm:spPr/>
    </dgm:pt>
    <dgm:pt modelId="{0F7ED9AC-E437-4293-A2B5-885214665B58}" type="pres">
      <dgm:prSet presAssocID="{32A4B394-DF6F-4C1C-8BC4-651EBD7A38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me controller"/>
        </a:ext>
      </dgm:extLst>
    </dgm:pt>
    <dgm:pt modelId="{2BA24943-E5B4-4D2C-93CF-18F4AC2134AC}" type="pres">
      <dgm:prSet presAssocID="{32A4B394-DF6F-4C1C-8BC4-651EBD7A38FC}" presName="spaceRect" presStyleCnt="0"/>
      <dgm:spPr/>
    </dgm:pt>
    <dgm:pt modelId="{44C17BFF-6673-4A83-A457-051D6C443345}" type="pres">
      <dgm:prSet presAssocID="{32A4B394-DF6F-4C1C-8BC4-651EBD7A38FC}" presName="parTx" presStyleLbl="revTx" presStyleIdx="0" presStyleCnt="3">
        <dgm:presLayoutVars>
          <dgm:chMax val="0"/>
          <dgm:chPref val="0"/>
        </dgm:presLayoutVars>
      </dgm:prSet>
      <dgm:spPr/>
    </dgm:pt>
    <dgm:pt modelId="{A7B61B0D-76F7-418A-9025-9084A9BE5A55}" type="pres">
      <dgm:prSet presAssocID="{32A4B394-DF6F-4C1C-8BC4-651EBD7A38FC}" presName="desTx" presStyleLbl="revTx" presStyleIdx="1" presStyleCnt="3">
        <dgm:presLayoutVars/>
      </dgm:prSet>
      <dgm:spPr/>
    </dgm:pt>
    <dgm:pt modelId="{B5947EF4-3596-46EA-B47F-B9748ABBBB96}" type="pres">
      <dgm:prSet presAssocID="{5F7A2A98-2296-402C-AD3C-6699ECA3DA8D}" presName="sibTrans" presStyleCnt="0"/>
      <dgm:spPr/>
    </dgm:pt>
    <dgm:pt modelId="{80AD241B-CA09-4D7A-9433-2EDC4D026C6B}" type="pres">
      <dgm:prSet presAssocID="{4C7692DE-7117-45FB-81D5-A9D0F8AC4CC0}" presName="compNode" presStyleCnt="0"/>
      <dgm:spPr/>
    </dgm:pt>
    <dgm:pt modelId="{EC6CBE4C-CFD7-4341-898A-9EAF6A9BED0C}" type="pres">
      <dgm:prSet presAssocID="{4C7692DE-7117-45FB-81D5-A9D0F8AC4CC0}" presName="bgRect" presStyleLbl="bgShp" presStyleIdx="1" presStyleCnt="2"/>
      <dgm:spPr/>
    </dgm:pt>
    <dgm:pt modelId="{048D6F88-52F0-4AC7-9CEE-0262C815FA54}" type="pres">
      <dgm:prSet presAssocID="{4C7692DE-7117-45FB-81D5-A9D0F8AC4C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dical"/>
        </a:ext>
      </dgm:extLst>
    </dgm:pt>
    <dgm:pt modelId="{15802204-9D7F-4116-8103-1F480AE2E92C}" type="pres">
      <dgm:prSet presAssocID="{4C7692DE-7117-45FB-81D5-A9D0F8AC4CC0}" presName="spaceRect" presStyleCnt="0"/>
      <dgm:spPr/>
    </dgm:pt>
    <dgm:pt modelId="{B409AB1C-77DF-45EE-9928-EA7EE4434388}" type="pres">
      <dgm:prSet presAssocID="{4C7692DE-7117-45FB-81D5-A9D0F8AC4CC0}" presName="parTx" presStyleLbl="revTx" presStyleIdx="2" presStyleCnt="3">
        <dgm:presLayoutVars>
          <dgm:chMax val="0"/>
          <dgm:chPref val="0"/>
        </dgm:presLayoutVars>
      </dgm:prSet>
      <dgm:spPr/>
    </dgm:pt>
  </dgm:ptLst>
  <dgm:cxnLst>
    <dgm:cxn modelId="{25139618-2CD6-421A-B3C3-78184D649995}" srcId="{32A4B394-DF6F-4C1C-8BC4-651EBD7A38FC}" destId="{96E5A7F9-EC25-435A-A41E-EA90D5E5B971}" srcOrd="1" destOrd="0" parTransId="{CEDE0F37-EA27-454B-A21D-5A53B0249660}" sibTransId="{3908FFA0-4799-42BE-8D9D-8F8125CD2579}"/>
    <dgm:cxn modelId="{C0485F2D-4395-469A-B772-E6D3166EAC98}" srcId="{4293944F-E823-414B-8C34-6EBEFCA7F619}" destId="{4C7692DE-7117-45FB-81D5-A9D0F8AC4CC0}" srcOrd="1" destOrd="0" parTransId="{0ED63409-FCE5-4819-AA5D-534C49A9346D}" sibTransId="{19FB4A7E-56C5-4D91-970A-D01BA9E55118}"/>
    <dgm:cxn modelId="{2634BC3A-A61A-4C1E-9DFD-5DA4FA65C948}" type="presOf" srcId="{32A4B394-DF6F-4C1C-8BC4-651EBD7A38FC}" destId="{44C17BFF-6673-4A83-A457-051D6C443345}" srcOrd="0" destOrd="0" presId="urn:microsoft.com/office/officeart/2018/2/layout/IconVerticalSolidList"/>
    <dgm:cxn modelId="{48EBC385-23BB-4BCD-897C-C19D957AFE93}" type="presOf" srcId="{4C7692DE-7117-45FB-81D5-A9D0F8AC4CC0}" destId="{B409AB1C-77DF-45EE-9928-EA7EE4434388}" srcOrd="0" destOrd="0" presId="urn:microsoft.com/office/officeart/2018/2/layout/IconVerticalSolidList"/>
    <dgm:cxn modelId="{58AB6DA3-0BCB-4CB8-8AEF-EAFE822D1DE4}" srcId="{32A4B394-DF6F-4C1C-8BC4-651EBD7A38FC}" destId="{AF913605-B96E-460D-9255-111C6A10E27F}" srcOrd="0" destOrd="0" parTransId="{41B476B0-86E4-4553-8C68-230758E92D50}" sibTransId="{746DA72D-6B04-4B9F-8D68-D75192849747}"/>
    <dgm:cxn modelId="{AB0ACBB3-D0B6-488B-9B93-FA361C71F5FA}" type="presOf" srcId="{96E5A7F9-EC25-435A-A41E-EA90D5E5B971}" destId="{A7B61B0D-76F7-418A-9025-9084A9BE5A55}" srcOrd="0" destOrd="1" presId="urn:microsoft.com/office/officeart/2018/2/layout/IconVerticalSolidList"/>
    <dgm:cxn modelId="{114B38BA-9011-4558-B261-3471BAC26037}" type="presOf" srcId="{AF913605-B96E-460D-9255-111C6A10E27F}" destId="{A7B61B0D-76F7-418A-9025-9084A9BE5A55}" srcOrd="0" destOrd="0" presId="urn:microsoft.com/office/officeart/2018/2/layout/IconVerticalSolidList"/>
    <dgm:cxn modelId="{DA83F7E7-E6A2-4ACA-BC9D-F80B8CDC75E5}" srcId="{4293944F-E823-414B-8C34-6EBEFCA7F619}" destId="{32A4B394-DF6F-4C1C-8BC4-651EBD7A38FC}" srcOrd="0" destOrd="0" parTransId="{DAFF3A25-3635-402C-B062-1495B99997A1}" sibTransId="{5F7A2A98-2296-402C-AD3C-6699ECA3DA8D}"/>
    <dgm:cxn modelId="{A92087F4-AB76-4EE3-8C47-7CA5D739BC2F}" type="presOf" srcId="{4293944F-E823-414B-8C34-6EBEFCA7F619}" destId="{3A3CC413-FAF4-4569-BE0D-FDE79A89662D}" srcOrd="0" destOrd="0" presId="urn:microsoft.com/office/officeart/2018/2/layout/IconVerticalSolidList"/>
    <dgm:cxn modelId="{5D7ED70C-3DB4-4474-8309-4DEDBBCF96B8}" type="presParOf" srcId="{3A3CC413-FAF4-4569-BE0D-FDE79A89662D}" destId="{3D7297DF-37D0-4177-B333-0D563EB391E9}" srcOrd="0" destOrd="0" presId="urn:microsoft.com/office/officeart/2018/2/layout/IconVerticalSolidList"/>
    <dgm:cxn modelId="{8B11BEB5-27EF-4642-90BD-022637D06A06}" type="presParOf" srcId="{3D7297DF-37D0-4177-B333-0D563EB391E9}" destId="{C123ED0D-9D0E-4B22-A848-B1B303EBC3B6}" srcOrd="0" destOrd="0" presId="urn:microsoft.com/office/officeart/2018/2/layout/IconVerticalSolidList"/>
    <dgm:cxn modelId="{2FAE2DCE-DFB4-4DAB-B6DC-44E7D72FAE63}" type="presParOf" srcId="{3D7297DF-37D0-4177-B333-0D563EB391E9}" destId="{0F7ED9AC-E437-4293-A2B5-885214665B58}" srcOrd="1" destOrd="0" presId="urn:microsoft.com/office/officeart/2018/2/layout/IconVerticalSolidList"/>
    <dgm:cxn modelId="{3DEA6305-6891-43BD-998C-FBC86212B7E0}" type="presParOf" srcId="{3D7297DF-37D0-4177-B333-0D563EB391E9}" destId="{2BA24943-E5B4-4D2C-93CF-18F4AC2134AC}" srcOrd="2" destOrd="0" presId="urn:microsoft.com/office/officeart/2018/2/layout/IconVerticalSolidList"/>
    <dgm:cxn modelId="{BF3018A6-9F25-40D9-BD47-F4826C8ACFDD}" type="presParOf" srcId="{3D7297DF-37D0-4177-B333-0D563EB391E9}" destId="{44C17BFF-6673-4A83-A457-051D6C443345}" srcOrd="3" destOrd="0" presId="urn:microsoft.com/office/officeart/2018/2/layout/IconVerticalSolidList"/>
    <dgm:cxn modelId="{9D466E51-51C2-420A-9164-240AE8E3BFA4}" type="presParOf" srcId="{3D7297DF-37D0-4177-B333-0D563EB391E9}" destId="{A7B61B0D-76F7-418A-9025-9084A9BE5A55}" srcOrd="4" destOrd="0" presId="urn:microsoft.com/office/officeart/2018/2/layout/IconVerticalSolidList"/>
    <dgm:cxn modelId="{F9441B69-2E28-4281-89A8-6FFED6B00EC4}" type="presParOf" srcId="{3A3CC413-FAF4-4569-BE0D-FDE79A89662D}" destId="{B5947EF4-3596-46EA-B47F-B9748ABBBB96}" srcOrd="1" destOrd="0" presId="urn:microsoft.com/office/officeart/2018/2/layout/IconVerticalSolidList"/>
    <dgm:cxn modelId="{D3072593-31C5-4DCA-A317-202D6BFAD028}" type="presParOf" srcId="{3A3CC413-FAF4-4569-BE0D-FDE79A89662D}" destId="{80AD241B-CA09-4D7A-9433-2EDC4D026C6B}" srcOrd="2" destOrd="0" presId="urn:microsoft.com/office/officeart/2018/2/layout/IconVerticalSolidList"/>
    <dgm:cxn modelId="{FF0B7BCD-5A02-4991-8F14-D24764AD7DC2}" type="presParOf" srcId="{80AD241B-CA09-4D7A-9433-2EDC4D026C6B}" destId="{EC6CBE4C-CFD7-4341-898A-9EAF6A9BED0C}" srcOrd="0" destOrd="0" presId="urn:microsoft.com/office/officeart/2018/2/layout/IconVerticalSolidList"/>
    <dgm:cxn modelId="{AE283FBB-E131-41C6-B01F-D8AE6675D411}" type="presParOf" srcId="{80AD241B-CA09-4D7A-9433-2EDC4D026C6B}" destId="{048D6F88-52F0-4AC7-9CEE-0262C815FA54}" srcOrd="1" destOrd="0" presId="urn:microsoft.com/office/officeart/2018/2/layout/IconVerticalSolidList"/>
    <dgm:cxn modelId="{1EE7C1B6-392D-404E-BCD3-477500DC94B9}" type="presParOf" srcId="{80AD241B-CA09-4D7A-9433-2EDC4D026C6B}" destId="{15802204-9D7F-4116-8103-1F480AE2E92C}" srcOrd="2" destOrd="0" presId="urn:microsoft.com/office/officeart/2018/2/layout/IconVerticalSolidList"/>
    <dgm:cxn modelId="{861E7EA0-41D8-4798-AA3A-2D97D7495C60}" type="presParOf" srcId="{80AD241B-CA09-4D7A-9433-2EDC4D026C6B}" destId="{B409AB1C-77DF-45EE-9928-EA7EE44343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2F3D7-C42B-464E-B003-05E5E08C1BD5}">
      <dsp:nvSpPr>
        <dsp:cNvPr id="0" name=""/>
        <dsp:cNvSpPr/>
      </dsp:nvSpPr>
      <dsp:spPr>
        <a:xfrm rot="10800000">
          <a:off x="1983253" y="3129"/>
          <a:ext cx="6992874" cy="88756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2400" rIns="284480" bIns="152400" numCol="1" spcCol="1270" anchor="ctr" anchorCtr="0">
          <a:noAutofit/>
        </a:bodyPr>
        <a:lstStyle/>
        <a:p>
          <a:pPr marL="0" lvl="0" indent="0" algn="l" defTabSz="1778000">
            <a:lnSpc>
              <a:spcPct val="90000"/>
            </a:lnSpc>
            <a:spcBef>
              <a:spcPct val="0"/>
            </a:spcBef>
            <a:spcAft>
              <a:spcPct val="35000"/>
            </a:spcAft>
            <a:buNone/>
          </a:pPr>
          <a:r>
            <a:rPr lang="en-US" sz="4000" kern="1200" dirty="0"/>
            <a:t>Ben Cimini </a:t>
          </a:r>
          <a:r>
            <a:rPr lang="en-US" sz="2400" kern="1200" dirty="0"/>
            <a:t>(ciminibb)</a:t>
          </a:r>
          <a:endParaRPr lang="en-US" sz="4000" kern="1200" dirty="0"/>
        </a:p>
      </dsp:txBody>
      <dsp:txXfrm rot="10800000">
        <a:off x="2205143" y="3129"/>
        <a:ext cx="6770984" cy="887561"/>
      </dsp:txXfrm>
    </dsp:sp>
    <dsp:sp modelId="{954DCD5B-B510-480E-83DF-976053381690}">
      <dsp:nvSpPr>
        <dsp:cNvPr id="0" name=""/>
        <dsp:cNvSpPr/>
      </dsp:nvSpPr>
      <dsp:spPr>
        <a:xfrm>
          <a:off x="1539472" y="3129"/>
          <a:ext cx="887561" cy="887561"/>
        </a:xfrm>
        <a:prstGeom prst="ellipse">
          <a:avLst/>
        </a:prstGeom>
        <a:blipFill rotWithShape="1">
          <a:blip xmlns:r="http://schemas.openxmlformats.org/officeDocument/2006/relationships" r:embed="rId1"/>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CE2B48-8E96-4EFB-8FFC-BAB0A16B25D2}">
      <dsp:nvSpPr>
        <dsp:cNvPr id="0" name=""/>
        <dsp:cNvSpPr/>
      </dsp:nvSpPr>
      <dsp:spPr>
        <a:xfrm rot="10800000">
          <a:off x="1983253" y="1155635"/>
          <a:ext cx="6992874" cy="88756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2400" rIns="284480" bIns="152400" numCol="1" spcCol="1270" anchor="ctr" anchorCtr="0">
          <a:noAutofit/>
        </a:bodyPr>
        <a:lstStyle/>
        <a:p>
          <a:pPr marL="0" lvl="0" indent="0" algn="l" defTabSz="1778000">
            <a:lnSpc>
              <a:spcPct val="90000"/>
            </a:lnSpc>
            <a:spcBef>
              <a:spcPct val="0"/>
            </a:spcBef>
            <a:spcAft>
              <a:spcPct val="35000"/>
            </a:spcAft>
            <a:buNone/>
          </a:pPr>
          <a:r>
            <a:rPr lang="en-US" sz="4000" kern="1200" dirty="0"/>
            <a:t>Blair Bowen </a:t>
          </a:r>
          <a:r>
            <a:rPr lang="en-US" sz="2400" kern="1200" dirty="0"/>
            <a:t>(bowenbv)</a:t>
          </a:r>
          <a:endParaRPr lang="en-US" sz="4000" kern="1200" dirty="0"/>
        </a:p>
      </dsp:txBody>
      <dsp:txXfrm rot="10800000">
        <a:off x="2205143" y="1155635"/>
        <a:ext cx="6770984" cy="887561"/>
      </dsp:txXfrm>
    </dsp:sp>
    <dsp:sp modelId="{327CEFB6-FA46-4540-B31A-2CC5799F5ABF}">
      <dsp:nvSpPr>
        <dsp:cNvPr id="0" name=""/>
        <dsp:cNvSpPr/>
      </dsp:nvSpPr>
      <dsp:spPr>
        <a:xfrm>
          <a:off x="1539472" y="1155635"/>
          <a:ext cx="887561" cy="887561"/>
        </a:xfrm>
        <a:prstGeom prst="ellipse">
          <a:avLst/>
        </a:prstGeom>
        <a:blipFill rotWithShape="1">
          <a:blip xmlns:r="http://schemas.openxmlformats.org/officeDocument/2006/relationships" r:embed="rId2"/>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9894F-CC69-45F3-9DEC-554304DB885E}">
      <dsp:nvSpPr>
        <dsp:cNvPr id="0" name=""/>
        <dsp:cNvSpPr/>
      </dsp:nvSpPr>
      <dsp:spPr>
        <a:xfrm rot="10800000">
          <a:off x="1983253" y="2308140"/>
          <a:ext cx="6992874" cy="88756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2400" rIns="284480" bIns="152400" numCol="1" spcCol="1270" anchor="ctr" anchorCtr="0">
          <a:noAutofit/>
        </a:bodyPr>
        <a:lstStyle/>
        <a:p>
          <a:pPr marL="0" lvl="0" indent="0" algn="l" defTabSz="1778000">
            <a:lnSpc>
              <a:spcPct val="90000"/>
            </a:lnSpc>
            <a:spcBef>
              <a:spcPct val="0"/>
            </a:spcBef>
            <a:spcAft>
              <a:spcPct val="35000"/>
            </a:spcAft>
            <a:buNone/>
          </a:pPr>
          <a:r>
            <a:rPr lang="en-US" sz="4000" kern="1200" dirty="0"/>
            <a:t>Stetson King </a:t>
          </a:r>
          <a:r>
            <a:rPr lang="en-US" sz="2400" kern="1200" dirty="0"/>
            <a:t>(king3ss)</a:t>
          </a:r>
          <a:endParaRPr lang="en-US" sz="4000" kern="1200" dirty="0"/>
        </a:p>
      </dsp:txBody>
      <dsp:txXfrm rot="10800000">
        <a:off x="2205143" y="2308140"/>
        <a:ext cx="6770984" cy="887561"/>
      </dsp:txXfrm>
    </dsp:sp>
    <dsp:sp modelId="{36DD9B38-B029-469B-8BD9-05FDA822A3A6}">
      <dsp:nvSpPr>
        <dsp:cNvPr id="0" name=""/>
        <dsp:cNvSpPr/>
      </dsp:nvSpPr>
      <dsp:spPr>
        <a:xfrm>
          <a:off x="1539472" y="2308140"/>
          <a:ext cx="887561" cy="887561"/>
        </a:xfrm>
        <a:prstGeom prst="ellipse">
          <a:avLst/>
        </a:prstGeom>
        <a:blipFill rotWithShape="1">
          <a:blip xmlns:r="http://schemas.openxmlformats.org/officeDocument/2006/relationships" r:embed="rId3"/>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73859A-9D54-454A-BC99-10F35B622A4F}">
      <dsp:nvSpPr>
        <dsp:cNvPr id="0" name=""/>
        <dsp:cNvSpPr/>
      </dsp:nvSpPr>
      <dsp:spPr>
        <a:xfrm rot="10800000">
          <a:off x="1983253" y="3460646"/>
          <a:ext cx="6992874" cy="887561"/>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91390" tIns="152400" rIns="284480" bIns="152400" numCol="1" spcCol="1270" anchor="ctr" anchorCtr="0">
          <a:noAutofit/>
        </a:bodyPr>
        <a:lstStyle/>
        <a:p>
          <a:pPr marL="0" lvl="0" indent="0" algn="l" defTabSz="1778000">
            <a:lnSpc>
              <a:spcPct val="90000"/>
            </a:lnSpc>
            <a:spcBef>
              <a:spcPct val="0"/>
            </a:spcBef>
            <a:spcAft>
              <a:spcPct val="35000"/>
            </a:spcAft>
            <a:buNone/>
          </a:pPr>
          <a:r>
            <a:rPr lang="en-US" sz="4000" kern="1200" dirty="0"/>
            <a:t>Will Hawkins PhD </a:t>
          </a:r>
          <a:r>
            <a:rPr lang="en-US" sz="2400" kern="1200" dirty="0"/>
            <a:t>(hawkinwh)</a:t>
          </a:r>
          <a:endParaRPr lang="en-US" sz="4000" kern="1200" dirty="0"/>
        </a:p>
      </dsp:txBody>
      <dsp:txXfrm rot="10800000">
        <a:off x="2205143" y="3460646"/>
        <a:ext cx="6770984" cy="887561"/>
      </dsp:txXfrm>
    </dsp:sp>
    <dsp:sp modelId="{E3446881-FF20-4400-9E88-A632C960E14E}">
      <dsp:nvSpPr>
        <dsp:cNvPr id="0" name=""/>
        <dsp:cNvSpPr/>
      </dsp:nvSpPr>
      <dsp:spPr>
        <a:xfrm>
          <a:off x="1539472" y="3460646"/>
          <a:ext cx="887561" cy="887561"/>
        </a:xfrm>
        <a:prstGeom prst="ellipse">
          <a:avLst/>
        </a:prstGeom>
        <a:blipFill rotWithShape="1">
          <a:blip xmlns:r="http://schemas.openxmlformats.org/officeDocument/2006/relationships" r:embed="rId4"/>
          <a:srcRect/>
          <a:stretch>
            <a:fillRect t="-14000" b="-14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29515-9069-44F6-B79F-051811DF60DA}">
      <dsp:nvSpPr>
        <dsp:cNvPr id="0" name=""/>
        <dsp:cNvSpPr/>
      </dsp:nvSpPr>
      <dsp:spPr>
        <a:xfrm>
          <a:off x="788669" y="0"/>
          <a:ext cx="8938260" cy="4351338"/>
        </a:xfrm>
        <a:prstGeom prst="rightArrow">
          <a:avLst/>
        </a:prstGeom>
        <a:gradFill flip="none" rotWithShape="0">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C70F2831-5DC4-471D-B7C6-F262E94D47E8}">
      <dsp:nvSpPr>
        <dsp:cNvPr id="0" name=""/>
        <dsp:cNvSpPr/>
      </dsp:nvSpPr>
      <dsp:spPr>
        <a:xfrm>
          <a:off x="11296" y="1305401"/>
          <a:ext cx="3384708" cy="1740535"/>
        </a:xfrm>
        <a:prstGeom prst="roundRect">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Description</a:t>
          </a:r>
        </a:p>
        <a:p>
          <a:pPr marL="114300" lvl="1" indent="-114300" algn="l" defTabSz="666750">
            <a:lnSpc>
              <a:spcPct val="90000"/>
            </a:lnSpc>
            <a:spcBef>
              <a:spcPct val="0"/>
            </a:spcBef>
            <a:spcAft>
              <a:spcPct val="15000"/>
            </a:spcAft>
            <a:buChar char="•"/>
          </a:pPr>
          <a:r>
            <a:rPr lang="en-US" sz="1500" kern="1200"/>
            <a:t>To ensure we have an ample range of athletes that contains obscure athletes with names, stats, accomplishments, etc.</a:t>
          </a:r>
        </a:p>
      </dsp:txBody>
      <dsp:txXfrm>
        <a:off x="96262" y="1390367"/>
        <a:ext cx="3214776" cy="1570603"/>
      </dsp:txXfrm>
    </dsp:sp>
    <dsp:sp modelId="{A94DA1AE-1951-4E96-8DAF-813E180217BD}">
      <dsp:nvSpPr>
        <dsp:cNvPr id="0" name=""/>
        <dsp:cNvSpPr/>
      </dsp:nvSpPr>
      <dsp:spPr>
        <a:xfrm>
          <a:off x="3565445" y="1305401"/>
          <a:ext cx="3384708" cy="1740535"/>
        </a:xfrm>
        <a:prstGeom prst="roundRect">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Challenge</a:t>
          </a:r>
        </a:p>
        <a:p>
          <a:pPr marL="114300" lvl="1" indent="-114300" algn="l" defTabSz="666750">
            <a:lnSpc>
              <a:spcPct val="90000"/>
            </a:lnSpc>
            <a:spcBef>
              <a:spcPct val="0"/>
            </a:spcBef>
            <a:spcAft>
              <a:spcPct val="15000"/>
            </a:spcAft>
            <a:buChar char="•"/>
          </a:pPr>
          <a:r>
            <a:rPr lang="en-US" sz="1500" kern="1200"/>
            <a:t>Many databases have restrictions and/or limited access, especially for obscure athletes</a:t>
          </a:r>
        </a:p>
      </dsp:txBody>
      <dsp:txXfrm>
        <a:off x="3650411" y="1390367"/>
        <a:ext cx="3214776" cy="1570603"/>
      </dsp:txXfrm>
    </dsp:sp>
    <dsp:sp modelId="{2E199A28-0EB4-4872-ADD4-718667097BE6}">
      <dsp:nvSpPr>
        <dsp:cNvPr id="0" name=""/>
        <dsp:cNvSpPr/>
      </dsp:nvSpPr>
      <dsp:spPr>
        <a:xfrm>
          <a:off x="7119595" y="1305401"/>
          <a:ext cx="3384708" cy="1740535"/>
        </a:xfrm>
        <a:prstGeom prst="roundRect">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Influence</a:t>
          </a:r>
        </a:p>
        <a:p>
          <a:pPr marL="114300" lvl="1" indent="-114300" algn="l" defTabSz="666750">
            <a:lnSpc>
              <a:spcPct val="90000"/>
            </a:lnSpc>
            <a:spcBef>
              <a:spcPct val="0"/>
            </a:spcBef>
            <a:spcAft>
              <a:spcPct val="15000"/>
            </a:spcAft>
            <a:buChar char="•"/>
          </a:pPr>
          <a:r>
            <a:rPr lang="en-US" sz="1500" kern="1200"/>
            <a:t>May require reliance on open-source or paid databases</a:t>
          </a:r>
        </a:p>
        <a:p>
          <a:pPr marL="114300" lvl="1" indent="-114300" algn="l" defTabSz="666750">
            <a:lnSpc>
              <a:spcPct val="90000"/>
            </a:lnSpc>
            <a:spcBef>
              <a:spcPct val="0"/>
            </a:spcBef>
            <a:spcAft>
              <a:spcPct val="15000"/>
            </a:spcAft>
            <a:buChar char="•"/>
          </a:pPr>
          <a:r>
            <a:rPr lang="en-US" sz="1500" kern="1200"/>
            <a:t>Limited or costly data could restrict the range of available athletes</a:t>
          </a:r>
        </a:p>
      </dsp:txBody>
      <dsp:txXfrm>
        <a:off x="7204561" y="1390367"/>
        <a:ext cx="3214776" cy="1570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960FF-5C79-45B2-BB01-A2643CB21529}">
      <dsp:nvSpPr>
        <dsp:cNvPr id="0" name=""/>
        <dsp:cNvSpPr/>
      </dsp:nvSpPr>
      <dsp:spPr>
        <a:xfrm>
          <a:off x="788669" y="0"/>
          <a:ext cx="8938260" cy="4351338"/>
        </a:xfrm>
        <a:prstGeom prst="rightArrow">
          <a:avLst/>
        </a:prstGeom>
        <a:gradFill flip="none" rotWithShape="0">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CCF226EA-FCE8-45E3-8E91-16BC9DF5CA15}">
      <dsp:nvSpPr>
        <dsp:cNvPr id="0" name=""/>
        <dsp:cNvSpPr/>
      </dsp:nvSpPr>
      <dsp:spPr>
        <a:xfrm>
          <a:off x="11296" y="1305401"/>
          <a:ext cx="3384708" cy="1740535"/>
        </a:xfrm>
        <a:prstGeom prst="roundRect">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Description</a:t>
          </a:r>
        </a:p>
        <a:p>
          <a:pPr marL="114300" lvl="1" indent="-114300" algn="l" defTabSz="666750">
            <a:lnSpc>
              <a:spcPct val="90000"/>
            </a:lnSpc>
            <a:spcBef>
              <a:spcPct val="0"/>
            </a:spcBef>
            <a:spcAft>
              <a:spcPct val="15000"/>
            </a:spcAft>
            <a:buChar char="•"/>
          </a:pPr>
          <a:r>
            <a:rPr lang="en-US" sz="1500" kern="1200"/>
            <a:t>Subscription or licensing for data usage and server hosting could add significant costs to the project</a:t>
          </a:r>
        </a:p>
      </dsp:txBody>
      <dsp:txXfrm>
        <a:off x="96262" y="1390367"/>
        <a:ext cx="3214776" cy="1570603"/>
      </dsp:txXfrm>
    </dsp:sp>
    <dsp:sp modelId="{61C940E9-97CB-4870-8E05-8BA865F0D88B}">
      <dsp:nvSpPr>
        <dsp:cNvPr id="0" name=""/>
        <dsp:cNvSpPr/>
      </dsp:nvSpPr>
      <dsp:spPr>
        <a:xfrm>
          <a:off x="3565445" y="1305401"/>
          <a:ext cx="3384708" cy="1740535"/>
        </a:xfrm>
        <a:prstGeom prst="roundRect">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Challenge</a:t>
          </a:r>
        </a:p>
        <a:p>
          <a:pPr marL="114300" lvl="1" indent="-114300" algn="l" defTabSz="666750">
            <a:lnSpc>
              <a:spcPct val="90000"/>
            </a:lnSpc>
            <a:spcBef>
              <a:spcPct val="0"/>
            </a:spcBef>
            <a:spcAft>
              <a:spcPct val="15000"/>
            </a:spcAft>
            <a:buChar char="•"/>
          </a:pPr>
          <a:r>
            <a:rPr lang="en-US" sz="1500" kern="1200" dirty="0"/>
            <a:t>Managing server costs and data subscriptions within our limited personal limits</a:t>
          </a:r>
        </a:p>
      </dsp:txBody>
      <dsp:txXfrm>
        <a:off x="3650411" y="1390367"/>
        <a:ext cx="3214776" cy="1570603"/>
      </dsp:txXfrm>
    </dsp:sp>
    <dsp:sp modelId="{2AB5C589-1C83-4253-8F7F-6A6F0FBEF380}">
      <dsp:nvSpPr>
        <dsp:cNvPr id="0" name=""/>
        <dsp:cNvSpPr/>
      </dsp:nvSpPr>
      <dsp:spPr>
        <a:xfrm>
          <a:off x="7119595" y="1305401"/>
          <a:ext cx="3384708" cy="1740535"/>
        </a:xfrm>
        <a:prstGeom prst="roundRect">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Influence</a:t>
          </a:r>
        </a:p>
        <a:p>
          <a:pPr marL="114300" lvl="1" indent="-114300" algn="l" defTabSz="666750">
            <a:lnSpc>
              <a:spcPct val="90000"/>
            </a:lnSpc>
            <a:spcBef>
              <a:spcPct val="0"/>
            </a:spcBef>
            <a:spcAft>
              <a:spcPct val="15000"/>
            </a:spcAft>
            <a:buChar char="•"/>
          </a:pPr>
          <a:r>
            <a:rPr lang="en-US" sz="1500" kern="1200"/>
            <a:t>Need to find cost-effective or free solutions for data and hosting</a:t>
          </a:r>
        </a:p>
        <a:p>
          <a:pPr marL="114300" lvl="1" indent="-114300" algn="l" defTabSz="666750">
            <a:lnSpc>
              <a:spcPct val="90000"/>
            </a:lnSpc>
            <a:spcBef>
              <a:spcPct val="0"/>
            </a:spcBef>
            <a:spcAft>
              <a:spcPct val="15000"/>
            </a:spcAft>
            <a:buChar char="•"/>
          </a:pPr>
          <a:r>
            <a:rPr lang="en-US" sz="1500" kern="1200"/>
            <a:t>Cost constraints may limit the scope of the project</a:t>
          </a:r>
        </a:p>
      </dsp:txBody>
      <dsp:txXfrm>
        <a:off x="7204561" y="1390367"/>
        <a:ext cx="3214776" cy="1570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F9756-7E70-47A9-909D-7F3BBD7407D1}">
      <dsp:nvSpPr>
        <dsp:cNvPr id="0" name=""/>
        <dsp:cNvSpPr/>
      </dsp:nvSpPr>
      <dsp:spPr>
        <a:xfrm>
          <a:off x="788669" y="0"/>
          <a:ext cx="8938260" cy="4351338"/>
        </a:xfrm>
        <a:prstGeom prst="rightArrow">
          <a:avLst/>
        </a:prstGeom>
        <a:gradFill flip="none" rotWithShape="0">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A19002A5-9809-4BBA-9F1D-C5C0FA4C51A0}">
      <dsp:nvSpPr>
        <dsp:cNvPr id="0" name=""/>
        <dsp:cNvSpPr/>
      </dsp:nvSpPr>
      <dsp:spPr>
        <a:xfrm>
          <a:off x="11296" y="1305401"/>
          <a:ext cx="3384708" cy="1740535"/>
        </a:xfrm>
        <a:prstGeom prst="roundRect">
          <a:avLst/>
        </a:prstGeom>
        <a:solidFill>
          <a:schemeClr val="accent3">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Description</a:t>
          </a:r>
        </a:p>
        <a:p>
          <a:pPr marL="171450" lvl="1" indent="-171450" algn="l" defTabSz="711200">
            <a:lnSpc>
              <a:spcPct val="90000"/>
            </a:lnSpc>
            <a:spcBef>
              <a:spcPct val="0"/>
            </a:spcBef>
            <a:spcAft>
              <a:spcPct val="15000"/>
            </a:spcAft>
            <a:buChar char="•"/>
          </a:pPr>
          <a:r>
            <a:rPr lang="en-US" sz="1600" kern="1200"/>
            <a:t>Web scraping can be an option to gather data, but we must ensure compliance with relevant laws and terms of service</a:t>
          </a:r>
        </a:p>
      </dsp:txBody>
      <dsp:txXfrm>
        <a:off x="96262" y="1390367"/>
        <a:ext cx="3214776" cy="1570603"/>
      </dsp:txXfrm>
    </dsp:sp>
    <dsp:sp modelId="{A23133A7-91BE-4731-9A9F-F75AF3E454F7}">
      <dsp:nvSpPr>
        <dsp:cNvPr id="0" name=""/>
        <dsp:cNvSpPr/>
      </dsp:nvSpPr>
      <dsp:spPr>
        <a:xfrm>
          <a:off x="3565445" y="1305401"/>
          <a:ext cx="3384708" cy="1740535"/>
        </a:xfrm>
        <a:prstGeom prst="roundRect">
          <a:avLst/>
        </a:prstGeom>
        <a:solidFill>
          <a:schemeClr val="accent3">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Challenge</a:t>
          </a:r>
        </a:p>
        <a:p>
          <a:pPr marL="171450" lvl="1" indent="-171450" algn="l" defTabSz="711200">
            <a:lnSpc>
              <a:spcPct val="90000"/>
            </a:lnSpc>
            <a:spcBef>
              <a:spcPct val="0"/>
            </a:spcBef>
            <a:spcAft>
              <a:spcPct val="15000"/>
            </a:spcAft>
            <a:buChar char="•"/>
          </a:pPr>
          <a:r>
            <a:rPr lang="en-US" sz="1600" kern="1200"/>
            <a:t>Unauthorized scraping could lead to legal issue or restricted use of the website</a:t>
          </a:r>
        </a:p>
      </dsp:txBody>
      <dsp:txXfrm>
        <a:off x="3650411" y="1390367"/>
        <a:ext cx="3214776" cy="1570603"/>
      </dsp:txXfrm>
    </dsp:sp>
    <dsp:sp modelId="{F85D3E8B-2A71-492F-B0AD-507D41C2D2BF}">
      <dsp:nvSpPr>
        <dsp:cNvPr id="0" name=""/>
        <dsp:cNvSpPr/>
      </dsp:nvSpPr>
      <dsp:spPr>
        <a:xfrm>
          <a:off x="7119595" y="1305401"/>
          <a:ext cx="3384708" cy="1740535"/>
        </a:xfrm>
        <a:prstGeom prst="roundRect">
          <a:avLst/>
        </a:prstGeom>
        <a:solidFill>
          <a:schemeClr val="accent3">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Influence</a:t>
          </a:r>
        </a:p>
        <a:p>
          <a:pPr marL="171450" lvl="1" indent="-171450" algn="l" defTabSz="711200">
            <a:lnSpc>
              <a:spcPct val="90000"/>
            </a:lnSpc>
            <a:spcBef>
              <a:spcPct val="0"/>
            </a:spcBef>
            <a:spcAft>
              <a:spcPct val="15000"/>
            </a:spcAft>
            <a:buChar char="•"/>
          </a:pPr>
          <a:r>
            <a:rPr lang="en-US" sz="1600" kern="1200"/>
            <a:t>May force us to rely on licensed or paid sources</a:t>
          </a:r>
        </a:p>
        <a:p>
          <a:pPr marL="171450" lvl="1" indent="-171450" algn="l" defTabSz="711200">
            <a:lnSpc>
              <a:spcPct val="90000"/>
            </a:lnSpc>
            <a:spcBef>
              <a:spcPct val="0"/>
            </a:spcBef>
            <a:spcAft>
              <a:spcPct val="15000"/>
            </a:spcAft>
            <a:buChar char="•"/>
          </a:pPr>
          <a:r>
            <a:rPr lang="en-US" sz="1600" kern="1200"/>
            <a:t>Legal concerns could limit how we obtain and use data</a:t>
          </a:r>
        </a:p>
      </dsp:txBody>
      <dsp:txXfrm>
        <a:off x="7204561" y="1390367"/>
        <a:ext cx="3214776" cy="1570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E6E9-F785-4BBA-A9E4-9F8EF85C46DB}">
      <dsp:nvSpPr>
        <dsp:cNvPr id="0" name=""/>
        <dsp:cNvSpPr/>
      </dsp:nvSpPr>
      <dsp:spPr>
        <a:xfrm>
          <a:off x="788669" y="0"/>
          <a:ext cx="8938260" cy="4351338"/>
        </a:xfrm>
        <a:prstGeom prst="rightArrow">
          <a:avLst/>
        </a:prstGeom>
        <a:gradFill flip="none" rotWithShape="0">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a:ln>
          <a:noFill/>
        </a:ln>
        <a:effectLst/>
      </dsp:spPr>
      <dsp:style>
        <a:lnRef idx="0">
          <a:scrgbClr r="0" g="0" b="0"/>
        </a:lnRef>
        <a:fillRef idx="1">
          <a:scrgbClr r="0" g="0" b="0"/>
        </a:fillRef>
        <a:effectRef idx="0">
          <a:scrgbClr r="0" g="0" b="0"/>
        </a:effectRef>
        <a:fontRef idx="minor"/>
      </dsp:style>
    </dsp:sp>
    <dsp:sp modelId="{B12098F7-B3D4-499B-B13D-E0BDE3C0740D}">
      <dsp:nvSpPr>
        <dsp:cNvPr id="0" name=""/>
        <dsp:cNvSpPr/>
      </dsp:nvSpPr>
      <dsp:spPr>
        <a:xfrm>
          <a:off x="356339" y="1305401"/>
          <a:ext cx="3154680" cy="1740535"/>
        </a:xfrm>
        <a:prstGeom prst="roundRect">
          <a:avLst/>
        </a:prstGeom>
        <a:solidFill>
          <a:schemeClr val="accent5">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Description</a:t>
          </a:r>
        </a:p>
        <a:p>
          <a:pPr marL="114300" lvl="1" indent="-114300" algn="l" defTabSz="622300">
            <a:lnSpc>
              <a:spcPct val="90000"/>
            </a:lnSpc>
            <a:spcBef>
              <a:spcPct val="0"/>
            </a:spcBef>
            <a:spcAft>
              <a:spcPct val="15000"/>
            </a:spcAft>
            <a:buChar char="•"/>
          </a:pPr>
          <a:r>
            <a:rPr lang="en-US" sz="1400" kern="1200" dirty="0"/>
            <a:t>Accolades in different sports (e.g., MVP in football vs. basketball) may carry different significance affecting the obscurity of athletes</a:t>
          </a:r>
        </a:p>
      </dsp:txBody>
      <dsp:txXfrm>
        <a:off x="441305" y="1390367"/>
        <a:ext cx="2984748" cy="1570603"/>
      </dsp:txXfrm>
    </dsp:sp>
    <dsp:sp modelId="{6AFEA7E0-FE6C-4448-8778-51180C4AA35A}">
      <dsp:nvSpPr>
        <dsp:cNvPr id="0" name=""/>
        <dsp:cNvSpPr/>
      </dsp:nvSpPr>
      <dsp:spPr>
        <a:xfrm>
          <a:off x="3680460" y="1305401"/>
          <a:ext cx="3154680" cy="1740535"/>
        </a:xfrm>
        <a:prstGeom prst="roundRect">
          <a:avLst/>
        </a:prstGeom>
        <a:solidFill>
          <a:schemeClr val="accent5">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Challenge</a:t>
          </a:r>
        </a:p>
        <a:p>
          <a:pPr marL="114300" lvl="1" indent="-114300" algn="l" defTabSz="622300">
            <a:lnSpc>
              <a:spcPct val="90000"/>
            </a:lnSpc>
            <a:spcBef>
              <a:spcPct val="0"/>
            </a:spcBef>
            <a:spcAft>
              <a:spcPct val="15000"/>
            </a:spcAft>
            <a:buChar char="•"/>
          </a:pPr>
          <a:r>
            <a:rPr lang="en-US" sz="1400" kern="1200"/>
            <a:t>Creating a fair weighting system that adjusts for differences across sports</a:t>
          </a:r>
        </a:p>
      </dsp:txBody>
      <dsp:txXfrm>
        <a:off x="3765426" y="1390367"/>
        <a:ext cx="2984748" cy="1570603"/>
      </dsp:txXfrm>
    </dsp:sp>
    <dsp:sp modelId="{1FC3C483-6593-4F22-BF0F-06258D5288A6}">
      <dsp:nvSpPr>
        <dsp:cNvPr id="0" name=""/>
        <dsp:cNvSpPr/>
      </dsp:nvSpPr>
      <dsp:spPr>
        <a:xfrm>
          <a:off x="7004580" y="1305401"/>
          <a:ext cx="3154680" cy="1740535"/>
        </a:xfrm>
        <a:prstGeom prst="roundRect">
          <a:avLst/>
        </a:prstGeom>
        <a:solidFill>
          <a:schemeClr val="accent5">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Influence</a:t>
          </a:r>
        </a:p>
        <a:p>
          <a:pPr marL="114300" lvl="1" indent="-114300" algn="l" defTabSz="622300">
            <a:lnSpc>
              <a:spcPct val="90000"/>
            </a:lnSpc>
            <a:spcBef>
              <a:spcPct val="0"/>
            </a:spcBef>
            <a:spcAft>
              <a:spcPct val="15000"/>
            </a:spcAft>
            <a:buChar char="•"/>
          </a:pPr>
          <a:r>
            <a:rPr lang="en-US" sz="1400" kern="1200"/>
            <a:t>Adds complexity to the algorithm in our Obscurity Engine</a:t>
          </a:r>
        </a:p>
        <a:p>
          <a:pPr marL="114300" lvl="1" indent="-114300" algn="l" defTabSz="622300">
            <a:lnSpc>
              <a:spcPct val="90000"/>
            </a:lnSpc>
            <a:spcBef>
              <a:spcPct val="0"/>
            </a:spcBef>
            <a:spcAft>
              <a:spcPct val="15000"/>
            </a:spcAft>
            <a:buChar char="•"/>
          </a:pPr>
          <a:r>
            <a:rPr lang="en-US" sz="1400" kern="1200"/>
            <a:t>Requires the development of a weighting system across multiple sports</a:t>
          </a:r>
        </a:p>
      </dsp:txBody>
      <dsp:txXfrm>
        <a:off x="7089546" y="1390367"/>
        <a:ext cx="2984748" cy="15706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E81983-A0BD-40C8-B458-B379E960036F}">
      <dsp:nvSpPr>
        <dsp:cNvPr id="0" name=""/>
        <dsp:cNvSpPr/>
      </dsp:nvSpPr>
      <dsp:spPr>
        <a:xfrm>
          <a:off x="1024625" y="47174"/>
          <a:ext cx="1097489" cy="109748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8F6136-23EC-4D1A-89F8-71F0B73FD8CE}">
      <dsp:nvSpPr>
        <dsp:cNvPr id="0" name=""/>
        <dsp:cNvSpPr/>
      </dsp:nvSpPr>
      <dsp:spPr>
        <a:xfrm>
          <a:off x="5527" y="1327714"/>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Ben</a:t>
          </a:r>
        </a:p>
      </dsp:txBody>
      <dsp:txXfrm>
        <a:off x="5527" y="1327714"/>
        <a:ext cx="3135684" cy="470352"/>
      </dsp:txXfrm>
    </dsp:sp>
    <dsp:sp modelId="{42147BBE-0583-4BF1-81F7-5B269825DC70}">
      <dsp:nvSpPr>
        <dsp:cNvPr id="0" name=""/>
        <dsp:cNvSpPr/>
      </dsp:nvSpPr>
      <dsp:spPr>
        <a:xfrm>
          <a:off x="5527" y="1883207"/>
          <a:ext cx="3135684" cy="242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Refine system operations during gameplay</a:t>
          </a:r>
        </a:p>
        <a:p>
          <a:pPr marL="0" lvl="0" indent="0" algn="l" defTabSz="755650">
            <a:lnSpc>
              <a:spcPct val="100000"/>
            </a:lnSpc>
            <a:spcBef>
              <a:spcPct val="0"/>
            </a:spcBef>
            <a:spcAft>
              <a:spcPct val="35000"/>
            </a:spcAft>
            <a:buNone/>
          </a:pPr>
          <a:r>
            <a:rPr lang="en-US" sz="1700" kern="1200"/>
            <a:t>Research</a:t>
          </a:r>
        </a:p>
        <a:p>
          <a:pPr marL="171450" lvl="1" indent="-171450" algn="l" defTabSz="755650">
            <a:lnSpc>
              <a:spcPct val="90000"/>
            </a:lnSpc>
            <a:spcBef>
              <a:spcPct val="0"/>
            </a:spcBef>
            <a:spcAft>
              <a:spcPct val="15000"/>
            </a:spcAft>
            <a:buChar char="•"/>
          </a:pPr>
          <a:r>
            <a:rPr lang="en-US" sz="1700" kern="1200"/>
            <a:t>Database frameworks</a:t>
          </a:r>
        </a:p>
        <a:p>
          <a:pPr marL="171450" lvl="1" indent="-171450" algn="l" defTabSz="755650">
            <a:lnSpc>
              <a:spcPct val="90000"/>
            </a:lnSpc>
            <a:spcBef>
              <a:spcPct val="0"/>
            </a:spcBef>
            <a:spcAft>
              <a:spcPct val="15000"/>
            </a:spcAft>
            <a:buChar char="•"/>
          </a:pPr>
          <a:r>
            <a:rPr lang="en-US" sz="1700" kern="1200"/>
            <a:t>Hosting platforms</a:t>
          </a:r>
        </a:p>
        <a:p>
          <a:pPr marL="171450" lvl="1" indent="-171450" algn="l" defTabSz="755650">
            <a:lnSpc>
              <a:spcPct val="90000"/>
            </a:lnSpc>
            <a:spcBef>
              <a:spcPct val="0"/>
            </a:spcBef>
            <a:spcAft>
              <a:spcPct val="15000"/>
            </a:spcAft>
            <a:buChar char="•"/>
          </a:pPr>
          <a:r>
            <a:rPr lang="en-US" sz="1700" kern="1200"/>
            <a:t>Sports statistic APIs</a:t>
          </a:r>
        </a:p>
        <a:p>
          <a:pPr marL="0" lvl="0" indent="0" algn="l" defTabSz="755650">
            <a:lnSpc>
              <a:spcPct val="100000"/>
            </a:lnSpc>
            <a:spcBef>
              <a:spcPct val="0"/>
            </a:spcBef>
            <a:spcAft>
              <a:spcPct val="35000"/>
            </a:spcAft>
            <a:buNone/>
          </a:pPr>
          <a:r>
            <a:rPr lang="en-US" sz="1700" kern="1200"/>
            <a:t>Design &amp; create Athlete DB</a:t>
          </a:r>
        </a:p>
      </dsp:txBody>
      <dsp:txXfrm>
        <a:off x="5527" y="1883207"/>
        <a:ext cx="3135684" cy="2420956"/>
      </dsp:txXfrm>
    </dsp:sp>
    <dsp:sp modelId="{81B44B93-F43E-4349-BE7E-847DB7853135}">
      <dsp:nvSpPr>
        <dsp:cNvPr id="0" name=""/>
        <dsp:cNvSpPr/>
      </dsp:nvSpPr>
      <dsp:spPr>
        <a:xfrm>
          <a:off x="4709055" y="47174"/>
          <a:ext cx="1097489" cy="1097489"/>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B9FF1F-2EE9-4145-9ED6-EB654341EAAC}">
      <dsp:nvSpPr>
        <dsp:cNvPr id="0" name=""/>
        <dsp:cNvSpPr/>
      </dsp:nvSpPr>
      <dsp:spPr>
        <a:xfrm>
          <a:off x="3689957" y="1327714"/>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Blair</a:t>
          </a:r>
        </a:p>
      </dsp:txBody>
      <dsp:txXfrm>
        <a:off x="3689957" y="1327714"/>
        <a:ext cx="3135684" cy="470352"/>
      </dsp:txXfrm>
    </dsp:sp>
    <dsp:sp modelId="{9BF12805-6388-4343-8C65-DF52F3E09937}">
      <dsp:nvSpPr>
        <dsp:cNvPr id="0" name=""/>
        <dsp:cNvSpPr/>
      </dsp:nvSpPr>
      <dsp:spPr>
        <a:xfrm>
          <a:off x="3689957" y="1883207"/>
          <a:ext cx="3135684" cy="242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Research</a:t>
          </a:r>
        </a:p>
        <a:p>
          <a:pPr marL="171450" lvl="1" indent="-171450" algn="l" defTabSz="755650">
            <a:lnSpc>
              <a:spcPct val="90000"/>
            </a:lnSpc>
            <a:spcBef>
              <a:spcPct val="0"/>
            </a:spcBef>
            <a:spcAft>
              <a:spcPct val="15000"/>
            </a:spcAft>
            <a:buChar char="•"/>
          </a:pPr>
          <a:r>
            <a:rPr lang="en-US" sz="1700" kern="1200"/>
            <a:t>Front-end frameworks</a:t>
          </a:r>
        </a:p>
        <a:p>
          <a:pPr marL="171450" lvl="1" indent="-171450" algn="l" defTabSz="755650">
            <a:lnSpc>
              <a:spcPct val="90000"/>
            </a:lnSpc>
            <a:spcBef>
              <a:spcPct val="0"/>
            </a:spcBef>
            <a:spcAft>
              <a:spcPct val="15000"/>
            </a:spcAft>
            <a:buChar char="•"/>
          </a:pPr>
          <a:r>
            <a:rPr lang="en-US" sz="1700" kern="1200"/>
            <a:t>Models for obscurity engine</a:t>
          </a:r>
        </a:p>
        <a:p>
          <a:pPr marL="0" lvl="0" indent="0" algn="l" defTabSz="755650">
            <a:lnSpc>
              <a:spcPct val="100000"/>
            </a:lnSpc>
            <a:spcBef>
              <a:spcPct val="0"/>
            </a:spcBef>
            <a:spcAft>
              <a:spcPct val="35000"/>
            </a:spcAft>
            <a:buNone/>
          </a:pPr>
          <a:r>
            <a:rPr lang="en-US" sz="1700" kern="1200"/>
            <a:t>Design UI</a:t>
          </a:r>
        </a:p>
        <a:p>
          <a:pPr marL="0" lvl="0" indent="0" algn="l" defTabSz="755650">
            <a:lnSpc>
              <a:spcPct val="100000"/>
            </a:lnSpc>
            <a:spcBef>
              <a:spcPct val="0"/>
            </a:spcBef>
            <a:spcAft>
              <a:spcPct val="35000"/>
            </a:spcAft>
            <a:buNone/>
          </a:pPr>
          <a:r>
            <a:rPr lang="en-US" sz="1700" kern="1200"/>
            <a:t>Develop front-end &amp; connect to back-end</a:t>
          </a:r>
        </a:p>
        <a:p>
          <a:pPr marL="0" lvl="0" indent="0" algn="l" defTabSz="755650">
            <a:lnSpc>
              <a:spcPct val="100000"/>
            </a:lnSpc>
            <a:spcBef>
              <a:spcPct val="0"/>
            </a:spcBef>
            <a:spcAft>
              <a:spcPct val="35000"/>
            </a:spcAft>
            <a:buNone/>
          </a:pPr>
          <a:r>
            <a:rPr lang="en-US" sz="1700" kern="1200"/>
            <a:t>Determine features for obscurity engine</a:t>
          </a:r>
        </a:p>
      </dsp:txBody>
      <dsp:txXfrm>
        <a:off x="3689957" y="1883207"/>
        <a:ext cx="3135684" cy="2420956"/>
      </dsp:txXfrm>
    </dsp:sp>
    <dsp:sp modelId="{8B6CF93A-8D94-4792-8864-24951E1AC8C6}">
      <dsp:nvSpPr>
        <dsp:cNvPr id="0" name=""/>
        <dsp:cNvSpPr/>
      </dsp:nvSpPr>
      <dsp:spPr>
        <a:xfrm>
          <a:off x="8393484" y="47174"/>
          <a:ext cx="1097489" cy="109748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08528D-908D-4740-895F-8158B412A8BF}">
      <dsp:nvSpPr>
        <dsp:cNvPr id="0" name=""/>
        <dsp:cNvSpPr/>
      </dsp:nvSpPr>
      <dsp:spPr>
        <a:xfrm>
          <a:off x="7374387" y="1327714"/>
          <a:ext cx="3135684" cy="4703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a:t>Stetson</a:t>
          </a:r>
        </a:p>
      </dsp:txBody>
      <dsp:txXfrm>
        <a:off x="7374387" y="1327714"/>
        <a:ext cx="3135684" cy="470352"/>
      </dsp:txXfrm>
    </dsp:sp>
    <dsp:sp modelId="{9F3F1012-7423-4DFF-A4D1-BE4736183E8D}">
      <dsp:nvSpPr>
        <dsp:cNvPr id="0" name=""/>
        <dsp:cNvSpPr/>
      </dsp:nvSpPr>
      <dsp:spPr>
        <a:xfrm>
          <a:off x="7374387" y="1883207"/>
          <a:ext cx="3135684" cy="242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Obscurity engine</a:t>
          </a:r>
        </a:p>
        <a:p>
          <a:pPr marL="171450" lvl="1" indent="-171450" algn="l" defTabSz="755650">
            <a:lnSpc>
              <a:spcPct val="90000"/>
            </a:lnSpc>
            <a:spcBef>
              <a:spcPct val="0"/>
            </a:spcBef>
            <a:spcAft>
              <a:spcPct val="15000"/>
            </a:spcAft>
            <a:buChar char="•"/>
          </a:pPr>
          <a:r>
            <a:rPr lang="en-US" sz="1700" kern="1200"/>
            <a:t>Determine weights</a:t>
          </a:r>
        </a:p>
        <a:p>
          <a:pPr marL="171450" lvl="1" indent="-171450" algn="l" defTabSz="755650">
            <a:lnSpc>
              <a:spcPct val="90000"/>
            </a:lnSpc>
            <a:spcBef>
              <a:spcPct val="0"/>
            </a:spcBef>
            <a:spcAft>
              <a:spcPct val="15000"/>
            </a:spcAft>
            <a:buChar char="•"/>
          </a:pPr>
          <a:r>
            <a:rPr lang="en-US" sz="1700" kern="1200"/>
            <a:t>Tune hyperparameters</a:t>
          </a:r>
        </a:p>
        <a:p>
          <a:pPr marL="171450" lvl="1" indent="-171450" algn="l" defTabSz="755650">
            <a:lnSpc>
              <a:spcPct val="90000"/>
            </a:lnSpc>
            <a:spcBef>
              <a:spcPct val="0"/>
            </a:spcBef>
            <a:spcAft>
              <a:spcPct val="15000"/>
            </a:spcAft>
            <a:buChar char="•"/>
          </a:pPr>
          <a:r>
            <a:rPr lang="en-US" sz="1700" kern="1200"/>
            <a:t>Data preprocessing</a:t>
          </a:r>
        </a:p>
        <a:p>
          <a:pPr marL="171450" lvl="1" indent="-171450" algn="l" defTabSz="755650">
            <a:lnSpc>
              <a:spcPct val="90000"/>
            </a:lnSpc>
            <a:spcBef>
              <a:spcPct val="0"/>
            </a:spcBef>
            <a:spcAft>
              <a:spcPct val="15000"/>
            </a:spcAft>
            <a:buChar char="•"/>
          </a:pPr>
          <a:r>
            <a:rPr lang="en-US" sz="1700" kern="1200"/>
            <a:t>Format output data (score)</a:t>
          </a:r>
        </a:p>
        <a:p>
          <a:pPr marL="0" lvl="0" indent="0" algn="l" defTabSz="755650">
            <a:lnSpc>
              <a:spcPct val="100000"/>
            </a:lnSpc>
            <a:spcBef>
              <a:spcPct val="0"/>
            </a:spcBef>
            <a:spcAft>
              <a:spcPct val="35000"/>
            </a:spcAft>
            <a:buNone/>
          </a:pPr>
          <a:r>
            <a:rPr lang="en-US" sz="1700" kern="1200"/>
            <a:t>Determine libraries and models to use for Obscurity engine</a:t>
          </a:r>
        </a:p>
      </dsp:txBody>
      <dsp:txXfrm>
        <a:off x="7374387" y="1883207"/>
        <a:ext cx="3135684" cy="24209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3ED0D-9D0E-4B22-A848-B1B303EBC3B6}">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7ED9AC-E437-4293-A2B5-885214665B58}">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C17BFF-6673-4A83-A457-051D6C443345}">
      <dsp:nvSpPr>
        <dsp:cNvPr id="0" name=""/>
        <dsp:cNvSpPr/>
      </dsp:nvSpPr>
      <dsp:spPr>
        <a:xfrm>
          <a:off x="1507738" y="707092"/>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Allow viewers to play </a:t>
          </a:r>
          <a:r>
            <a:rPr lang="en-US" sz="2500" kern="1200" dirty="0" err="1"/>
            <a:t>Knowball</a:t>
          </a:r>
          <a:endParaRPr lang="en-US" sz="2500" kern="1200" dirty="0"/>
        </a:p>
      </dsp:txBody>
      <dsp:txXfrm>
        <a:off x="1507738" y="707092"/>
        <a:ext cx="4732020" cy="1305401"/>
      </dsp:txXfrm>
    </dsp:sp>
    <dsp:sp modelId="{A7B61B0D-76F7-418A-9025-9084A9BE5A55}">
      <dsp:nvSpPr>
        <dsp:cNvPr id="0" name=""/>
        <dsp:cNvSpPr/>
      </dsp:nvSpPr>
      <dsp:spPr>
        <a:xfrm>
          <a:off x="6239758" y="707092"/>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kern="1200" dirty="0"/>
            <a:t>Fully functioning gameplay</a:t>
          </a:r>
        </a:p>
        <a:p>
          <a:pPr marL="0" lvl="0" indent="0" algn="l" defTabSz="800100">
            <a:lnSpc>
              <a:spcPct val="100000"/>
            </a:lnSpc>
            <a:spcBef>
              <a:spcPct val="0"/>
            </a:spcBef>
            <a:spcAft>
              <a:spcPct val="35000"/>
            </a:spcAft>
            <a:buNone/>
          </a:pPr>
          <a:r>
            <a:rPr lang="en-US" sz="1800" kern="1200"/>
            <a:t>Leaderboard of expo participants</a:t>
          </a:r>
        </a:p>
      </dsp:txBody>
      <dsp:txXfrm>
        <a:off x="6239758" y="707092"/>
        <a:ext cx="4275841" cy="1305401"/>
      </dsp:txXfrm>
    </dsp:sp>
    <dsp:sp modelId="{EC6CBE4C-CFD7-4341-898A-9EAF6A9BED0C}">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D6F88-52F0-4AC7-9CEE-0262C815FA5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09AB1C-77DF-45EE-9928-EA7EE4434388}">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dirty="0"/>
            <a:t>Breakdown of the obscurity engine</a:t>
          </a:r>
        </a:p>
      </dsp:txBody>
      <dsp:txXfrm>
        <a:off x="1507738" y="2338844"/>
        <a:ext cx="9007861" cy="1305401"/>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4793-1C97-E75D-0697-BD22F53838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6C2-7445-5883-9246-DF4522DCE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123C3E-3167-5CC1-AD2E-C985BA590CE6}"/>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5" name="Footer Placeholder 4">
            <a:extLst>
              <a:ext uri="{FF2B5EF4-FFF2-40B4-BE49-F238E27FC236}">
                <a16:creationId xmlns:a16="http://schemas.microsoft.com/office/drawing/2014/main" id="{A689CB81-2D8B-E524-1929-57B230E85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E1A9E-2619-727F-2756-85948DE55FDD}"/>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152559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01F7D-9E04-E4F4-0CF5-8146E3167D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DA9629-B94A-3FF3-4756-CAF5323BA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F878B-9B0F-ABD1-EAB6-F1ECBD23396B}"/>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5" name="Footer Placeholder 4">
            <a:extLst>
              <a:ext uri="{FF2B5EF4-FFF2-40B4-BE49-F238E27FC236}">
                <a16:creationId xmlns:a16="http://schemas.microsoft.com/office/drawing/2014/main" id="{A37F5097-D446-0792-7380-3A4A44472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C29B4-2E0A-1B65-F584-31EBBBBA2283}"/>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305332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3DB86-CF6E-7FA7-038A-1A7FF63D6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C50E43-D2D1-6273-F1CB-02440F588A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4E089-F9B3-49D7-EC86-5C1C808AD75D}"/>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5" name="Footer Placeholder 4">
            <a:extLst>
              <a:ext uri="{FF2B5EF4-FFF2-40B4-BE49-F238E27FC236}">
                <a16:creationId xmlns:a16="http://schemas.microsoft.com/office/drawing/2014/main" id="{BAF9A692-ADAB-8F36-5404-1F683D7A9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2006A-70D6-C744-970C-682A201869F7}"/>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345759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D7EB-DEF8-A951-3434-4330C5403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7B9543-8CC6-8299-0A17-91EC1BC343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D97B26-5AF4-E040-4E08-338BE187063F}"/>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5" name="Footer Placeholder 4">
            <a:extLst>
              <a:ext uri="{FF2B5EF4-FFF2-40B4-BE49-F238E27FC236}">
                <a16:creationId xmlns:a16="http://schemas.microsoft.com/office/drawing/2014/main" id="{C1BCCE31-0E6A-EBDA-0049-CCD05296D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92601-3916-DA43-FDBB-5CB906AA4ABE}"/>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723282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1F389-61C3-8DFD-2C3E-C5F63B43E0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CE9635-64C5-4AE0-3EDC-A323EA92AA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3FB897-AC7B-8843-D26A-27BF201EE9F5}"/>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5" name="Footer Placeholder 4">
            <a:extLst>
              <a:ext uri="{FF2B5EF4-FFF2-40B4-BE49-F238E27FC236}">
                <a16:creationId xmlns:a16="http://schemas.microsoft.com/office/drawing/2014/main" id="{18639D5F-38AE-FF33-4A58-03415E416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76D21-30D9-E3F6-73DC-A0581177C5BD}"/>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1589062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C33C-C0BD-B34D-309F-F69E23ED56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9A07E-97F7-2A1B-8B68-A156FC4BEE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45BD08-EBAA-E24B-50A2-0E52838656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D11860-F54D-1FF3-7D61-818AB0378514}"/>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6" name="Footer Placeholder 5">
            <a:extLst>
              <a:ext uri="{FF2B5EF4-FFF2-40B4-BE49-F238E27FC236}">
                <a16:creationId xmlns:a16="http://schemas.microsoft.com/office/drawing/2014/main" id="{5162F8E3-9B36-DF20-2D8B-BA23112FC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F4BC0-B5C2-D023-A810-333AC96585BF}"/>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151691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DBB7-4C8E-67B7-F60A-337A0DC87A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817BBF-516F-8DD6-93A2-6FDECE10C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291D8-1A5C-9EAE-DF19-E8943D85DF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D5B505-E973-FFBF-4632-28D42F35A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D5BF95-A7D4-59EE-3BF4-0C43A5D1E1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F89485-10F2-BA88-9C98-3020B1F33945}"/>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8" name="Footer Placeholder 7">
            <a:extLst>
              <a:ext uri="{FF2B5EF4-FFF2-40B4-BE49-F238E27FC236}">
                <a16:creationId xmlns:a16="http://schemas.microsoft.com/office/drawing/2014/main" id="{352F03D2-DFEE-BAF4-9151-D5221DE9DF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1575AB-0587-AF72-EF63-7A61C01601FF}"/>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36991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9DF5-242E-BB6B-B021-8321D2A97D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E0EE92-1A1B-BAA8-435E-5CE4C8356A1C}"/>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4" name="Footer Placeholder 3">
            <a:extLst>
              <a:ext uri="{FF2B5EF4-FFF2-40B4-BE49-F238E27FC236}">
                <a16:creationId xmlns:a16="http://schemas.microsoft.com/office/drawing/2014/main" id="{C9666281-E7D9-CA59-C783-3E0836A959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76A424-E597-2DF8-2776-C46D0279CB81}"/>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317073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E106A-7D33-9C15-3A3C-BDB374CBCDD4}"/>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3" name="Footer Placeholder 2">
            <a:extLst>
              <a:ext uri="{FF2B5EF4-FFF2-40B4-BE49-F238E27FC236}">
                <a16:creationId xmlns:a16="http://schemas.microsoft.com/office/drawing/2014/main" id="{12022007-08B0-A17A-1889-DFB52E078E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22CF8E-C01D-DFE1-F958-08BB443E6B80}"/>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3229905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C81D0-4D65-58E7-FDD0-97A5A4903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67D7D8-B3A0-C912-C6AC-B21C0A9E42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86DE0F-A0F6-8D2A-01C3-276EF0360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0008A-96A2-125A-7CAF-3B3333D267E9}"/>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6" name="Footer Placeholder 5">
            <a:extLst>
              <a:ext uri="{FF2B5EF4-FFF2-40B4-BE49-F238E27FC236}">
                <a16:creationId xmlns:a16="http://schemas.microsoft.com/office/drawing/2014/main" id="{9C6EFD61-6EF4-7AB2-9FE6-B12E6DFA91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B0D41-8FB0-7622-D5A7-3ACEAADFBD5A}"/>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211515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A630-12FB-25CE-F3C8-7980D7480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129F39-640A-6ECE-D10E-B554C6389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532B0D-D17F-F6C4-E834-E5559E0F8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82E9D-E044-8B66-80AB-D3E1713837CA}"/>
              </a:ext>
            </a:extLst>
          </p:cNvPr>
          <p:cNvSpPr>
            <a:spLocks noGrp="1"/>
          </p:cNvSpPr>
          <p:nvPr>
            <p:ph type="dt" sz="half" idx="10"/>
          </p:nvPr>
        </p:nvSpPr>
        <p:spPr/>
        <p:txBody>
          <a:bodyPr/>
          <a:lstStyle/>
          <a:p>
            <a:fld id="{25089E2B-A3AF-4EA1-B089-513D24927959}" type="datetimeFigureOut">
              <a:rPr lang="en-US" smtClean="0"/>
              <a:t>10/27/2024</a:t>
            </a:fld>
            <a:endParaRPr lang="en-US"/>
          </a:p>
        </p:txBody>
      </p:sp>
      <p:sp>
        <p:nvSpPr>
          <p:cNvPr id="6" name="Footer Placeholder 5">
            <a:extLst>
              <a:ext uri="{FF2B5EF4-FFF2-40B4-BE49-F238E27FC236}">
                <a16:creationId xmlns:a16="http://schemas.microsoft.com/office/drawing/2014/main" id="{40B2E3B5-1192-6358-24AF-F6E7E2B651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C2A4E-1C67-6713-A4B3-AA934D3A42F5}"/>
              </a:ext>
            </a:extLst>
          </p:cNvPr>
          <p:cNvSpPr>
            <a:spLocks noGrp="1"/>
          </p:cNvSpPr>
          <p:nvPr>
            <p:ph type="sldNum" sz="quarter" idx="12"/>
          </p:nvPr>
        </p:nvSpPr>
        <p:spPr/>
        <p:txBody>
          <a:bodyPr/>
          <a:lstStyle/>
          <a:p>
            <a:fld id="{97B7704B-7AA4-4903-8C26-2A4FFC41DC68}" type="slidenum">
              <a:rPr lang="en-US" smtClean="0"/>
              <a:t>‹#›</a:t>
            </a:fld>
            <a:endParaRPr lang="en-US"/>
          </a:p>
        </p:txBody>
      </p:sp>
    </p:spTree>
    <p:extLst>
      <p:ext uri="{BB962C8B-B14F-4D97-AF65-F5344CB8AC3E}">
        <p14:creationId xmlns:p14="http://schemas.microsoft.com/office/powerpoint/2010/main" val="91173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4B2148-BC95-0390-D3E8-7AAD1994D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65E122-283D-F2C1-E7C8-D93FE244E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7E221-2D79-B57F-9CC5-51BC561EF1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089E2B-A3AF-4EA1-B089-513D24927959}" type="datetimeFigureOut">
              <a:rPr lang="en-US" smtClean="0"/>
              <a:t>10/27/2024</a:t>
            </a:fld>
            <a:endParaRPr lang="en-US"/>
          </a:p>
        </p:txBody>
      </p:sp>
      <p:sp>
        <p:nvSpPr>
          <p:cNvPr id="5" name="Footer Placeholder 4">
            <a:extLst>
              <a:ext uri="{FF2B5EF4-FFF2-40B4-BE49-F238E27FC236}">
                <a16:creationId xmlns:a16="http://schemas.microsoft.com/office/drawing/2014/main" id="{E8B7A8D3-1F8A-A93F-83D3-EF53E88BC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11AEC80-1BD6-A80E-C047-2C23596A7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B7704B-7AA4-4903-8C26-2A4FFC41DC68}" type="slidenum">
              <a:rPr lang="en-US" smtClean="0"/>
              <a:t>‹#›</a:t>
            </a:fld>
            <a:endParaRPr lang="en-US"/>
          </a:p>
        </p:txBody>
      </p:sp>
    </p:spTree>
    <p:extLst>
      <p:ext uri="{BB962C8B-B14F-4D97-AF65-F5344CB8AC3E}">
        <p14:creationId xmlns:p14="http://schemas.microsoft.com/office/powerpoint/2010/main" val="102097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6B95-3D1F-DF20-76BE-1530B4FCE99C}"/>
              </a:ext>
            </a:extLst>
          </p:cNvPr>
          <p:cNvSpPr>
            <a:spLocks noGrp="1"/>
          </p:cNvSpPr>
          <p:nvPr>
            <p:ph type="ctrTitle"/>
          </p:nvPr>
        </p:nvSpPr>
        <p:spPr/>
        <p:txBody>
          <a:bodyPr/>
          <a:lstStyle/>
          <a:p>
            <a:r>
              <a:rPr lang="en-US" dirty="0"/>
              <a:t>Knowball</a:t>
            </a:r>
          </a:p>
        </p:txBody>
      </p:sp>
      <p:sp>
        <p:nvSpPr>
          <p:cNvPr id="3" name="Subtitle 2">
            <a:extLst>
              <a:ext uri="{FF2B5EF4-FFF2-40B4-BE49-F238E27FC236}">
                <a16:creationId xmlns:a16="http://schemas.microsoft.com/office/drawing/2014/main" id="{5CFF73A4-C30A-D129-1F95-28980B775F64}"/>
              </a:ext>
            </a:extLst>
          </p:cNvPr>
          <p:cNvSpPr>
            <a:spLocks noGrp="1"/>
          </p:cNvSpPr>
          <p:nvPr>
            <p:ph type="subTitle" idx="1"/>
          </p:nvPr>
        </p:nvSpPr>
        <p:spPr/>
        <p:txBody>
          <a:bodyPr>
            <a:normAutofit lnSpcReduction="10000"/>
          </a:bodyPr>
          <a:lstStyle/>
          <a:p>
            <a:r>
              <a:rPr lang="en-US" dirty="0">
                <a:solidFill>
                  <a:schemeClr val="tx1">
                    <a:lumMod val="50000"/>
                    <a:lumOff val="50000"/>
                  </a:schemeClr>
                </a:solidFill>
              </a:rPr>
              <a:t>Knowball is sports trivia with a twist. It will be powered by our “obscurity engine,” which considers an athlete’s public presence – from their achievements on the field to their following off it. Given prompts, players will name athletes and be scored on their obscurity.</a:t>
            </a:r>
          </a:p>
        </p:txBody>
      </p:sp>
    </p:spTree>
    <p:extLst>
      <p:ext uri="{BB962C8B-B14F-4D97-AF65-F5344CB8AC3E}">
        <p14:creationId xmlns:p14="http://schemas.microsoft.com/office/powerpoint/2010/main" val="97173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AAE4-F35B-D4E3-FF0B-ED6E854EB184}"/>
              </a:ext>
            </a:extLst>
          </p:cNvPr>
          <p:cNvSpPr>
            <a:spLocks noGrp="1"/>
          </p:cNvSpPr>
          <p:nvPr>
            <p:ph type="title"/>
          </p:nvPr>
        </p:nvSpPr>
        <p:spPr/>
        <p:txBody>
          <a:bodyPr/>
          <a:lstStyle/>
          <a:p>
            <a:r>
              <a:rPr lang="en-US" dirty="0"/>
              <a:t>Legality of Data Collection</a:t>
            </a:r>
          </a:p>
        </p:txBody>
      </p:sp>
      <p:graphicFrame>
        <p:nvGraphicFramePr>
          <p:cNvPr id="4" name="Content Placeholder 3">
            <a:extLst>
              <a:ext uri="{FF2B5EF4-FFF2-40B4-BE49-F238E27FC236}">
                <a16:creationId xmlns:a16="http://schemas.microsoft.com/office/drawing/2014/main" id="{3FE35527-05FD-970F-5988-2D3A90CBF773}"/>
              </a:ext>
            </a:extLst>
          </p:cNvPr>
          <p:cNvGraphicFramePr>
            <a:graphicFrameLocks noGrp="1"/>
          </p:cNvGraphicFramePr>
          <p:nvPr>
            <p:ph idx="1"/>
            <p:extLst>
              <p:ext uri="{D42A27DB-BD31-4B8C-83A1-F6EECF244321}">
                <p14:modId xmlns:p14="http://schemas.microsoft.com/office/powerpoint/2010/main" val="245010242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82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7200-D3FD-7E4C-E74B-BFE6E31BC0FD}"/>
              </a:ext>
            </a:extLst>
          </p:cNvPr>
          <p:cNvSpPr>
            <a:spLocks noGrp="1"/>
          </p:cNvSpPr>
          <p:nvPr>
            <p:ph type="title"/>
          </p:nvPr>
        </p:nvSpPr>
        <p:spPr/>
        <p:txBody>
          <a:bodyPr/>
          <a:lstStyle/>
          <a:p>
            <a:r>
              <a:rPr lang="en-US" dirty="0"/>
              <a:t>Sport Variability</a:t>
            </a:r>
          </a:p>
        </p:txBody>
      </p:sp>
      <p:graphicFrame>
        <p:nvGraphicFramePr>
          <p:cNvPr id="4" name="Content Placeholder 3">
            <a:extLst>
              <a:ext uri="{FF2B5EF4-FFF2-40B4-BE49-F238E27FC236}">
                <a16:creationId xmlns:a16="http://schemas.microsoft.com/office/drawing/2014/main" id="{6C1E8846-47CE-E0F7-AB29-66311E40C96C}"/>
              </a:ext>
            </a:extLst>
          </p:cNvPr>
          <p:cNvGraphicFramePr>
            <a:graphicFrameLocks noGrp="1"/>
          </p:cNvGraphicFramePr>
          <p:nvPr>
            <p:ph idx="1"/>
            <p:extLst>
              <p:ext uri="{D42A27DB-BD31-4B8C-83A1-F6EECF244321}">
                <p14:modId xmlns:p14="http://schemas.microsoft.com/office/powerpoint/2010/main" val="314316976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034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43546-394C-EC95-7103-9CF20274F8B3}"/>
              </a:ext>
            </a:extLst>
          </p:cNvPr>
          <p:cNvSpPr>
            <a:spLocks noGrp="1"/>
          </p:cNvSpPr>
          <p:nvPr>
            <p:ph type="title"/>
          </p:nvPr>
        </p:nvSpPr>
        <p:spPr/>
        <p:txBody>
          <a:bodyPr/>
          <a:lstStyle/>
          <a:p>
            <a:r>
              <a:rPr lang="en-US" dirty="0"/>
              <a:t>Current Status of Project</a:t>
            </a:r>
          </a:p>
        </p:txBody>
      </p:sp>
      <p:sp>
        <p:nvSpPr>
          <p:cNvPr id="3" name="Content Placeholder 2">
            <a:extLst>
              <a:ext uri="{FF2B5EF4-FFF2-40B4-BE49-F238E27FC236}">
                <a16:creationId xmlns:a16="http://schemas.microsoft.com/office/drawing/2014/main" id="{81606750-11F2-C77D-571F-847B10FFB0B8}"/>
              </a:ext>
            </a:extLst>
          </p:cNvPr>
          <p:cNvSpPr>
            <a:spLocks noGrp="1"/>
          </p:cNvSpPr>
          <p:nvPr>
            <p:ph idx="1"/>
          </p:nvPr>
        </p:nvSpPr>
        <p:spPr/>
        <p:txBody>
          <a:bodyPr>
            <a:noAutofit/>
          </a:bodyPr>
          <a:lstStyle/>
          <a:p>
            <a:pPr marL="0" indent="0">
              <a:buNone/>
            </a:pPr>
            <a:r>
              <a:rPr lang="en-US" sz="2200" dirty="0"/>
              <a:t>Our project is currently in the pre-planning phase, where we have focused primarily on high-level discussions about the overall vision and end goals of Knowball. We've been refining the key features, user experience, and technical requirements. </a:t>
            </a:r>
          </a:p>
          <a:p>
            <a:pPr marL="0" indent="0">
              <a:buNone/>
            </a:pPr>
            <a:r>
              <a:rPr lang="en-US" sz="2200" dirty="0"/>
              <a:t>Additionally, we've placed a strong emphasis on setting up resources and tools for future project management, ensuring that we have the necessary systems in place for smoother development cycles. In preparation for the next phases, we have selected project management tools like GitHub Projects to help us adhere to the Agile Methodology, which will guide our progress through iterative sprints. </a:t>
            </a:r>
          </a:p>
          <a:p>
            <a:pPr marL="0" indent="0">
              <a:buNone/>
            </a:pPr>
            <a:r>
              <a:rPr lang="en-US" sz="2200" dirty="0"/>
              <a:t>We’ve also worked on creating design diagrams to visualize the system architecture and workflow of Knowball. These diagrams, including system architecture and user flowcharts, help to ensure the team has a clear, consistent understanding of the project’s structure, helping us identify potential challenges and streamline development.</a:t>
            </a:r>
          </a:p>
        </p:txBody>
      </p:sp>
    </p:spTree>
    <p:extLst>
      <p:ext uri="{BB962C8B-B14F-4D97-AF65-F5344CB8AC3E}">
        <p14:creationId xmlns:p14="http://schemas.microsoft.com/office/powerpoint/2010/main" val="3219129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363DD-5365-F6F1-B38B-88EF68FC27F8}"/>
              </a:ext>
            </a:extLst>
          </p:cNvPr>
          <p:cNvSpPr>
            <a:spLocks noGrp="1"/>
          </p:cNvSpPr>
          <p:nvPr>
            <p:ph type="title"/>
          </p:nvPr>
        </p:nvSpPr>
        <p:spPr/>
        <p:txBody>
          <a:bodyPr/>
          <a:lstStyle/>
          <a:p>
            <a:r>
              <a:rPr lang="en-US" dirty="0"/>
              <a:t>Expected Accomplishments</a:t>
            </a:r>
          </a:p>
        </p:txBody>
      </p:sp>
      <p:sp>
        <p:nvSpPr>
          <p:cNvPr id="3" name="Content Placeholder 2">
            <a:extLst>
              <a:ext uri="{FF2B5EF4-FFF2-40B4-BE49-F238E27FC236}">
                <a16:creationId xmlns:a16="http://schemas.microsoft.com/office/drawing/2014/main" id="{C5AE1A6B-5BA9-B418-3CDF-E55049A223FE}"/>
              </a:ext>
            </a:extLst>
          </p:cNvPr>
          <p:cNvSpPr>
            <a:spLocks noGrp="1"/>
          </p:cNvSpPr>
          <p:nvPr>
            <p:ph idx="1"/>
          </p:nvPr>
        </p:nvSpPr>
        <p:spPr/>
        <p:txBody>
          <a:bodyPr/>
          <a:lstStyle/>
          <a:p>
            <a:pPr marL="0" indent="0">
              <a:buNone/>
            </a:pPr>
            <a:r>
              <a:rPr lang="en-US" sz="2400" dirty="0"/>
              <a:t>Moving forward, we plan to transition from this high-level planning stage into a more low-level planning phase. Before the semester ends, we want a full sprint of tickets as well as an adequate backlog of tickets that we can refine as we continue into the development process </a:t>
            </a:r>
          </a:p>
          <a:p>
            <a:pPr marL="0" indent="0">
              <a:buNone/>
            </a:pPr>
            <a:r>
              <a:rPr lang="en-US" sz="2400" dirty="0"/>
              <a:t>We also want to do some preliminary research on the specific tooling required for this project so that we know the pros and cons to each option before the term end. This includes front-end frameworks, database systems, data collection methodologies, etc.</a:t>
            </a:r>
          </a:p>
          <a:p>
            <a:pPr marL="0" indent="0">
              <a:buNone/>
            </a:pPr>
            <a:r>
              <a:rPr lang="en-US" sz="2400" dirty="0"/>
              <a:t>Also depending on the route we choose for data collection (web scraping), we may need to start the process this term, so it doesn’t become a blocker for us when we start developing the application in the spring</a:t>
            </a:r>
          </a:p>
          <a:p>
            <a:endParaRPr lang="en-US" dirty="0"/>
          </a:p>
        </p:txBody>
      </p:sp>
    </p:spTree>
    <p:extLst>
      <p:ext uri="{BB962C8B-B14F-4D97-AF65-F5344CB8AC3E}">
        <p14:creationId xmlns:p14="http://schemas.microsoft.com/office/powerpoint/2010/main" val="4283987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1F089-3A04-4D8D-A3DA-EE9DC8CCF992}"/>
              </a:ext>
            </a:extLst>
          </p:cNvPr>
          <p:cNvSpPr>
            <a:spLocks noGrp="1"/>
          </p:cNvSpPr>
          <p:nvPr>
            <p:ph type="title"/>
          </p:nvPr>
        </p:nvSpPr>
        <p:spPr/>
        <p:txBody>
          <a:bodyPr/>
          <a:lstStyle/>
          <a:p>
            <a:r>
              <a:rPr lang="en-US" dirty="0"/>
              <a:t>Division of Work	</a:t>
            </a:r>
          </a:p>
        </p:txBody>
      </p:sp>
      <p:graphicFrame>
        <p:nvGraphicFramePr>
          <p:cNvPr id="9" name="Content Placeholder 6">
            <a:extLst>
              <a:ext uri="{FF2B5EF4-FFF2-40B4-BE49-F238E27FC236}">
                <a16:creationId xmlns:a16="http://schemas.microsoft.com/office/drawing/2014/main" id="{F4CAE03F-A8EF-4A79-0406-D8A5D28074F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41267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4755F-48A7-5268-8912-6F2F4856F116}"/>
              </a:ext>
            </a:extLst>
          </p:cNvPr>
          <p:cNvSpPr>
            <a:spLocks noGrp="1"/>
          </p:cNvSpPr>
          <p:nvPr>
            <p:ph type="title"/>
          </p:nvPr>
        </p:nvSpPr>
        <p:spPr/>
        <p:txBody>
          <a:bodyPr/>
          <a:lstStyle/>
          <a:p>
            <a:r>
              <a:rPr lang="en-US" dirty="0"/>
              <a:t>Expected Demo</a:t>
            </a:r>
          </a:p>
        </p:txBody>
      </p:sp>
      <p:graphicFrame>
        <p:nvGraphicFramePr>
          <p:cNvPr id="5" name="Content Placeholder 2">
            <a:extLst>
              <a:ext uri="{FF2B5EF4-FFF2-40B4-BE49-F238E27FC236}">
                <a16:creationId xmlns:a16="http://schemas.microsoft.com/office/drawing/2014/main" id="{D7A348F4-7076-55C6-7235-290B0634284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9258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7C234-9A85-0952-521C-4A842788F45B}"/>
              </a:ext>
            </a:extLst>
          </p:cNvPr>
          <p:cNvSpPr>
            <a:spLocks noGrp="1"/>
          </p:cNvSpPr>
          <p:nvPr>
            <p:ph type="title"/>
          </p:nvPr>
        </p:nvSpPr>
        <p:spPr/>
        <p:txBody>
          <a:bodyPr/>
          <a:lstStyle/>
          <a:p>
            <a:r>
              <a:rPr lang="en-US" dirty="0"/>
              <a:t>Roster</a:t>
            </a:r>
          </a:p>
        </p:txBody>
      </p:sp>
      <p:graphicFrame>
        <p:nvGraphicFramePr>
          <p:cNvPr id="7" name="Content Placeholder 6">
            <a:extLst>
              <a:ext uri="{FF2B5EF4-FFF2-40B4-BE49-F238E27FC236}">
                <a16:creationId xmlns:a16="http://schemas.microsoft.com/office/drawing/2014/main" id="{AFE7D5F7-30D3-8D0F-DB8A-DD70629B1AD2}"/>
              </a:ext>
            </a:extLst>
          </p:cNvPr>
          <p:cNvGraphicFramePr>
            <a:graphicFrameLocks noGrp="1"/>
          </p:cNvGraphicFramePr>
          <p:nvPr>
            <p:ph idx="1"/>
            <p:extLst>
              <p:ext uri="{D42A27DB-BD31-4B8C-83A1-F6EECF244321}">
                <p14:modId xmlns:p14="http://schemas.microsoft.com/office/powerpoint/2010/main" val="300360449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2748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941A4-4443-FAD8-1331-6DF978C1AB5A}"/>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2EC49FD1-C13E-C183-7628-B5C8FA1E3F48}"/>
              </a:ext>
            </a:extLst>
          </p:cNvPr>
          <p:cNvSpPr>
            <a:spLocks noGrp="1"/>
          </p:cNvSpPr>
          <p:nvPr>
            <p:ph idx="1"/>
          </p:nvPr>
        </p:nvSpPr>
        <p:spPr/>
        <p:txBody>
          <a:bodyPr>
            <a:normAutofit/>
          </a:bodyPr>
          <a:lstStyle/>
          <a:p>
            <a:pPr marL="0" indent="0">
              <a:buNone/>
            </a:pPr>
            <a:r>
              <a:rPr lang="en-US" sz="2400" dirty="0"/>
              <a:t>Knowball is the digital realization of a common game among friends. It will answer an interesting question: how can obscurity be defined computationally? That load is slated for our “obscurity engine,” a logical structure tuned to quantify an athlete’s obscurity given parameters about their achievements, social capital, and more. Players will enter athletes in our Vue.js front end and, if one isn’t cached in our SQL database, the engine will be run to produce an obscurity coefficient. Those coefficients, after being scaled to a score, will be pushed to daily leaderboards and back to the front end. We expect the engine to be a unique solution, and to agree with our human interpretation of obscurity; we expect Knowball, the game, to be playable online. The project, as described, employs our interest in sports to explore the capacity of deterministic computations to handle vagueness.</a:t>
            </a:r>
          </a:p>
        </p:txBody>
      </p:sp>
    </p:spTree>
    <p:extLst>
      <p:ext uri="{BB962C8B-B14F-4D97-AF65-F5344CB8AC3E}">
        <p14:creationId xmlns:p14="http://schemas.microsoft.com/office/powerpoint/2010/main" val="377455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2A456ED-B38F-A555-58C0-6AF4ED084164}"/>
              </a:ext>
            </a:extLst>
          </p:cNvPr>
          <p:cNvSpPr/>
          <p:nvPr/>
        </p:nvSpPr>
        <p:spPr>
          <a:xfrm>
            <a:off x="838199" y="365124"/>
            <a:ext cx="4114800" cy="5811837"/>
          </a:xfrm>
          <a:prstGeom prst="rect">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Basic components</a:t>
            </a:r>
          </a:p>
        </p:txBody>
      </p:sp>
      <p:pic>
        <p:nvPicPr>
          <p:cNvPr id="6146" name="Picture 2">
            <a:extLst>
              <a:ext uri="{FF2B5EF4-FFF2-40B4-BE49-F238E27FC236}">
                <a16:creationId xmlns:a16="http://schemas.microsoft.com/office/drawing/2014/main" id="{3F01C650-69C8-98F2-CCB6-876F83E7BB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1963" y="365125"/>
            <a:ext cx="5811837" cy="5811837"/>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Document 4">
            <a:extLst>
              <a:ext uri="{FF2B5EF4-FFF2-40B4-BE49-F238E27FC236}">
                <a16:creationId xmlns:a16="http://schemas.microsoft.com/office/drawing/2014/main" id="{6FDDBF23-F9EC-CB73-3DEE-54A64FE33C5D}"/>
              </a:ext>
            </a:extLst>
          </p:cNvPr>
          <p:cNvSpPr/>
          <p:nvPr/>
        </p:nvSpPr>
        <p:spPr>
          <a:xfrm>
            <a:off x="838199" y="365125"/>
            <a:ext cx="4114800" cy="1828800"/>
          </a:xfrm>
          <a:prstGeom prst="flowChartDocumen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mj-lt"/>
              </a:rPr>
              <a:t>Design: Level 1</a:t>
            </a:r>
          </a:p>
        </p:txBody>
      </p:sp>
    </p:spTree>
    <p:extLst>
      <p:ext uri="{BB962C8B-B14F-4D97-AF65-F5344CB8AC3E}">
        <p14:creationId xmlns:p14="http://schemas.microsoft.com/office/powerpoint/2010/main" val="253060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7513D-5D1E-34C0-B0F7-4A1C39B6591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E437D01-F32F-F3DF-CDC3-B6257EBE5D52}"/>
              </a:ext>
            </a:extLst>
          </p:cNvPr>
          <p:cNvSpPr/>
          <p:nvPr/>
        </p:nvSpPr>
        <p:spPr>
          <a:xfrm>
            <a:off x="838199" y="365124"/>
            <a:ext cx="4114800" cy="5811837"/>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System topography</a:t>
            </a:r>
          </a:p>
        </p:txBody>
      </p:sp>
      <p:sp>
        <p:nvSpPr>
          <p:cNvPr id="5" name="Flowchart: Document 4">
            <a:extLst>
              <a:ext uri="{FF2B5EF4-FFF2-40B4-BE49-F238E27FC236}">
                <a16:creationId xmlns:a16="http://schemas.microsoft.com/office/drawing/2014/main" id="{46FBC601-D4D8-9402-C47C-76F156CDF1D5}"/>
              </a:ext>
            </a:extLst>
          </p:cNvPr>
          <p:cNvSpPr/>
          <p:nvPr/>
        </p:nvSpPr>
        <p:spPr>
          <a:xfrm>
            <a:off x="838200" y="365124"/>
            <a:ext cx="4114800" cy="1828800"/>
          </a:xfrm>
          <a:prstGeom prst="flowChartDocumen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mj-lt"/>
              </a:rPr>
              <a:t>Design: Level 2</a:t>
            </a:r>
          </a:p>
        </p:txBody>
      </p:sp>
      <p:pic>
        <p:nvPicPr>
          <p:cNvPr id="7170" name="Picture 2">
            <a:extLst>
              <a:ext uri="{FF2B5EF4-FFF2-40B4-BE49-F238E27FC236}">
                <a16:creationId xmlns:a16="http://schemas.microsoft.com/office/drawing/2014/main" id="{238D6A5F-4DEA-723A-BEA7-B57089261F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1962" y="365126"/>
            <a:ext cx="5811838" cy="5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431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F82DD-FEBB-D7F2-79A2-1F61DFE3D0A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B1F0CFF-FE03-D459-1BB6-619008DD9596}"/>
              </a:ext>
            </a:extLst>
          </p:cNvPr>
          <p:cNvSpPr/>
          <p:nvPr/>
        </p:nvSpPr>
        <p:spPr>
          <a:xfrm>
            <a:off x="838199" y="365124"/>
            <a:ext cx="4114800" cy="5811837"/>
          </a:xfrm>
          <a:prstGeom prst="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All components</a:t>
            </a:r>
          </a:p>
        </p:txBody>
      </p:sp>
      <p:sp>
        <p:nvSpPr>
          <p:cNvPr id="5" name="Flowchart: Document 4">
            <a:extLst>
              <a:ext uri="{FF2B5EF4-FFF2-40B4-BE49-F238E27FC236}">
                <a16:creationId xmlns:a16="http://schemas.microsoft.com/office/drawing/2014/main" id="{C3C5F771-B6AC-997C-41B1-A3BD5C611C77}"/>
              </a:ext>
            </a:extLst>
          </p:cNvPr>
          <p:cNvSpPr/>
          <p:nvPr/>
        </p:nvSpPr>
        <p:spPr>
          <a:xfrm>
            <a:off x="838199" y="365125"/>
            <a:ext cx="4114800" cy="1828800"/>
          </a:xfrm>
          <a:prstGeom prst="flowChartDocumen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mj-lt"/>
              </a:rPr>
              <a:t>Design: Level 3</a:t>
            </a:r>
          </a:p>
        </p:txBody>
      </p:sp>
      <p:pic>
        <p:nvPicPr>
          <p:cNvPr id="8194" name="Picture 2">
            <a:extLst>
              <a:ext uri="{FF2B5EF4-FFF2-40B4-BE49-F238E27FC236}">
                <a16:creationId xmlns:a16="http://schemas.microsoft.com/office/drawing/2014/main" id="{BDAF9B57-CBB0-E0E4-D3B0-AF04426791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41962" y="365126"/>
            <a:ext cx="5811838" cy="581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354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0C8F-D41D-50FB-09EC-D65C3665021E}"/>
              </a:ext>
            </a:extLst>
          </p:cNvPr>
          <p:cNvSpPr>
            <a:spLocks noGrp="1"/>
          </p:cNvSpPr>
          <p:nvPr>
            <p:ph type="title"/>
          </p:nvPr>
        </p:nvSpPr>
        <p:spPr/>
        <p:txBody>
          <a:bodyPr/>
          <a:lstStyle/>
          <a:p>
            <a:r>
              <a:rPr lang="en-US" dirty="0"/>
              <a:t>Project Constraints</a:t>
            </a:r>
          </a:p>
        </p:txBody>
      </p:sp>
      <p:grpSp>
        <p:nvGrpSpPr>
          <p:cNvPr id="10" name="Group 9">
            <a:extLst>
              <a:ext uri="{FF2B5EF4-FFF2-40B4-BE49-F238E27FC236}">
                <a16:creationId xmlns:a16="http://schemas.microsoft.com/office/drawing/2014/main" id="{3014970D-D0F3-D983-833D-93A807A6F660}"/>
              </a:ext>
            </a:extLst>
          </p:cNvPr>
          <p:cNvGrpSpPr/>
          <p:nvPr/>
        </p:nvGrpSpPr>
        <p:grpSpPr>
          <a:xfrm>
            <a:off x="2127564" y="1690688"/>
            <a:ext cx="7936871" cy="3859087"/>
            <a:chOff x="3054036" y="2233895"/>
            <a:chExt cx="6369110" cy="3188793"/>
          </a:xfrm>
        </p:grpSpPr>
        <p:sp>
          <p:nvSpPr>
            <p:cNvPr id="4" name="Rectangle 3">
              <a:extLst>
                <a:ext uri="{FF2B5EF4-FFF2-40B4-BE49-F238E27FC236}">
                  <a16:creationId xmlns:a16="http://schemas.microsoft.com/office/drawing/2014/main" id="{B3841A79-761F-5E5E-FE2A-F5DEC6670B8D}"/>
                </a:ext>
              </a:extLst>
            </p:cNvPr>
            <p:cNvSpPr/>
            <p:nvPr/>
          </p:nvSpPr>
          <p:spPr>
            <a:xfrm>
              <a:off x="3054036" y="2233896"/>
              <a:ext cx="3108355" cy="151192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Availability</a:t>
              </a:r>
            </a:p>
          </p:txBody>
        </p:sp>
        <p:sp>
          <p:nvSpPr>
            <p:cNvPr id="5" name="Rectangle 4">
              <a:extLst>
                <a:ext uri="{FF2B5EF4-FFF2-40B4-BE49-F238E27FC236}">
                  <a16:creationId xmlns:a16="http://schemas.microsoft.com/office/drawing/2014/main" id="{4286E373-5C04-5378-2672-D0BE60FB66EF}"/>
                </a:ext>
              </a:extLst>
            </p:cNvPr>
            <p:cNvSpPr/>
            <p:nvPr/>
          </p:nvSpPr>
          <p:spPr>
            <a:xfrm>
              <a:off x="6314791" y="3910759"/>
              <a:ext cx="3108355" cy="1511929"/>
            </a:xfrm>
            <a:prstGeom prst="rect">
              <a:avLst/>
            </a:prstGeom>
            <a:gradFill flip="none" rotWithShape="1">
              <a:gsLst>
                <a:gs pos="0">
                  <a:schemeClr val="accent3">
                    <a:lumMod val="75000"/>
                    <a:tint val="66000"/>
                    <a:satMod val="160000"/>
                  </a:schemeClr>
                </a:gs>
                <a:gs pos="50000">
                  <a:schemeClr val="accent3">
                    <a:lumMod val="75000"/>
                    <a:tint val="44500"/>
                    <a:satMod val="160000"/>
                  </a:schemeClr>
                </a:gs>
                <a:gs pos="100000">
                  <a:schemeClr val="accent3">
                    <a:lumMod val="75000"/>
                    <a:tint val="23500"/>
                    <a:satMod val="16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Legality</a:t>
              </a:r>
            </a:p>
          </p:txBody>
        </p:sp>
        <p:sp>
          <p:nvSpPr>
            <p:cNvPr id="6" name="Rectangle 5">
              <a:extLst>
                <a:ext uri="{FF2B5EF4-FFF2-40B4-BE49-F238E27FC236}">
                  <a16:creationId xmlns:a16="http://schemas.microsoft.com/office/drawing/2014/main" id="{68FA2B07-1BCE-ED57-AF22-A79D945C2086}"/>
                </a:ext>
              </a:extLst>
            </p:cNvPr>
            <p:cNvSpPr/>
            <p:nvPr/>
          </p:nvSpPr>
          <p:spPr>
            <a:xfrm>
              <a:off x="6314791" y="2233895"/>
              <a:ext cx="3108355" cy="1511929"/>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Variability</a:t>
              </a:r>
            </a:p>
          </p:txBody>
        </p:sp>
        <p:sp>
          <p:nvSpPr>
            <p:cNvPr id="7" name="Rectangle 6">
              <a:extLst>
                <a:ext uri="{FF2B5EF4-FFF2-40B4-BE49-F238E27FC236}">
                  <a16:creationId xmlns:a16="http://schemas.microsoft.com/office/drawing/2014/main" id="{48008915-6A8E-DDA9-3697-B2F9EFB0DB48}"/>
                </a:ext>
              </a:extLst>
            </p:cNvPr>
            <p:cNvSpPr/>
            <p:nvPr/>
          </p:nvSpPr>
          <p:spPr>
            <a:xfrm>
              <a:off x="3054036" y="3910759"/>
              <a:ext cx="3108355" cy="1511929"/>
            </a:xfrm>
            <a:prstGeom prst="rect">
              <a:avLst/>
            </a:prstGeom>
            <a:gradFill flip="none" rotWithShape="1">
              <a:gsLst>
                <a:gs pos="0">
                  <a:schemeClr val="tx2">
                    <a:lumMod val="75000"/>
                    <a:lumOff val="25000"/>
                    <a:tint val="66000"/>
                    <a:satMod val="160000"/>
                  </a:schemeClr>
                </a:gs>
                <a:gs pos="50000">
                  <a:schemeClr val="tx2">
                    <a:lumMod val="75000"/>
                    <a:lumOff val="25000"/>
                    <a:tint val="44500"/>
                    <a:satMod val="160000"/>
                  </a:schemeClr>
                </a:gs>
                <a:gs pos="100000">
                  <a:schemeClr val="tx2">
                    <a:lumMod val="75000"/>
                    <a:lumOff val="25000"/>
                    <a:tint val="23500"/>
                    <a:satMod val="16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Economics</a:t>
              </a:r>
            </a:p>
          </p:txBody>
        </p:sp>
      </p:grpSp>
    </p:spTree>
    <p:extLst>
      <p:ext uri="{BB962C8B-B14F-4D97-AF65-F5344CB8AC3E}">
        <p14:creationId xmlns:p14="http://schemas.microsoft.com/office/powerpoint/2010/main" val="3687722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7F75-8494-5FCC-2B56-33555CC8F264}"/>
              </a:ext>
            </a:extLst>
          </p:cNvPr>
          <p:cNvSpPr>
            <a:spLocks noGrp="1"/>
          </p:cNvSpPr>
          <p:nvPr>
            <p:ph type="title"/>
          </p:nvPr>
        </p:nvSpPr>
        <p:spPr/>
        <p:txBody>
          <a:bodyPr/>
          <a:lstStyle/>
          <a:p>
            <a:r>
              <a:rPr lang="en-US" dirty="0"/>
              <a:t>Data Availability</a:t>
            </a:r>
          </a:p>
        </p:txBody>
      </p:sp>
      <p:graphicFrame>
        <p:nvGraphicFramePr>
          <p:cNvPr id="5" name="Content Placeholder 4">
            <a:extLst>
              <a:ext uri="{FF2B5EF4-FFF2-40B4-BE49-F238E27FC236}">
                <a16:creationId xmlns:a16="http://schemas.microsoft.com/office/drawing/2014/main" id="{91D17292-0B91-275F-BA43-63C6F8B5EC65}"/>
              </a:ext>
            </a:extLst>
          </p:cNvPr>
          <p:cNvGraphicFramePr>
            <a:graphicFrameLocks noGrp="1"/>
          </p:cNvGraphicFramePr>
          <p:nvPr>
            <p:ph idx="1"/>
            <p:extLst>
              <p:ext uri="{D42A27DB-BD31-4B8C-83A1-F6EECF244321}">
                <p14:modId xmlns:p14="http://schemas.microsoft.com/office/powerpoint/2010/main" val="41642212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4408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2FFF-0444-12F8-362D-FA28127DB1B5}"/>
              </a:ext>
            </a:extLst>
          </p:cNvPr>
          <p:cNvSpPr>
            <a:spLocks noGrp="1"/>
          </p:cNvSpPr>
          <p:nvPr>
            <p:ph type="title"/>
          </p:nvPr>
        </p:nvSpPr>
        <p:spPr/>
        <p:txBody>
          <a:bodyPr/>
          <a:lstStyle/>
          <a:p>
            <a:r>
              <a:rPr lang="en-US" dirty="0"/>
              <a:t>Economics</a:t>
            </a:r>
          </a:p>
        </p:txBody>
      </p:sp>
      <p:graphicFrame>
        <p:nvGraphicFramePr>
          <p:cNvPr id="4" name="Content Placeholder 3">
            <a:extLst>
              <a:ext uri="{FF2B5EF4-FFF2-40B4-BE49-F238E27FC236}">
                <a16:creationId xmlns:a16="http://schemas.microsoft.com/office/drawing/2014/main" id="{5146731E-AE02-2E65-8C79-33C24C064598}"/>
              </a:ext>
            </a:extLst>
          </p:cNvPr>
          <p:cNvGraphicFramePr>
            <a:graphicFrameLocks noGrp="1"/>
          </p:cNvGraphicFramePr>
          <p:nvPr>
            <p:ph idx="1"/>
            <p:extLst>
              <p:ext uri="{D42A27DB-BD31-4B8C-83A1-F6EECF244321}">
                <p14:modId xmlns:p14="http://schemas.microsoft.com/office/powerpoint/2010/main" val="33195500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1760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1032</TotalTime>
  <Words>889</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Knowball</vt:lpstr>
      <vt:lpstr>Roster</vt:lpstr>
      <vt:lpstr>Abstract</vt:lpstr>
      <vt:lpstr>PowerPoint Presentation</vt:lpstr>
      <vt:lpstr>PowerPoint Presentation</vt:lpstr>
      <vt:lpstr>PowerPoint Presentation</vt:lpstr>
      <vt:lpstr>Project Constraints</vt:lpstr>
      <vt:lpstr>Data Availability</vt:lpstr>
      <vt:lpstr>Economics</vt:lpstr>
      <vt:lpstr>Legality of Data Collection</vt:lpstr>
      <vt:lpstr>Sport Variability</vt:lpstr>
      <vt:lpstr>Current Status of Project</vt:lpstr>
      <vt:lpstr>Expected Accomplishments</vt:lpstr>
      <vt:lpstr>Division of Work </vt:lpstr>
      <vt:lpstr>Expected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Cimini</dc:creator>
  <cp:lastModifiedBy>Blair Bowen</cp:lastModifiedBy>
  <cp:revision>49</cp:revision>
  <dcterms:created xsi:type="dcterms:W3CDTF">2024-10-18T00:34:48Z</dcterms:created>
  <dcterms:modified xsi:type="dcterms:W3CDTF">2024-10-28T00:37:06Z</dcterms:modified>
</cp:coreProperties>
</file>