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5"/>
  </p:notesMasterIdLst>
  <p:sldIdLst>
    <p:sldId id="421" r:id="rId4"/>
    <p:sldId id="475" r:id="rId5"/>
    <p:sldId id="476" r:id="rId6"/>
    <p:sldId id="477" r:id="rId7"/>
    <p:sldId id="325" r:id="rId8"/>
    <p:sldId id="326" r:id="rId9"/>
    <p:sldId id="334" r:id="rId10"/>
    <p:sldId id="335" r:id="rId11"/>
    <p:sldId id="336" r:id="rId12"/>
    <p:sldId id="473" r:id="rId13"/>
    <p:sldId id="79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30T06:23:24.56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122 1832 24575,'8'1'0,"0"-1"0,0 1 0,-1 1 0,1 0 0,0 0 0,-1 0 0,11 5 0,51 30 0,-46-23 0,318 163 0,-267-144 0,2-5 0,138 35 0,-166-53 0,1-2 0,-1-3 0,94 0 0,-51-5 0,47-4 0,-105-2 0,-1-1 0,55-19 0,-52 15 0,0 1 0,37-6 0,213-6 0,0 22 0,-144 1 0,-114-3 0,1-1 0,-1-1 0,0-1 0,29-10 0,-22 6 0,61-9 0,177 13 0,-155 7 0,1365-2 0,-1152-28 0,-242 17 0,162-27 0,-187 19 0,-48 14 0,0 0 0,26-5 0,4 2 0,70-23 0,-63 15 0,-4 1 0,-25 7 0,1 2 0,-1 0 0,47-5 0,-7 7 0,332-12 0,-326 16 0,364-11 0,-409 6 0,0 0 0,0-2 0,-1 0 0,1-2 0,36-19 0,-53 25 0,2-2 0,0 0 0,0 0 0,-1-1 0,0 0 0,0-1 0,13-13 0,35-52 0,-39 49 0,41-56 0,-4-2 0,-4-3 0,63-144 0,-108 215 0,0 0 0,-1-1 0,-1 0 0,-1 0 0,0 0 0,0 0 0,-2-27 0,-3 5 0,-14-68 0,13 90 0,0-1 0,-1 1 0,-1-1 0,0 1 0,-13-21 0,-49-63 0,29 45 0,-149-195 0,173 229 0,-1 1 0,-1 0 0,-33-26 0,41 37 0,-1 0 0,0 0 0,-1 2 0,1-1 0,-1 1 0,0 1 0,0 0 0,0 0 0,-20-3 0,-50-5 0,12 0 0,-122-5 0,-508 19 0,564 8 0,19 0 0,-15-10 0,-26 1 0,127 2 0,-56 12 0,55-8 0,-48 5 0,-290-9 0,202-5 0,85 3 0,21 1 0,-114-13 0,84 2 0,60 7 0,0-1 0,-48-11 0,28 1 0,1 2 0,-2 2 0,-66-2 0,94 8 0,0 0 0,1-2 0,-1-1 0,-33-13 0,5 2 0,-19-7 0,47 15 0,0 0 0,-1 2 0,0 1 0,-40-5 0,-170 10 0,111 4 0,-1145-4 0,1077-8 0,4-1 0,27 14 0,-304 50 0,436-49 0,-50 15 0,67-16 0,0 1 0,0 1 0,0 0 0,1 0 0,-1 1 0,-12 11 0,-10 10 0,-64 52 0,-115 121 0,203-188 0,-1 0 0,2 0 0,-1 1 0,2 0 0,0 0 0,1 1 0,0 0 0,-6 21 0,7-13 0,1 1 0,1-1 0,1 1 0,1 0 0,2 26 0,3 578 0,-3-612 0,0-1 0,5 25 0,-4-33 0,1-1 0,0 0 0,0 0 0,0-1 0,1 1 0,0 0 0,0-1 0,0 1 0,6 6 0,33 40 0,-11-11 0,67 66 0,-84-92 0,-2 0 0,1 1 0,-2 0 0,0 1 0,-2 0 0,13 28 0,5 8 0,35 63-1365,-56-105-5461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30T07:52:51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24575,'4'1'0,"1"-1"0,-1 1 0,0-1 0,1 1 0,-1 1 0,0-1 0,0 0 0,1 1 0,-1 0 0,-1 0 0,1 0 0,0 1 0,0-1 0,3 4 0,5 6 0,0-1 0,15 22 0,6 5 0,102 86 0,-103-98 0,-6-6 0,0 2 0,-1 0 0,-1 2 0,24 31 0,-41-44 0,0 1 0,9 23 0,3 5 0,-18-37 0,1-1 0,0 1 0,-1-1 0,1 0 0,0 0 0,0 0 0,0 0 0,0 0 0,1 0 0,-1-1 0,0 1 0,1-1 0,-1 1 0,1-1 0,-1 0 0,1 0 0,0 0 0,0-1 0,-1 1 0,1 0 0,0-1 0,0 0 0,0 0 0,-1 0 0,1 0 0,0 0 0,0 0 0,3-2 0,9-1 0,-1-1 0,1-1 0,-1 0 0,17-9 0,-19 9 0,94-47 0,-3-4 0,-2-4 0,176-140 0,-248 174-132,26-30 0,-36 36-969,2-2-5725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30T07:52:53.5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1 217 24575,'5'1'0,"1"0"0,-1-1 0,1 2 0,-1-1 0,0 1 0,0 0 0,0 0 0,0 0 0,0 1 0,0-1 0,0 1 0,-1 1 0,8 5 0,4 6 0,29 33 0,-42-45 0,145 184 0,-55-68 0,39 52 0,-65-75 0,-54-73 0,-12-20 0,0 1 0,1-1 0,0 0 0,-1 0 0,1 0 0,0-1 0,5 6 0,-6-7 0,1 0 0,-1 0 0,0-1 0,1 1 0,-1 0 0,0-1 0,1 1 0,-1-1 0,1 0 0,-1 1 0,1-1 0,-1 0 0,1 0 0,-1 0 0,1 0 0,-1 0 0,1 0 0,-1-1 0,1 1 0,-1 0 0,1-1 0,-1 1 0,3-2 0,10-4 0,0-1 0,-1 0 0,0-1 0,16-12 0,53-48 0,-74 61 0,180-167-528,179-214-1,-200 188-660,-120 140-4756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30T06:39:57.51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1855 162 24575,'-118'1'0,"1"4"0,-181 32 0,284-35 0,1 1 0,-1 1 0,1 1 0,0-1 0,0 2 0,1 0 0,-1 1 0,1 0 0,1 0 0,0 1 0,0 1 0,0 0 0,1 1 0,0 0 0,1 0 0,0 1 0,-7 12 0,-56 80 0,-109 118 0,159-194 0,2 1 0,-25 45 0,25-38 0,-36 45 0,23-40 0,16-22 0,0 2 0,2 0 0,0 1 0,2 0 0,0 1 0,-14 35 0,-55 191 0,75-219 0,1 0 0,1 0 0,2 1 0,1 36 0,0-26 0,-9 66 0,-38 96 0,-14 87 0,54-186 0,4 117 0,4-106 0,0-88 0,-1-1 0,-2 0 0,0-1 0,-2 1 0,-10 29 0,-55 114 0,46-115 0,3 1 0,-17 60 0,34-92 0,1 1 0,-1 29 0,4-35 0,0 1 0,-2 0 0,0-1 0,-1 0 0,-6 18 0,-6 11 0,3 1 0,1 0 0,3 1 0,-7 85 0,12-29 0,11 123 0,-5-192 0,0 0 0,6 35 0,-5-59 0,-1 0 0,1 0 0,1 0 0,0 0 0,0-1 0,1 0 0,8 13 0,31 41 0,5 8 0,46 90 0,-73-119 0,2-1 0,38 52 0,-46-75 0,-1 0 0,2-1 0,1-1 0,0 0 0,1-1 0,29 18 0,-33-23 0,-1 0 0,0 1 0,0 1 0,-2 0 0,15 19 0,7 7 0,7 4 0,-14-17 0,-1 2 0,-2 1 0,25 38 0,76 124 0,-105-165 0,1-1 0,1-1 0,1-1 0,52 40 0,-47-43 0,1-2 0,1-1 0,0-1 0,1-2 0,1-1 0,64 17 0,29 7 0,-82-29 0,0-1 0,1-2 0,46-2 0,92-2 0,204-4 0,-364 2 0,-1-2 0,1-1 0,-1-1 0,0 0 0,-1-2 0,0 0 0,0-1 0,26-15 0,15-14 0,68-52 0,-66 43 0,-34 27 0,11-8 0,-1-2 0,-1-2 0,54-55 0,-70 62 0,-1-2 0,-2-1 0,0 0 0,-2-2 0,0 0 0,-2 0 0,-2-2 0,15-48 0,40-155 0,-62 213 0,5-33 0,-9 38 0,1 0 0,1 0 0,0 0 0,9-19 0,58-138 0,-61 142 0,-1-1 0,-1-1 0,5-56 0,-7-78 0,2-21 0,28-28 0,-16 111 0,-14 58 0,-3-1 0,-4-85 0,-1 45 0,2-6 0,-2-119 0,-2 158 0,-19-101 0,-24-24 0,-5-24 0,46 166 0,2-1 0,2 1 0,3-51 0,0-27 0,-3 96 0,-1 1 0,-11-37 0,8 34 0,-5-36 0,6 2 0,-10-59 0,-15-126 0,24 175 0,1-91 0,5 98 0,-9-71 0,7 118 0,-1 0 0,0 1 0,0 0 0,-2 0 0,1 0 0,-1 0 0,-9-13 0,-53-67 0,26 37 0,13 19 0,-1 0 0,-65-58 0,-80-47 0,42 45 0,-55-42 0,67 40 0,84 70 0,-1 0 0,-57-29 0,67 40 0,22 13 0,-27-15 0,-35-16 0,54 30 0,1-1 0,-1 1 0,0 1 0,0 0 0,0 1 0,-20-1 0,5 3 0,-1 1 0,0 0 0,-56 13 0,67-10 0,-1 2 0,1 0 0,0 1 0,1 1 0,-1 1 0,-29 20 0,-21 24 86,-16 11-1537,63-52-5375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30T06:39:59.099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0 138 24575,'8'1'0,"-1"-1"0,1 1 0,-1 0 0,1 0 0,-1 1 0,1 0 0,-1 0 0,0 1 0,0 0 0,10 6 0,-8-3 0,1 1 0,-1 0 0,-1 0 0,1 1 0,-2 0 0,11 13 0,17 16 0,-25-28 0,-1 0 0,14 19 0,-7-3 0,16 24 0,-29-45 0,0-1 0,0 1 0,0-1 0,0 0 0,1 0 0,-1 0 0,1 0 0,0-1 0,6 4 0,-8-6 0,0 1 0,1-1 0,-1 1 0,1-1 0,-1 0 0,0 0 0,1 0 0,-1 0 0,1 0 0,-1-1 0,0 1 0,1-1 0,-1 1 0,0-1 0,0 0 0,1 0 0,-1 0 0,0 0 0,0 0 0,0-1 0,0 1 0,0-1 0,0 1 0,-1-1 0,1 0 0,0 1 0,2-5 0,5-6 0,-1 0 0,0 0 0,9-18 0,-14 23 0,42-76-682,100-136-1,-130 200-6143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30T06:40:00.92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128 753 24575,'-4'-1'0,"1"1"0,-1-1 0,1 0 0,-1 0 0,1 0 0,0-1 0,-1 1 0,1-1 0,0 0 0,0 0 0,0 0 0,0 0 0,0 0 0,1 0 0,-4-5 0,-5-4 0,2-1 0,-11-14 0,16 20 0,0 0 0,0 0 0,1-1 0,0 1 0,0-1 0,0 0 0,1 1 0,0-1 0,0 0 0,1-1 0,0 1 0,0 0 0,0 0 0,1 0 0,0 0 0,1-1 0,0 1 0,0 0 0,0 0 0,1 0 0,0 0 0,0 0 0,5-8 0,3-6 0,-1-2 0,-1 0 0,-1 0 0,0 0 0,-2-1 0,-1 1 0,2-37 0,-6 58 0,0-19 0,5-38 0,-4 53 0,0 0 0,1 0 0,0 0 0,0 0 0,0 1 0,1-1 0,0 0 0,0 1 0,0 0 0,7-9 0,23-31 0,-26 34 0,1 1 0,0-1 0,0 1 0,14-12 0,-19 20 0,1 0 0,-1-1 0,1 1 0,0 1 0,0-1 0,-1 0 0,1 1 0,1 0 0,-1 0 0,0 0 0,0 0 0,0 1 0,0 0 0,1 0 0,-1 0 0,0 0 0,0 0 0,0 1 0,0 0 0,1 0 0,-1 0 0,0 0 0,4 3 0,10 4 0,-1 1 0,0 0 0,27 21 0,-32-22 0,186 143 0,-174-127 0,-2 1 0,-1 0 0,30 49 0,23 27 0,-47-69-1365,-4-3-5461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30T06:40:01.678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1 24575,'3'0'0,"5"0"0,8 0 0,4 0 0,5 0 0,6 0 0,10 0 0,3 0 0,-1 0 0,-4 0 0,-2 0 0,0 0 0,-6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30T06:40:02.64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42 1 24575,'-36'776'0,"34"-750"-120,-1 52 373,3-70-440,1 0 0,0 0-1,0-1 1,1 1 0,0 0 0,0-1-1,6 12 1,0-3-6639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30T06:40:04.28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0 24575,'669'0'-1365,"-642"0"-5461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30T06:40:05.954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 24575,'3'3'0,"8"2"0,6-1 0,6-1 0,3 0 0,3-2 0,4 4 0,0-1 0,0 0 0,-1-1 0,-1 6 0,0 2 0,-1-2 0,-4-2-8191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30T06:40:10.953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1 431 24575,'32'2'0,"32"5"0,-44-4 0,0-1 0,0 0 0,0-1 0,0-2 0,32-3 0,-15-5 0,36-14 0,-48 14 0,1 0 0,0 2 0,0 2 0,31-4 0,-32 5 0,0 0 0,0-2 0,0-1 0,-1-1 0,25-11 0,-18 6 0,1 2 0,37-8 0,-43 16 0,-11 1 0,-15 1 0,-1 0 0,0 0 0,0 0 0,0 0 0,0 0 0,0 0 0,0 1 0,0-1 0,0 0 0,0 1 0,0-1 0,0 1 0,0-1 0,-1 1 0,0-1 0,-15-8 0,1 0 0,0-2 0,1 0 0,0-1 0,1-1 0,-21-23 0,8 11 0,-44-31 0,49 39 0,14 12 0,0 1 0,0 0 0,0 0 0,0 0 0,-1 1 0,1 1 0,-16-4 0,-25-8 0,10 0-1365,23 9-5461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AF4B6-282F-44E2-9BC8-7F34511FE964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FD68D-7123-4378-9EC1-38C12553B8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5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0137D-DEE4-82B4-3B99-FF08F7658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9E6D9C9-714E-D6FE-6F56-EA6DE3AB74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50C4986-B6C5-6D27-00EF-469FB3A1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90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D8469-B809-1A38-9E73-69A45CBE2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3EC342-519E-AD40-7ADA-85BAAF997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8CE7E-DE81-9C0E-AFBD-9DC1B01A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7543-4A4F-4895-9D1E-5594C4AE4C04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2792B-BB9A-E088-AF05-0714726D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0D4E8-3BB5-16CC-E9ED-297E2A03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7A0-7900-4E0B-A656-A2493C277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38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4312A-A315-8408-2EF2-62EFF578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4284D3-73C3-10CC-05EA-7187BC0E6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9794D-78FA-DB13-54BC-396F7A8A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7543-4A4F-4895-9D1E-5594C4AE4C04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B452B-96A5-120F-5E44-B6D9AF86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9D08F-3B1D-1A22-5924-61C8FBA2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7A0-7900-4E0B-A656-A2493C277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86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AFD23B-DDA5-A4CD-221A-20956E7DC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8431F0-6D43-A78E-F563-D8E08DAE8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15CBB-C5E3-3880-4CF3-67E9ECBF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7543-4A4F-4895-9D1E-5594C4AE4C04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5FA57-E65E-B463-4618-20971090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EE636-5447-A024-54D9-E03CC329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7A0-7900-4E0B-A656-A2493C277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940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>
            <a:extLst>
              <a:ext uri="{FF2B5EF4-FFF2-40B4-BE49-F238E27FC236}">
                <a16:creationId xmlns:a16="http://schemas.microsoft.com/office/drawing/2014/main" id="{51A8B794-1FAE-6CC4-7F8B-ED0BBEDF6971}"/>
              </a:ext>
            </a:extLst>
          </p:cNvPr>
          <p:cNvGrpSpPr>
            <a:grpSpLocks/>
          </p:cNvGrpSpPr>
          <p:nvPr/>
        </p:nvGrpSpPr>
        <p:grpSpPr bwMode="auto">
          <a:xfrm>
            <a:off x="0" y="2760663"/>
            <a:ext cx="12202584" cy="4113212"/>
            <a:chOff x="0" y="1739"/>
            <a:chExt cx="5765" cy="2591"/>
          </a:xfrm>
        </p:grpSpPr>
        <p:grpSp>
          <p:nvGrpSpPr>
            <p:cNvPr id="3" name="Group 17">
              <a:extLst>
                <a:ext uri="{FF2B5EF4-FFF2-40B4-BE49-F238E27FC236}">
                  <a16:creationId xmlns:a16="http://schemas.microsoft.com/office/drawing/2014/main" id="{91953F0E-6887-ADBD-BD9D-C27F98D48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652"/>
              <a:ext cx="5765" cy="678"/>
              <a:chOff x="0" y="3652"/>
              <a:chExt cx="5765" cy="678"/>
            </a:xfrm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5A92CB15-94E4-86E6-5267-DAFDE76B3C7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0" y="3676"/>
                <a:ext cx="5764" cy="64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3600"/>
              </a:p>
            </p:txBody>
          </p:sp>
          <p:grpSp>
            <p:nvGrpSpPr>
              <p:cNvPr id="6" name="Group 16">
                <a:extLst>
                  <a:ext uri="{FF2B5EF4-FFF2-40B4-BE49-F238E27FC236}">
                    <a16:creationId xmlns:a16="http://schemas.microsoft.com/office/drawing/2014/main" id="{E7C4FF57-12BA-687D-6D59-115D3C923D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652"/>
                <a:ext cx="5765" cy="678"/>
                <a:chOff x="0" y="3652"/>
                <a:chExt cx="5765" cy="678"/>
              </a:xfrm>
            </p:grpSpPr>
            <p:sp useBgFill="1">
              <p:nvSpPr>
                <p:cNvPr id="7" name="Freeform 3">
                  <a:extLst>
                    <a:ext uri="{FF2B5EF4-FFF2-40B4-BE49-F238E27FC236}">
                      <a16:creationId xmlns:a16="http://schemas.microsoft.com/office/drawing/2014/main" id="{2ADA9F8E-7970-FB81-77F7-F70BBA837441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0" y="3652"/>
                  <a:ext cx="578" cy="678"/>
                </a:xfrm>
                <a:custGeom>
                  <a:avLst/>
                  <a:gdLst>
                    <a:gd name="T0" fmla="*/ 0 w 578"/>
                    <a:gd name="T1" fmla="*/ 677 h 678"/>
                    <a:gd name="T2" fmla="*/ 480 w 578"/>
                    <a:gd name="T3" fmla="*/ 0 h 678"/>
                    <a:gd name="T4" fmla="*/ 577 w 578"/>
                    <a:gd name="T5" fmla="*/ 0 h 678"/>
                    <a:gd name="T6" fmla="*/ 96 w 578"/>
                    <a:gd name="T7" fmla="*/ 677 h 678"/>
                    <a:gd name="T8" fmla="*/ 0 w 578"/>
                    <a:gd name="T9" fmla="*/ 677 h 6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8" h="678">
                      <a:moveTo>
                        <a:pt x="0" y="677"/>
                      </a:moveTo>
                      <a:lnTo>
                        <a:pt x="480" y="0"/>
                      </a:lnTo>
                      <a:lnTo>
                        <a:pt x="577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sp useBgFill="1">
              <p:nvSpPr>
                <p:cNvPr id="8" name="Freeform 4">
                  <a:extLst>
                    <a:ext uri="{FF2B5EF4-FFF2-40B4-BE49-F238E27FC236}">
                      <a16:creationId xmlns:a16="http://schemas.microsoft.com/office/drawing/2014/main" id="{15A33CCC-3472-5093-64E2-26981F6F8F07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433" y="3652"/>
                  <a:ext cx="578" cy="678"/>
                </a:xfrm>
                <a:custGeom>
                  <a:avLst/>
                  <a:gdLst>
                    <a:gd name="T0" fmla="*/ 0 w 578"/>
                    <a:gd name="T1" fmla="*/ 677 h 678"/>
                    <a:gd name="T2" fmla="*/ 480 w 578"/>
                    <a:gd name="T3" fmla="*/ 0 h 678"/>
                    <a:gd name="T4" fmla="*/ 577 w 578"/>
                    <a:gd name="T5" fmla="*/ 0 h 678"/>
                    <a:gd name="T6" fmla="*/ 96 w 578"/>
                    <a:gd name="T7" fmla="*/ 677 h 678"/>
                    <a:gd name="T8" fmla="*/ 0 w 578"/>
                    <a:gd name="T9" fmla="*/ 677 h 6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8" h="678">
                      <a:moveTo>
                        <a:pt x="0" y="677"/>
                      </a:moveTo>
                      <a:lnTo>
                        <a:pt x="480" y="0"/>
                      </a:lnTo>
                      <a:lnTo>
                        <a:pt x="577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sp useBgFill="1">
              <p:nvSpPr>
                <p:cNvPr id="9" name="Freeform 5">
                  <a:extLst>
                    <a:ext uri="{FF2B5EF4-FFF2-40B4-BE49-F238E27FC236}">
                      <a16:creationId xmlns:a16="http://schemas.microsoft.com/office/drawing/2014/main" id="{FCB83F0B-A1D4-ABB7-BB0D-0F22FDCBE557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878" y="3652"/>
                  <a:ext cx="578" cy="678"/>
                </a:xfrm>
                <a:custGeom>
                  <a:avLst/>
                  <a:gdLst>
                    <a:gd name="T0" fmla="*/ 0 w 578"/>
                    <a:gd name="T1" fmla="*/ 677 h 678"/>
                    <a:gd name="T2" fmla="*/ 480 w 578"/>
                    <a:gd name="T3" fmla="*/ 0 h 678"/>
                    <a:gd name="T4" fmla="*/ 577 w 578"/>
                    <a:gd name="T5" fmla="*/ 0 h 678"/>
                    <a:gd name="T6" fmla="*/ 96 w 578"/>
                    <a:gd name="T7" fmla="*/ 677 h 678"/>
                    <a:gd name="T8" fmla="*/ 0 w 578"/>
                    <a:gd name="T9" fmla="*/ 677 h 6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8" h="678">
                      <a:moveTo>
                        <a:pt x="0" y="677"/>
                      </a:moveTo>
                      <a:lnTo>
                        <a:pt x="480" y="0"/>
                      </a:lnTo>
                      <a:lnTo>
                        <a:pt x="577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sp useBgFill="1">
              <p:nvSpPr>
                <p:cNvPr id="10" name="Freeform 6">
                  <a:extLst>
                    <a:ext uri="{FF2B5EF4-FFF2-40B4-BE49-F238E27FC236}">
                      <a16:creationId xmlns:a16="http://schemas.microsoft.com/office/drawing/2014/main" id="{EF41794A-8C18-F9FB-6BDD-41058C52DFA5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1323" y="3652"/>
                  <a:ext cx="578" cy="678"/>
                </a:xfrm>
                <a:custGeom>
                  <a:avLst/>
                  <a:gdLst>
                    <a:gd name="T0" fmla="*/ 0 w 578"/>
                    <a:gd name="T1" fmla="*/ 677 h 678"/>
                    <a:gd name="T2" fmla="*/ 480 w 578"/>
                    <a:gd name="T3" fmla="*/ 0 h 678"/>
                    <a:gd name="T4" fmla="*/ 577 w 578"/>
                    <a:gd name="T5" fmla="*/ 0 h 678"/>
                    <a:gd name="T6" fmla="*/ 96 w 578"/>
                    <a:gd name="T7" fmla="*/ 677 h 678"/>
                    <a:gd name="T8" fmla="*/ 0 w 578"/>
                    <a:gd name="T9" fmla="*/ 677 h 6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8" h="678">
                      <a:moveTo>
                        <a:pt x="0" y="677"/>
                      </a:moveTo>
                      <a:lnTo>
                        <a:pt x="480" y="0"/>
                      </a:lnTo>
                      <a:lnTo>
                        <a:pt x="577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sp useBgFill="1">
              <p:nvSpPr>
                <p:cNvPr id="11" name="Freeform 7">
                  <a:extLst>
                    <a:ext uri="{FF2B5EF4-FFF2-40B4-BE49-F238E27FC236}">
                      <a16:creationId xmlns:a16="http://schemas.microsoft.com/office/drawing/2014/main" id="{8CAFDE6D-6BA7-2EC3-7E0A-069B2A5E706D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1768" y="3652"/>
                  <a:ext cx="578" cy="678"/>
                </a:xfrm>
                <a:custGeom>
                  <a:avLst/>
                  <a:gdLst>
                    <a:gd name="T0" fmla="*/ 0 w 578"/>
                    <a:gd name="T1" fmla="*/ 677 h 678"/>
                    <a:gd name="T2" fmla="*/ 480 w 578"/>
                    <a:gd name="T3" fmla="*/ 0 h 678"/>
                    <a:gd name="T4" fmla="*/ 577 w 578"/>
                    <a:gd name="T5" fmla="*/ 0 h 678"/>
                    <a:gd name="T6" fmla="*/ 96 w 578"/>
                    <a:gd name="T7" fmla="*/ 677 h 678"/>
                    <a:gd name="T8" fmla="*/ 0 w 578"/>
                    <a:gd name="T9" fmla="*/ 677 h 6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8" h="678">
                      <a:moveTo>
                        <a:pt x="0" y="677"/>
                      </a:moveTo>
                      <a:lnTo>
                        <a:pt x="480" y="0"/>
                      </a:lnTo>
                      <a:lnTo>
                        <a:pt x="577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sp useBgFill="1">
              <p:nvSpPr>
                <p:cNvPr id="12" name="Freeform 8">
                  <a:extLst>
                    <a:ext uri="{FF2B5EF4-FFF2-40B4-BE49-F238E27FC236}">
                      <a16:creationId xmlns:a16="http://schemas.microsoft.com/office/drawing/2014/main" id="{B2AB08FA-74D3-7D2D-00A2-C3014BF913A1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2213" y="3652"/>
                  <a:ext cx="578" cy="678"/>
                </a:xfrm>
                <a:custGeom>
                  <a:avLst/>
                  <a:gdLst>
                    <a:gd name="T0" fmla="*/ 0 w 578"/>
                    <a:gd name="T1" fmla="*/ 677 h 678"/>
                    <a:gd name="T2" fmla="*/ 480 w 578"/>
                    <a:gd name="T3" fmla="*/ 0 h 678"/>
                    <a:gd name="T4" fmla="*/ 577 w 578"/>
                    <a:gd name="T5" fmla="*/ 0 h 678"/>
                    <a:gd name="T6" fmla="*/ 96 w 578"/>
                    <a:gd name="T7" fmla="*/ 677 h 678"/>
                    <a:gd name="T8" fmla="*/ 0 w 578"/>
                    <a:gd name="T9" fmla="*/ 677 h 6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8" h="678">
                      <a:moveTo>
                        <a:pt x="0" y="677"/>
                      </a:moveTo>
                      <a:lnTo>
                        <a:pt x="480" y="0"/>
                      </a:lnTo>
                      <a:lnTo>
                        <a:pt x="577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sp useBgFill="1">
              <p:nvSpPr>
                <p:cNvPr id="13" name="Freeform 9">
                  <a:extLst>
                    <a:ext uri="{FF2B5EF4-FFF2-40B4-BE49-F238E27FC236}">
                      <a16:creationId xmlns:a16="http://schemas.microsoft.com/office/drawing/2014/main" id="{5168B03A-4E2E-65AD-3D47-C055EA0F4E70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2646" y="3652"/>
                  <a:ext cx="578" cy="678"/>
                </a:xfrm>
                <a:custGeom>
                  <a:avLst/>
                  <a:gdLst>
                    <a:gd name="T0" fmla="*/ 0 w 578"/>
                    <a:gd name="T1" fmla="*/ 677 h 678"/>
                    <a:gd name="T2" fmla="*/ 480 w 578"/>
                    <a:gd name="T3" fmla="*/ 0 h 678"/>
                    <a:gd name="T4" fmla="*/ 577 w 578"/>
                    <a:gd name="T5" fmla="*/ 0 h 678"/>
                    <a:gd name="T6" fmla="*/ 96 w 578"/>
                    <a:gd name="T7" fmla="*/ 677 h 678"/>
                    <a:gd name="T8" fmla="*/ 0 w 578"/>
                    <a:gd name="T9" fmla="*/ 677 h 6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8" h="678">
                      <a:moveTo>
                        <a:pt x="0" y="677"/>
                      </a:moveTo>
                      <a:lnTo>
                        <a:pt x="480" y="0"/>
                      </a:lnTo>
                      <a:lnTo>
                        <a:pt x="577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sp useBgFill="1">
              <p:nvSpPr>
                <p:cNvPr id="14" name="Freeform 10">
                  <a:extLst>
                    <a:ext uri="{FF2B5EF4-FFF2-40B4-BE49-F238E27FC236}">
                      <a16:creationId xmlns:a16="http://schemas.microsoft.com/office/drawing/2014/main" id="{342EB80D-F7DC-955A-9FA6-0E954FC9B39B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3090" y="3652"/>
                  <a:ext cx="579" cy="678"/>
                </a:xfrm>
                <a:custGeom>
                  <a:avLst/>
                  <a:gdLst>
                    <a:gd name="T0" fmla="*/ 0 w 579"/>
                    <a:gd name="T1" fmla="*/ 677 h 678"/>
                    <a:gd name="T2" fmla="*/ 481 w 579"/>
                    <a:gd name="T3" fmla="*/ 0 h 678"/>
                    <a:gd name="T4" fmla="*/ 578 w 579"/>
                    <a:gd name="T5" fmla="*/ 0 h 678"/>
                    <a:gd name="T6" fmla="*/ 96 w 579"/>
                    <a:gd name="T7" fmla="*/ 677 h 678"/>
                    <a:gd name="T8" fmla="*/ 0 w 579"/>
                    <a:gd name="T9" fmla="*/ 677 h 6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9" h="678">
                      <a:moveTo>
                        <a:pt x="0" y="677"/>
                      </a:moveTo>
                      <a:lnTo>
                        <a:pt x="481" y="0"/>
                      </a:lnTo>
                      <a:lnTo>
                        <a:pt x="578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sp useBgFill="1">
              <p:nvSpPr>
                <p:cNvPr id="15" name="Freeform 11">
                  <a:extLst>
                    <a:ext uri="{FF2B5EF4-FFF2-40B4-BE49-F238E27FC236}">
                      <a16:creationId xmlns:a16="http://schemas.microsoft.com/office/drawing/2014/main" id="{919A0FA4-73E0-5328-CEDA-AD343915846F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3547" y="3652"/>
                  <a:ext cx="579" cy="678"/>
                </a:xfrm>
                <a:custGeom>
                  <a:avLst/>
                  <a:gdLst>
                    <a:gd name="T0" fmla="*/ 0 w 579"/>
                    <a:gd name="T1" fmla="*/ 677 h 678"/>
                    <a:gd name="T2" fmla="*/ 481 w 579"/>
                    <a:gd name="T3" fmla="*/ 0 h 678"/>
                    <a:gd name="T4" fmla="*/ 578 w 579"/>
                    <a:gd name="T5" fmla="*/ 0 h 678"/>
                    <a:gd name="T6" fmla="*/ 96 w 579"/>
                    <a:gd name="T7" fmla="*/ 677 h 678"/>
                    <a:gd name="T8" fmla="*/ 0 w 579"/>
                    <a:gd name="T9" fmla="*/ 677 h 6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9" h="678">
                      <a:moveTo>
                        <a:pt x="0" y="677"/>
                      </a:moveTo>
                      <a:lnTo>
                        <a:pt x="481" y="0"/>
                      </a:lnTo>
                      <a:lnTo>
                        <a:pt x="578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sp useBgFill="1">
              <p:nvSpPr>
                <p:cNvPr id="16" name="Freeform 12">
                  <a:extLst>
                    <a:ext uri="{FF2B5EF4-FFF2-40B4-BE49-F238E27FC236}">
                      <a16:creationId xmlns:a16="http://schemas.microsoft.com/office/drawing/2014/main" id="{289E4C3B-B428-0500-EBEE-719977FEC7E9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4004" y="3652"/>
                  <a:ext cx="579" cy="678"/>
                </a:xfrm>
                <a:custGeom>
                  <a:avLst/>
                  <a:gdLst>
                    <a:gd name="T0" fmla="*/ 0 w 579"/>
                    <a:gd name="T1" fmla="*/ 677 h 678"/>
                    <a:gd name="T2" fmla="*/ 481 w 579"/>
                    <a:gd name="T3" fmla="*/ 0 h 678"/>
                    <a:gd name="T4" fmla="*/ 578 w 579"/>
                    <a:gd name="T5" fmla="*/ 0 h 678"/>
                    <a:gd name="T6" fmla="*/ 96 w 579"/>
                    <a:gd name="T7" fmla="*/ 677 h 678"/>
                    <a:gd name="T8" fmla="*/ 0 w 579"/>
                    <a:gd name="T9" fmla="*/ 677 h 6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9" h="678">
                      <a:moveTo>
                        <a:pt x="0" y="677"/>
                      </a:moveTo>
                      <a:lnTo>
                        <a:pt x="481" y="0"/>
                      </a:lnTo>
                      <a:lnTo>
                        <a:pt x="578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sp useBgFill="1">
              <p:nvSpPr>
                <p:cNvPr id="17" name="Freeform 13">
                  <a:extLst>
                    <a:ext uri="{FF2B5EF4-FFF2-40B4-BE49-F238E27FC236}">
                      <a16:creationId xmlns:a16="http://schemas.microsoft.com/office/drawing/2014/main" id="{1326332D-E48E-F8CD-F009-EF72DAFA6834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4473" y="3652"/>
                  <a:ext cx="579" cy="678"/>
                </a:xfrm>
                <a:custGeom>
                  <a:avLst/>
                  <a:gdLst>
                    <a:gd name="T0" fmla="*/ 0 w 579"/>
                    <a:gd name="T1" fmla="*/ 677 h 678"/>
                    <a:gd name="T2" fmla="*/ 481 w 579"/>
                    <a:gd name="T3" fmla="*/ 0 h 678"/>
                    <a:gd name="T4" fmla="*/ 578 w 579"/>
                    <a:gd name="T5" fmla="*/ 0 h 678"/>
                    <a:gd name="T6" fmla="*/ 96 w 579"/>
                    <a:gd name="T7" fmla="*/ 677 h 678"/>
                    <a:gd name="T8" fmla="*/ 0 w 579"/>
                    <a:gd name="T9" fmla="*/ 677 h 6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9" h="678">
                      <a:moveTo>
                        <a:pt x="0" y="677"/>
                      </a:moveTo>
                      <a:lnTo>
                        <a:pt x="481" y="0"/>
                      </a:lnTo>
                      <a:lnTo>
                        <a:pt x="578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sp useBgFill="1">
              <p:nvSpPr>
                <p:cNvPr id="18" name="Freeform 14">
                  <a:extLst>
                    <a:ext uri="{FF2B5EF4-FFF2-40B4-BE49-F238E27FC236}">
                      <a16:creationId xmlns:a16="http://schemas.microsoft.com/office/drawing/2014/main" id="{80D5B533-59E8-FD3F-275F-EA25C22600D0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4930" y="3652"/>
                  <a:ext cx="578" cy="678"/>
                </a:xfrm>
                <a:custGeom>
                  <a:avLst/>
                  <a:gdLst>
                    <a:gd name="T0" fmla="*/ 0 w 578"/>
                    <a:gd name="T1" fmla="*/ 677 h 678"/>
                    <a:gd name="T2" fmla="*/ 480 w 578"/>
                    <a:gd name="T3" fmla="*/ 0 h 678"/>
                    <a:gd name="T4" fmla="*/ 577 w 578"/>
                    <a:gd name="T5" fmla="*/ 0 h 678"/>
                    <a:gd name="T6" fmla="*/ 96 w 578"/>
                    <a:gd name="T7" fmla="*/ 677 h 678"/>
                    <a:gd name="T8" fmla="*/ 0 w 578"/>
                    <a:gd name="T9" fmla="*/ 677 h 6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8" h="678">
                      <a:moveTo>
                        <a:pt x="0" y="677"/>
                      </a:moveTo>
                      <a:lnTo>
                        <a:pt x="480" y="0"/>
                      </a:lnTo>
                      <a:lnTo>
                        <a:pt x="577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sp useBgFill="1">
              <p:nvSpPr>
                <p:cNvPr id="19" name="Freeform 15">
                  <a:extLst>
                    <a:ext uri="{FF2B5EF4-FFF2-40B4-BE49-F238E27FC236}">
                      <a16:creationId xmlns:a16="http://schemas.microsoft.com/office/drawing/2014/main" id="{0ED4DDAC-0010-1DEB-A604-A7751077FCCC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5403" y="3825"/>
                  <a:ext cx="362" cy="505"/>
                </a:xfrm>
                <a:custGeom>
                  <a:avLst/>
                  <a:gdLst>
                    <a:gd name="T0" fmla="*/ 0 w 362"/>
                    <a:gd name="T1" fmla="*/ 504 h 505"/>
                    <a:gd name="T2" fmla="*/ 361 w 362"/>
                    <a:gd name="T3" fmla="*/ 0 h 505"/>
                    <a:gd name="T4" fmla="*/ 361 w 362"/>
                    <a:gd name="T5" fmla="*/ 122 h 505"/>
                    <a:gd name="T6" fmla="*/ 96 w 362"/>
                    <a:gd name="T7" fmla="*/ 504 h 505"/>
                    <a:gd name="T8" fmla="*/ 0 w 362"/>
                    <a:gd name="T9" fmla="*/ 504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2" h="505">
                      <a:moveTo>
                        <a:pt x="0" y="504"/>
                      </a:moveTo>
                      <a:lnTo>
                        <a:pt x="361" y="0"/>
                      </a:lnTo>
                      <a:lnTo>
                        <a:pt x="361" y="122"/>
                      </a:lnTo>
                      <a:lnTo>
                        <a:pt x="96" y="504"/>
                      </a:lnTo>
                      <a:lnTo>
                        <a:pt x="0" y="504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</p:grpSp>
        </p:grpSp>
        <p:sp>
          <p:nvSpPr>
            <p:cNvPr id="4" name="Freeform 18">
              <a:extLst>
                <a:ext uri="{FF2B5EF4-FFF2-40B4-BE49-F238E27FC236}">
                  <a16:creationId xmlns:a16="http://schemas.microsoft.com/office/drawing/2014/main" id="{E425BC6E-2062-BEB9-D27C-6CB74398085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1739"/>
              <a:ext cx="516" cy="913"/>
            </a:xfrm>
            <a:custGeom>
              <a:avLst/>
              <a:gdLst>
                <a:gd name="T0" fmla="*/ 0 w 516"/>
                <a:gd name="T1" fmla="*/ 0 h 913"/>
                <a:gd name="T2" fmla="*/ 515 w 516"/>
                <a:gd name="T3" fmla="*/ 0 h 913"/>
                <a:gd name="T4" fmla="*/ 0 w 516"/>
                <a:gd name="T5" fmla="*/ 912 h 913"/>
                <a:gd name="T6" fmla="*/ 0 w 516"/>
                <a:gd name="T7" fmla="*/ 0 h 9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6" h="913">
                  <a:moveTo>
                    <a:pt x="0" y="0"/>
                  </a:moveTo>
                  <a:lnTo>
                    <a:pt x="515" y="0"/>
                  </a:lnTo>
                  <a:lnTo>
                    <a:pt x="0" y="912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1FCD3C2F-94DB-03FC-7A35-C449BB0F480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17F4AEA6-C5A1-E03B-1589-C383B90FE7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id="{2A695F44-B0A7-E52B-9FE0-C8F50F879F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0EB3B-D212-4138-9746-1940307D79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168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AB96B331-DA24-0514-C054-4205E05113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C825702C-0E8C-7F90-E58B-A92FA69324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>
            <a:extLst>
              <a:ext uri="{FF2B5EF4-FFF2-40B4-BE49-F238E27FC236}">
                <a16:creationId xmlns:a16="http://schemas.microsoft.com/office/drawing/2014/main" id="{AEBADA91-EF8D-B8E3-0786-55B3888587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390BC1-198F-4E35-AB40-7AE9B0E615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0277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2E044889-EF45-CD3F-90D8-7198944334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4601860E-C450-6869-8047-0D48022BCF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>
            <a:extLst>
              <a:ext uri="{FF2B5EF4-FFF2-40B4-BE49-F238E27FC236}">
                <a16:creationId xmlns:a16="http://schemas.microsoft.com/office/drawing/2014/main" id="{970BB4F2-FF3B-5817-51B0-CC75B081B3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F103EE-3808-4D3D-B304-C47D04B5A7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23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714500"/>
            <a:ext cx="5080000" cy="4152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4500"/>
            <a:ext cx="5080000" cy="4152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A5BCE126-E900-F094-2169-3CF076ECB9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91522DBE-0775-FE5F-D262-F4604FE95A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C4BE32CE-BEC9-0413-2161-08D78303B1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49023-14DD-4ACE-907C-FD17EC3041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881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45F7CBAC-08BE-4BD2-B374-012F1CB388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9819811F-7706-1C86-014B-644A9F0C84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5A3BF841-72EB-E0EE-3FDF-F73CABC01F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37F843-6A6F-4210-B816-EAEF809267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4644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92AD92BD-48D7-0679-7D42-3D8BDCDB3C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540583A4-B2CD-3D4A-DE65-A5065B814C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">
            <a:extLst>
              <a:ext uri="{FF2B5EF4-FFF2-40B4-BE49-F238E27FC236}">
                <a16:creationId xmlns:a16="http://schemas.microsoft.com/office/drawing/2014/main" id="{78AEFD3E-14C5-5CCD-87D4-FD4FFC86A0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F835A1-2848-4786-B574-7F9CCB2287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091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98B611C0-46EF-FEFE-203E-5372069C65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5333DA19-3ACD-C4AC-63EA-EFD9D3E8AF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2">
            <a:extLst>
              <a:ext uri="{FF2B5EF4-FFF2-40B4-BE49-F238E27FC236}">
                <a16:creationId xmlns:a16="http://schemas.microsoft.com/office/drawing/2014/main" id="{B1E225F9-FC65-281B-355A-2205B93F4E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10A2-469B-45FD-BE7D-F88159A870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3603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B7261F69-3DB2-BFF0-AF39-33BAFE97A7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23D9D2A1-5177-50F8-A9A7-49CAE77FEF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23A8A26A-64D6-3FDA-94AF-B2FF1A8DF5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EA7ADF-79B3-4B50-BCF3-6743C94A13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369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FCC44-AF57-2075-2BE8-477D3F28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3E694-B07E-50A9-EB4D-8D6157D05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894AD-6CDA-D9C5-B684-B50D50A2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7543-4A4F-4895-9D1E-5594C4AE4C04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C41F1-3DDA-E06A-3D18-75BB783A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80A58-B67C-3529-7703-6C39EE7D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7A0-7900-4E0B-A656-A2493C277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209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ECA0349C-CB72-85E0-87F9-186E668113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775AAEA8-B985-5C64-5D9B-B84394CB9E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00568E4F-E6B3-A661-139E-D9DD62FDED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C71E4B-8981-438C-AD77-945B066C49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161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336BEA04-9FF7-6960-E863-50847BA3CE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18567932-A3CD-ACC7-72B4-DDCE49EAC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>
            <a:extLst>
              <a:ext uri="{FF2B5EF4-FFF2-40B4-BE49-F238E27FC236}">
                <a16:creationId xmlns:a16="http://schemas.microsoft.com/office/drawing/2014/main" id="{B3A45F11-72A3-3B0D-DEE8-1C2B6366DA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4EA8BC-A61F-42C3-9592-5EC6C01158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474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228600"/>
            <a:ext cx="25908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5692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66455A6B-54D5-0CA9-FCE5-5B49113AE7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84A1C200-0FC4-741B-634A-D3989B2A68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>
            <a:extLst>
              <a:ext uri="{FF2B5EF4-FFF2-40B4-BE49-F238E27FC236}">
                <a16:creationId xmlns:a16="http://schemas.microsoft.com/office/drawing/2014/main" id="{B172EC4F-E3F8-AC7A-A8B7-5F94219B8C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D0FA9A-20CB-4A50-BE80-3B9DD943B0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220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>
            <a:extLst>
              <a:ext uri="{FF2B5EF4-FFF2-40B4-BE49-F238E27FC236}">
                <a16:creationId xmlns:a16="http://schemas.microsoft.com/office/drawing/2014/main" id="{D92F2920-B804-DFA5-7397-D6769266D8EA}"/>
              </a:ext>
            </a:extLst>
          </p:cNvPr>
          <p:cNvGrpSpPr>
            <a:grpSpLocks/>
          </p:cNvGrpSpPr>
          <p:nvPr/>
        </p:nvGrpSpPr>
        <p:grpSpPr bwMode="auto">
          <a:xfrm>
            <a:off x="0" y="2760663"/>
            <a:ext cx="12202584" cy="4113212"/>
            <a:chOff x="0" y="1739"/>
            <a:chExt cx="5765" cy="2591"/>
          </a:xfrm>
        </p:grpSpPr>
        <p:grpSp>
          <p:nvGrpSpPr>
            <p:cNvPr id="3" name="Group 17">
              <a:extLst>
                <a:ext uri="{FF2B5EF4-FFF2-40B4-BE49-F238E27FC236}">
                  <a16:creationId xmlns:a16="http://schemas.microsoft.com/office/drawing/2014/main" id="{D08CFD49-3ED9-5E51-A2B5-1E9E8EC33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652"/>
              <a:ext cx="5765" cy="678"/>
              <a:chOff x="0" y="3652"/>
              <a:chExt cx="5765" cy="678"/>
            </a:xfrm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20A64E61-96D8-8CC7-6836-B7938CE185AA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0" y="3676"/>
                <a:ext cx="5764" cy="64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sz="2800"/>
              </a:p>
            </p:txBody>
          </p:sp>
          <p:grpSp>
            <p:nvGrpSpPr>
              <p:cNvPr id="6" name="Group 16">
                <a:extLst>
                  <a:ext uri="{FF2B5EF4-FFF2-40B4-BE49-F238E27FC236}">
                    <a16:creationId xmlns:a16="http://schemas.microsoft.com/office/drawing/2014/main" id="{6E127C3F-166E-2BF9-4656-E8D2666450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652"/>
                <a:ext cx="5765" cy="678"/>
                <a:chOff x="0" y="3652"/>
                <a:chExt cx="5765" cy="678"/>
              </a:xfrm>
            </p:grpSpPr>
            <p:sp useBgFill="1">
              <p:nvSpPr>
                <p:cNvPr id="7" name="Freeform 3">
                  <a:extLst>
                    <a:ext uri="{FF2B5EF4-FFF2-40B4-BE49-F238E27FC236}">
                      <a16:creationId xmlns:a16="http://schemas.microsoft.com/office/drawing/2014/main" id="{34F58E8C-CAFD-1F13-1339-9A3442A93E45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0" y="3652"/>
                  <a:ext cx="578" cy="678"/>
                </a:xfrm>
                <a:custGeom>
                  <a:avLst/>
                  <a:gdLst>
                    <a:gd name="T0" fmla="*/ 0 w 578"/>
                    <a:gd name="T1" fmla="*/ 677 h 678"/>
                    <a:gd name="T2" fmla="*/ 480 w 578"/>
                    <a:gd name="T3" fmla="*/ 0 h 678"/>
                    <a:gd name="T4" fmla="*/ 577 w 578"/>
                    <a:gd name="T5" fmla="*/ 0 h 678"/>
                    <a:gd name="T6" fmla="*/ 96 w 578"/>
                    <a:gd name="T7" fmla="*/ 677 h 678"/>
                    <a:gd name="T8" fmla="*/ 0 w 578"/>
                    <a:gd name="T9" fmla="*/ 677 h 6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8" h="678">
                      <a:moveTo>
                        <a:pt x="0" y="677"/>
                      </a:moveTo>
                      <a:lnTo>
                        <a:pt x="480" y="0"/>
                      </a:lnTo>
                      <a:lnTo>
                        <a:pt x="577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sp useBgFill="1">
              <p:nvSpPr>
                <p:cNvPr id="8" name="Freeform 4">
                  <a:extLst>
                    <a:ext uri="{FF2B5EF4-FFF2-40B4-BE49-F238E27FC236}">
                      <a16:creationId xmlns:a16="http://schemas.microsoft.com/office/drawing/2014/main" id="{297D2FFB-F039-2986-FA51-63F9F0526A6E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433" y="3652"/>
                  <a:ext cx="578" cy="678"/>
                </a:xfrm>
                <a:custGeom>
                  <a:avLst/>
                  <a:gdLst>
                    <a:gd name="T0" fmla="*/ 0 w 578"/>
                    <a:gd name="T1" fmla="*/ 677 h 678"/>
                    <a:gd name="T2" fmla="*/ 480 w 578"/>
                    <a:gd name="T3" fmla="*/ 0 h 678"/>
                    <a:gd name="T4" fmla="*/ 577 w 578"/>
                    <a:gd name="T5" fmla="*/ 0 h 678"/>
                    <a:gd name="T6" fmla="*/ 96 w 578"/>
                    <a:gd name="T7" fmla="*/ 677 h 678"/>
                    <a:gd name="T8" fmla="*/ 0 w 578"/>
                    <a:gd name="T9" fmla="*/ 677 h 6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8" h="678">
                      <a:moveTo>
                        <a:pt x="0" y="677"/>
                      </a:moveTo>
                      <a:lnTo>
                        <a:pt x="480" y="0"/>
                      </a:lnTo>
                      <a:lnTo>
                        <a:pt x="577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sp useBgFill="1">
              <p:nvSpPr>
                <p:cNvPr id="9" name="Freeform 5">
                  <a:extLst>
                    <a:ext uri="{FF2B5EF4-FFF2-40B4-BE49-F238E27FC236}">
                      <a16:creationId xmlns:a16="http://schemas.microsoft.com/office/drawing/2014/main" id="{C0F504B9-4986-9C6C-9FC6-15194ED93121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878" y="3652"/>
                  <a:ext cx="578" cy="678"/>
                </a:xfrm>
                <a:custGeom>
                  <a:avLst/>
                  <a:gdLst>
                    <a:gd name="T0" fmla="*/ 0 w 578"/>
                    <a:gd name="T1" fmla="*/ 677 h 678"/>
                    <a:gd name="T2" fmla="*/ 480 w 578"/>
                    <a:gd name="T3" fmla="*/ 0 h 678"/>
                    <a:gd name="T4" fmla="*/ 577 w 578"/>
                    <a:gd name="T5" fmla="*/ 0 h 678"/>
                    <a:gd name="T6" fmla="*/ 96 w 578"/>
                    <a:gd name="T7" fmla="*/ 677 h 678"/>
                    <a:gd name="T8" fmla="*/ 0 w 578"/>
                    <a:gd name="T9" fmla="*/ 677 h 6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8" h="678">
                      <a:moveTo>
                        <a:pt x="0" y="677"/>
                      </a:moveTo>
                      <a:lnTo>
                        <a:pt x="480" y="0"/>
                      </a:lnTo>
                      <a:lnTo>
                        <a:pt x="577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sp useBgFill="1">
              <p:nvSpPr>
                <p:cNvPr id="10" name="Freeform 6">
                  <a:extLst>
                    <a:ext uri="{FF2B5EF4-FFF2-40B4-BE49-F238E27FC236}">
                      <a16:creationId xmlns:a16="http://schemas.microsoft.com/office/drawing/2014/main" id="{96B1FE33-58BA-98CC-EDA8-B9AD1DD96B61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1323" y="3652"/>
                  <a:ext cx="578" cy="678"/>
                </a:xfrm>
                <a:custGeom>
                  <a:avLst/>
                  <a:gdLst>
                    <a:gd name="T0" fmla="*/ 0 w 578"/>
                    <a:gd name="T1" fmla="*/ 677 h 678"/>
                    <a:gd name="T2" fmla="*/ 480 w 578"/>
                    <a:gd name="T3" fmla="*/ 0 h 678"/>
                    <a:gd name="T4" fmla="*/ 577 w 578"/>
                    <a:gd name="T5" fmla="*/ 0 h 678"/>
                    <a:gd name="T6" fmla="*/ 96 w 578"/>
                    <a:gd name="T7" fmla="*/ 677 h 678"/>
                    <a:gd name="T8" fmla="*/ 0 w 578"/>
                    <a:gd name="T9" fmla="*/ 677 h 6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8" h="678">
                      <a:moveTo>
                        <a:pt x="0" y="677"/>
                      </a:moveTo>
                      <a:lnTo>
                        <a:pt x="480" y="0"/>
                      </a:lnTo>
                      <a:lnTo>
                        <a:pt x="577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sp useBgFill="1">
              <p:nvSpPr>
                <p:cNvPr id="11" name="Freeform 7">
                  <a:extLst>
                    <a:ext uri="{FF2B5EF4-FFF2-40B4-BE49-F238E27FC236}">
                      <a16:creationId xmlns:a16="http://schemas.microsoft.com/office/drawing/2014/main" id="{7D13085D-9F42-9192-9093-8D9E92FDF6A4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1768" y="3652"/>
                  <a:ext cx="578" cy="678"/>
                </a:xfrm>
                <a:custGeom>
                  <a:avLst/>
                  <a:gdLst>
                    <a:gd name="T0" fmla="*/ 0 w 578"/>
                    <a:gd name="T1" fmla="*/ 677 h 678"/>
                    <a:gd name="T2" fmla="*/ 480 w 578"/>
                    <a:gd name="T3" fmla="*/ 0 h 678"/>
                    <a:gd name="T4" fmla="*/ 577 w 578"/>
                    <a:gd name="T5" fmla="*/ 0 h 678"/>
                    <a:gd name="T6" fmla="*/ 96 w 578"/>
                    <a:gd name="T7" fmla="*/ 677 h 678"/>
                    <a:gd name="T8" fmla="*/ 0 w 578"/>
                    <a:gd name="T9" fmla="*/ 677 h 6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8" h="678">
                      <a:moveTo>
                        <a:pt x="0" y="677"/>
                      </a:moveTo>
                      <a:lnTo>
                        <a:pt x="480" y="0"/>
                      </a:lnTo>
                      <a:lnTo>
                        <a:pt x="577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sp useBgFill="1">
              <p:nvSpPr>
                <p:cNvPr id="12" name="Freeform 8">
                  <a:extLst>
                    <a:ext uri="{FF2B5EF4-FFF2-40B4-BE49-F238E27FC236}">
                      <a16:creationId xmlns:a16="http://schemas.microsoft.com/office/drawing/2014/main" id="{BDEB7E30-3239-51F0-1D8C-7230A166D647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2213" y="3652"/>
                  <a:ext cx="578" cy="678"/>
                </a:xfrm>
                <a:custGeom>
                  <a:avLst/>
                  <a:gdLst>
                    <a:gd name="T0" fmla="*/ 0 w 578"/>
                    <a:gd name="T1" fmla="*/ 677 h 678"/>
                    <a:gd name="T2" fmla="*/ 480 w 578"/>
                    <a:gd name="T3" fmla="*/ 0 h 678"/>
                    <a:gd name="T4" fmla="*/ 577 w 578"/>
                    <a:gd name="T5" fmla="*/ 0 h 678"/>
                    <a:gd name="T6" fmla="*/ 96 w 578"/>
                    <a:gd name="T7" fmla="*/ 677 h 678"/>
                    <a:gd name="T8" fmla="*/ 0 w 578"/>
                    <a:gd name="T9" fmla="*/ 677 h 6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8" h="678">
                      <a:moveTo>
                        <a:pt x="0" y="677"/>
                      </a:moveTo>
                      <a:lnTo>
                        <a:pt x="480" y="0"/>
                      </a:lnTo>
                      <a:lnTo>
                        <a:pt x="577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sp useBgFill="1">
              <p:nvSpPr>
                <p:cNvPr id="13" name="Freeform 9">
                  <a:extLst>
                    <a:ext uri="{FF2B5EF4-FFF2-40B4-BE49-F238E27FC236}">
                      <a16:creationId xmlns:a16="http://schemas.microsoft.com/office/drawing/2014/main" id="{BA3556AD-F1D2-F4E9-53B4-D873B114E3CC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2646" y="3652"/>
                  <a:ext cx="578" cy="678"/>
                </a:xfrm>
                <a:custGeom>
                  <a:avLst/>
                  <a:gdLst>
                    <a:gd name="T0" fmla="*/ 0 w 578"/>
                    <a:gd name="T1" fmla="*/ 677 h 678"/>
                    <a:gd name="T2" fmla="*/ 480 w 578"/>
                    <a:gd name="T3" fmla="*/ 0 h 678"/>
                    <a:gd name="T4" fmla="*/ 577 w 578"/>
                    <a:gd name="T5" fmla="*/ 0 h 678"/>
                    <a:gd name="T6" fmla="*/ 96 w 578"/>
                    <a:gd name="T7" fmla="*/ 677 h 678"/>
                    <a:gd name="T8" fmla="*/ 0 w 578"/>
                    <a:gd name="T9" fmla="*/ 677 h 6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8" h="678">
                      <a:moveTo>
                        <a:pt x="0" y="677"/>
                      </a:moveTo>
                      <a:lnTo>
                        <a:pt x="480" y="0"/>
                      </a:lnTo>
                      <a:lnTo>
                        <a:pt x="577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sp useBgFill="1">
              <p:nvSpPr>
                <p:cNvPr id="14" name="Freeform 10">
                  <a:extLst>
                    <a:ext uri="{FF2B5EF4-FFF2-40B4-BE49-F238E27FC236}">
                      <a16:creationId xmlns:a16="http://schemas.microsoft.com/office/drawing/2014/main" id="{81BD4C46-00D8-3490-EA83-5A85B8A3774E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3090" y="3652"/>
                  <a:ext cx="579" cy="678"/>
                </a:xfrm>
                <a:custGeom>
                  <a:avLst/>
                  <a:gdLst>
                    <a:gd name="T0" fmla="*/ 0 w 579"/>
                    <a:gd name="T1" fmla="*/ 677 h 678"/>
                    <a:gd name="T2" fmla="*/ 481 w 579"/>
                    <a:gd name="T3" fmla="*/ 0 h 678"/>
                    <a:gd name="T4" fmla="*/ 578 w 579"/>
                    <a:gd name="T5" fmla="*/ 0 h 678"/>
                    <a:gd name="T6" fmla="*/ 96 w 579"/>
                    <a:gd name="T7" fmla="*/ 677 h 678"/>
                    <a:gd name="T8" fmla="*/ 0 w 579"/>
                    <a:gd name="T9" fmla="*/ 677 h 6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9" h="678">
                      <a:moveTo>
                        <a:pt x="0" y="677"/>
                      </a:moveTo>
                      <a:lnTo>
                        <a:pt x="481" y="0"/>
                      </a:lnTo>
                      <a:lnTo>
                        <a:pt x="578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sp useBgFill="1">
              <p:nvSpPr>
                <p:cNvPr id="15" name="Freeform 11">
                  <a:extLst>
                    <a:ext uri="{FF2B5EF4-FFF2-40B4-BE49-F238E27FC236}">
                      <a16:creationId xmlns:a16="http://schemas.microsoft.com/office/drawing/2014/main" id="{F8158FE3-CE71-7E4B-BA31-FDE0D5E33D0A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3547" y="3652"/>
                  <a:ext cx="579" cy="678"/>
                </a:xfrm>
                <a:custGeom>
                  <a:avLst/>
                  <a:gdLst>
                    <a:gd name="T0" fmla="*/ 0 w 579"/>
                    <a:gd name="T1" fmla="*/ 677 h 678"/>
                    <a:gd name="T2" fmla="*/ 481 w 579"/>
                    <a:gd name="T3" fmla="*/ 0 h 678"/>
                    <a:gd name="T4" fmla="*/ 578 w 579"/>
                    <a:gd name="T5" fmla="*/ 0 h 678"/>
                    <a:gd name="T6" fmla="*/ 96 w 579"/>
                    <a:gd name="T7" fmla="*/ 677 h 678"/>
                    <a:gd name="T8" fmla="*/ 0 w 579"/>
                    <a:gd name="T9" fmla="*/ 677 h 6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9" h="678">
                      <a:moveTo>
                        <a:pt x="0" y="677"/>
                      </a:moveTo>
                      <a:lnTo>
                        <a:pt x="481" y="0"/>
                      </a:lnTo>
                      <a:lnTo>
                        <a:pt x="578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sp useBgFill="1">
              <p:nvSpPr>
                <p:cNvPr id="16" name="Freeform 12">
                  <a:extLst>
                    <a:ext uri="{FF2B5EF4-FFF2-40B4-BE49-F238E27FC236}">
                      <a16:creationId xmlns:a16="http://schemas.microsoft.com/office/drawing/2014/main" id="{361C398D-6B99-C5B3-E154-32F9338B590F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4004" y="3652"/>
                  <a:ext cx="579" cy="678"/>
                </a:xfrm>
                <a:custGeom>
                  <a:avLst/>
                  <a:gdLst>
                    <a:gd name="T0" fmla="*/ 0 w 579"/>
                    <a:gd name="T1" fmla="*/ 677 h 678"/>
                    <a:gd name="T2" fmla="*/ 481 w 579"/>
                    <a:gd name="T3" fmla="*/ 0 h 678"/>
                    <a:gd name="T4" fmla="*/ 578 w 579"/>
                    <a:gd name="T5" fmla="*/ 0 h 678"/>
                    <a:gd name="T6" fmla="*/ 96 w 579"/>
                    <a:gd name="T7" fmla="*/ 677 h 678"/>
                    <a:gd name="T8" fmla="*/ 0 w 579"/>
                    <a:gd name="T9" fmla="*/ 677 h 6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9" h="678">
                      <a:moveTo>
                        <a:pt x="0" y="677"/>
                      </a:moveTo>
                      <a:lnTo>
                        <a:pt x="481" y="0"/>
                      </a:lnTo>
                      <a:lnTo>
                        <a:pt x="578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sp useBgFill="1">
              <p:nvSpPr>
                <p:cNvPr id="17" name="Freeform 13">
                  <a:extLst>
                    <a:ext uri="{FF2B5EF4-FFF2-40B4-BE49-F238E27FC236}">
                      <a16:creationId xmlns:a16="http://schemas.microsoft.com/office/drawing/2014/main" id="{81B6CCAB-7C2F-3E73-FD1D-D8BB420BC39E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4473" y="3652"/>
                  <a:ext cx="579" cy="678"/>
                </a:xfrm>
                <a:custGeom>
                  <a:avLst/>
                  <a:gdLst>
                    <a:gd name="T0" fmla="*/ 0 w 579"/>
                    <a:gd name="T1" fmla="*/ 677 h 678"/>
                    <a:gd name="T2" fmla="*/ 481 w 579"/>
                    <a:gd name="T3" fmla="*/ 0 h 678"/>
                    <a:gd name="T4" fmla="*/ 578 w 579"/>
                    <a:gd name="T5" fmla="*/ 0 h 678"/>
                    <a:gd name="T6" fmla="*/ 96 w 579"/>
                    <a:gd name="T7" fmla="*/ 677 h 678"/>
                    <a:gd name="T8" fmla="*/ 0 w 579"/>
                    <a:gd name="T9" fmla="*/ 677 h 6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9" h="678">
                      <a:moveTo>
                        <a:pt x="0" y="677"/>
                      </a:moveTo>
                      <a:lnTo>
                        <a:pt x="481" y="0"/>
                      </a:lnTo>
                      <a:lnTo>
                        <a:pt x="578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sp useBgFill="1">
              <p:nvSpPr>
                <p:cNvPr id="18" name="Freeform 14">
                  <a:extLst>
                    <a:ext uri="{FF2B5EF4-FFF2-40B4-BE49-F238E27FC236}">
                      <a16:creationId xmlns:a16="http://schemas.microsoft.com/office/drawing/2014/main" id="{A7F900AD-E183-6469-4A6C-9F813DDEADBC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4930" y="3652"/>
                  <a:ext cx="578" cy="678"/>
                </a:xfrm>
                <a:custGeom>
                  <a:avLst/>
                  <a:gdLst>
                    <a:gd name="T0" fmla="*/ 0 w 578"/>
                    <a:gd name="T1" fmla="*/ 677 h 678"/>
                    <a:gd name="T2" fmla="*/ 480 w 578"/>
                    <a:gd name="T3" fmla="*/ 0 h 678"/>
                    <a:gd name="T4" fmla="*/ 577 w 578"/>
                    <a:gd name="T5" fmla="*/ 0 h 678"/>
                    <a:gd name="T6" fmla="*/ 96 w 578"/>
                    <a:gd name="T7" fmla="*/ 677 h 678"/>
                    <a:gd name="T8" fmla="*/ 0 w 578"/>
                    <a:gd name="T9" fmla="*/ 677 h 6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8" h="678">
                      <a:moveTo>
                        <a:pt x="0" y="677"/>
                      </a:moveTo>
                      <a:lnTo>
                        <a:pt x="480" y="0"/>
                      </a:lnTo>
                      <a:lnTo>
                        <a:pt x="577" y="0"/>
                      </a:lnTo>
                      <a:lnTo>
                        <a:pt x="96" y="677"/>
                      </a:lnTo>
                      <a:lnTo>
                        <a:pt x="0" y="677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  <p:sp useBgFill="1">
              <p:nvSpPr>
                <p:cNvPr id="19" name="Freeform 15">
                  <a:extLst>
                    <a:ext uri="{FF2B5EF4-FFF2-40B4-BE49-F238E27FC236}">
                      <a16:creationId xmlns:a16="http://schemas.microsoft.com/office/drawing/2014/main" id="{5AFA0590-9CBF-4FF0-472B-F119FB440457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5403" y="3825"/>
                  <a:ext cx="362" cy="505"/>
                </a:xfrm>
                <a:custGeom>
                  <a:avLst/>
                  <a:gdLst>
                    <a:gd name="T0" fmla="*/ 0 w 362"/>
                    <a:gd name="T1" fmla="*/ 504 h 505"/>
                    <a:gd name="T2" fmla="*/ 361 w 362"/>
                    <a:gd name="T3" fmla="*/ 0 h 505"/>
                    <a:gd name="T4" fmla="*/ 361 w 362"/>
                    <a:gd name="T5" fmla="*/ 122 h 505"/>
                    <a:gd name="T6" fmla="*/ 96 w 362"/>
                    <a:gd name="T7" fmla="*/ 504 h 505"/>
                    <a:gd name="T8" fmla="*/ 0 w 362"/>
                    <a:gd name="T9" fmla="*/ 504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2" h="505">
                      <a:moveTo>
                        <a:pt x="0" y="504"/>
                      </a:moveTo>
                      <a:lnTo>
                        <a:pt x="361" y="0"/>
                      </a:lnTo>
                      <a:lnTo>
                        <a:pt x="361" y="122"/>
                      </a:lnTo>
                      <a:lnTo>
                        <a:pt x="96" y="504"/>
                      </a:lnTo>
                      <a:lnTo>
                        <a:pt x="0" y="504"/>
                      </a:lnTo>
                    </a:path>
                  </a:pathLst>
                </a:custGeom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00"/>
                </a:p>
              </p:txBody>
            </p:sp>
          </p:grpSp>
        </p:grpSp>
        <p:sp>
          <p:nvSpPr>
            <p:cNvPr id="4" name="Freeform 18">
              <a:extLst>
                <a:ext uri="{FF2B5EF4-FFF2-40B4-BE49-F238E27FC236}">
                  <a16:creationId xmlns:a16="http://schemas.microsoft.com/office/drawing/2014/main" id="{2354995A-CC60-8550-9B09-34A57D48094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1739"/>
              <a:ext cx="516" cy="913"/>
            </a:xfrm>
            <a:custGeom>
              <a:avLst/>
              <a:gdLst>
                <a:gd name="T0" fmla="*/ 0 w 516"/>
                <a:gd name="T1" fmla="*/ 0 h 913"/>
                <a:gd name="T2" fmla="*/ 515 w 516"/>
                <a:gd name="T3" fmla="*/ 0 h 913"/>
                <a:gd name="T4" fmla="*/ 0 w 516"/>
                <a:gd name="T5" fmla="*/ 912 h 913"/>
                <a:gd name="T6" fmla="*/ 0 w 516"/>
                <a:gd name="T7" fmla="*/ 0 h 9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6" h="913">
                  <a:moveTo>
                    <a:pt x="0" y="0"/>
                  </a:moveTo>
                  <a:lnTo>
                    <a:pt x="515" y="0"/>
                  </a:lnTo>
                  <a:lnTo>
                    <a:pt x="0" y="912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3092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88F34B82-28FD-3B65-CF27-170F146732A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303CC2B4-A623-DB07-54BD-EE5815DE1B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id="{168E7816-2A05-47F0-9DB5-31589E527B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B224E-73B1-4BF0-ADF7-F5C6633414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660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A7680C15-21A8-8EF7-B3A7-9926658220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8E459A62-8947-7892-9FFA-6930C1964B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>
            <a:extLst>
              <a:ext uri="{FF2B5EF4-FFF2-40B4-BE49-F238E27FC236}">
                <a16:creationId xmlns:a16="http://schemas.microsoft.com/office/drawing/2014/main" id="{C7EA44C0-0125-8439-A2BE-6ED32A8668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09D961-C059-474C-8A7C-7D5936AF51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9868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0AA87534-E130-5485-1A9D-7F1801ADDD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FA6D45FE-F09E-0ABD-3B9B-543D8AF087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>
            <a:extLst>
              <a:ext uri="{FF2B5EF4-FFF2-40B4-BE49-F238E27FC236}">
                <a16:creationId xmlns:a16="http://schemas.microsoft.com/office/drawing/2014/main" id="{FE2380BB-F16B-4482-DB1F-7140CA641E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DE6F99-942A-4B87-ABAF-38CBA9C3F5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263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714500"/>
            <a:ext cx="5080000" cy="4152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4500"/>
            <a:ext cx="5080000" cy="4152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76E88109-2F4C-524A-4D86-072463ECB6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8FD91960-A86F-2E90-E2D3-6683F5D71D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927DBD0A-57EC-1D72-0A1D-8FE2DDC348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506D2-FF3A-49D7-8ED5-BB7732CE26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3016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217C5A89-5763-7D29-47F3-FA09F1E6C0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614F89FC-98B3-3320-6A92-2DAF93B860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35C3C276-A555-B332-F864-D15F8095E1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D4D69D-46ED-4E22-A898-5E415B9931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37464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7F9ECB7B-C721-68E7-7611-E1CE2A6FD4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9A710EAE-1EF4-EBA5-C85C-9C6ECBB697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">
            <a:extLst>
              <a:ext uri="{FF2B5EF4-FFF2-40B4-BE49-F238E27FC236}">
                <a16:creationId xmlns:a16="http://schemas.microsoft.com/office/drawing/2014/main" id="{A4182858-FA3B-FF13-EB4B-E73A248D10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BA45A-B10B-4014-85F5-49C9D2FA20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23800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0BFC5AE8-150C-5F3E-7890-22FB5A989B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A3A45274-A794-358D-0B13-99DC479FF1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2">
            <a:extLst>
              <a:ext uri="{FF2B5EF4-FFF2-40B4-BE49-F238E27FC236}">
                <a16:creationId xmlns:a16="http://schemas.microsoft.com/office/drawing/2014/main" id="{D1A1414D-E895-6BFA-6F89-9F976346DB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39707-B09E-40FB-A418-85E6E9BCCD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049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1DDD1-D7BE-7209-35F2-48BC27DF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772367-FC10-A6F3-7B6B-7570AD59F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06857-7494-84A0-8C23-D0E77C24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7543-4A4F-4895-9D1E-5594C4AE4C04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54F03-F6B9-B1A5-B9A5-A5C85BAE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16EB3-061E-E7D9-14A7-08552274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7A0-7900-4E0B-A656-A2493C277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551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46CC193D-1C9F-0EE3-D18A-D5BBA3CE2A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9AE86ACF-ED9B-0579-50D5-BF68753946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F96D599C-CFE7-A8DE-EFBD-3C945D31F5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779EA-F27E-4CB2-A5D5-0D40346DB0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88498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219DF866-52BE-4613-1BDA-C304879BF9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B1FA4C35-CD46-27DB-D27C-E095EFA5D0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B4785C25-01DF-C337-60E4-D9F22A9378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9646C-BFD4-48A9-B6AC-19EE7C696E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2333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5C775E99-56F0-1FA1-0745-70FE6A436E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CE1CB150-F65B-B797-702A-204B061D18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>
            <a:extLst>
              <a:ext uri="{FF2B5EF4-FFF2-40B4-BE49-F238E27FC236}">
                <a16:creationId xmlns:a16="http://schemas.microsoft.com/office/drawing/2014/main" id="{CD5829A0-BED9-56CC-1182-701C874840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5BC2B3-1439-4B77-8945-05CD4C33B6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4133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228600"/>
            <a:ext cx="25908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5692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C376DDFA-ABDF-530B-8282-B04B227599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EC075B6E-90BC-8BCF-CEE9-ECDF71D191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">
            <a:extLst>
              <a:ext uri="{FF2B5EF4-FFF2-40B4-BE49-F238E27FC236}">
                <a16:creationId xmlns:a16="http://schemas.microsoft.com/office/drawing/2014/main" id="{080F6E05-7529-F2CB-4D79-B1A8C178AA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3CD05-91C4-440C-A202-A69C2D2324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795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C27F1-F95F-F028-B38D-3C82C212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EAE29-B961-C606-EBAE-EE827974A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94C53F-6193-4FF4-FDC1-9EB7B4AC2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E79601-C727-C603-2797-FE068BCB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7543-4A4F-4895-9D1E-5594C4AE4C04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AF6D83-EA10-A163-BD56-3E3B533C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145AB4-602C-6CD3-4362-813B8E28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7A0-7900-4E0B-A656-A2493C277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4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B9DAD-8C7A-61B7-A9BD-E8E4B76D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F7592E-8560-BB1F-D35B-550BCA2C1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3A9C1B-705B-9C94-8FE6-45058A219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6D121C-BA9C-15B9-DF72-BCBE54959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82520B-8037-D68C-689F-88CA6672D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47522E-A558-6F1F-3F3F-4EFD8D0C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7543-4A4F-4895-9D1E-5594C4AE4C04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8E1622-840D-453C-F2EB-A32373D2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B6E945-04CD-A966-533D-D0E4B68A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7A0-7900-4E0B-A656-A2493C277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2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1A847-560D-1437-CB46-DFC69E8A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C98CDE-8672-A2AA-489F-4A2485C0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7543-4A4F-4895-9D1E-5594C4AE4C04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8EBAFC-3E23-68BA-8C8C-DA9EF9EA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AF7099-02A4-70F7-542C-7EC3C942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7A0-7900-4E0B-A656-A2493C277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98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0CE2DE-3E1E-AF4E-5FD8-D23D1314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7543-4A4F-4895-9D1E-5594C4AE4C04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1E2030-3C40-ED4D-93F2-7FCCA446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8ABE1D-21DD-9DA2-DBC1-CD0226EA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7A0-7900-4E0B-A656-A2493C277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3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64654-0F5B-85BB-AFBC-473C55884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7F800-10D6-2483-E9F5-3D6C4DC68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D43FC9-CB63-6867-C895-31EFC7EB2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09D2C7-3AB7-B767-93A7-2427AE2E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7543-4A4F-4895-9D1E-5594C4AE4C04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8C4C7E-5F57-6D63-F3E1-D596711F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0139EC-9269-9EEF-FB71-28943D7F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7A0-7900-4E0B-A656-A2493C277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4B4E0-6C55-A196-8106-448C2014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08A31F-4B10-9DCC-BDBF-B562A24B1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821E2F-9A08-D0E7-A837-26490D7D7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9BCBC6-2666-A3C4-2074-53C36237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7543-4A4F-4895-9D1E-5594C4AE4C04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FCC4CB-74AC-BC18-0728-EF335C9F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8897F3-43EC-6B4C-6D4B-E7B0F580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967A0-7900-4E0B-A656-A2493C277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7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91EA43-6753-1CC6-16D0-BC37799E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C06C6C-5C15-CCBB-44FB-321FFE256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801ED-4C65-2406-5A53-E84A09415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77543-4A4F-4895-9D1E-5594C4AE4C04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8A622-DD1B-0C2B-A943-419136F62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07E93F-2D83-A7FB-5D7B-0B29BC3AF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967A0-7900-4E0B-A656-A2493C277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2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7">
            <a:extLst>
              <a:ext uri="{FF2B5EF4-FFF2-40B4-BE49-F238E27FC236}">
                <a16:creationId xmlns:a16="http://schemas.microsoft.com/office/drawing/2014/main" id="{9F15A7A6-9EA8-A50C-6DB6-B7488442AEAB}"/>
              </a:ext>
            </a:extLst>
          </p:cNvPr>
          <p:cNvGrpSpPr>
            <a:grpSpLocks/>
          </p:cNvGrpSpPr>
          <p:nvPr/>
        </p:nvGrpSpPr>
        <p:grpSpPr bwMode="auto">
          <a:xfrm>
            <a:off x="1" y="5797551"/>
            <a:ext cx="12223751" cy="1076325"/>
            <a:chOff x="0" y="3652"/>
            <a:chExt cx="5775" cy="678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D1387810-64B0-874F-0148-758119A558AD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3676"/>
              <a:ext cx="5774" cy="64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3600"/>
            </a:p>
          </p:txBody>
        </p:sp>
        <p:grpSp>
          <p:nvGrpSpPr>
            <p:cNvPr id="1033" name="Group 16">
              <a:extLst>
                <a:ext uri="{FF2B5EF4-FFF2-40B4-BE49-F238E27FC236}">
                  <a16:creationId xmlns:a16="http://schemas.microsoft.com/office/drawing/2014/main" id="{472CD4F0-7C15-4986-E59A-E67F58E71C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652"/>
              <a:ext cx="5775" cy="678"/>
              <a:chOff x="0" y="3652"/>
              <a:chExt cx="5775" cy="678"/>
            </a:xfrm>
          </p:grpSpPr>
          <p:sp useBgFill="1">
            <p:nvSpPr>
              <p:cNvPr id="1034" name="Freeform 3">
                <a:extLst>
                  <a:ext uri="{FF2B5EF4-FFF2-40B4-BE49-F238E27FC236}">
                    <a16:creationId xmlns:a16="http://schemas.microsoft.com/office/drawing/2014/main" id="{8BEBBE4A-7E6F-5AA5-572F-AB9AC5162DAD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0" y="3652"/>
                <a:ext cx="579" cy="678"/>
              </a:xfrm>
              <a:custGeom>
                <a:avLst/>
                <a:gdLst>
                  <a:gd name="T0" fmla="*/ 0 w 579"/>
                  <a:gd name="T1" fmla="*/ 677 h 678"/>
                  <a:gd name="T2" fmla="*/ 481 w 579"/>
                  <a:gd name="T3" fmla="*/ 0 h 678"/>
                  <a:gd name="T4" fmla="*/ 578 w 579"/>
                  <a:gd name="T5" fmla="*/ 0 h 678"/>
                  <a:gd name="T6" fmla="*/ 96 w 579"/>
                  <a:gd name="T7" fmla="*/ 677 h 678"/>
                  <a:gd name="T8" fmla="*/ 0 w 579"/>
                  <a:gd name="T9" fmla="*/ 677 h 6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9" h="678">
                    <a:moveTo>
                      <a:pt x="0" y="677"/>
                    </a:moveTo>
                    <a:lnTo>
                      <a:pt x="481" y="0"/>
                    </a:lnTo>
                    <a:lnTo>
                      <a:pt x="578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 useBgFill="1">
            <p:nvSpPr>
              <p:cNvPr id="1035" name="Freeform 4">
                <a:extLst>
                  <a:ext uri="{FF2B5EF4-FFF2-40B4-BE49-F238E27FC236}">
                    <a16:creationId xmlns:a16="http://schemas.microsoft.com/office/drawing/2014/main" id="{66C7849B-BC73-0D5E-42FF-056F58583B1B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434" y="3652"/>
                <a:ext cx="579" cy="678"/>
              </a:xfrm>
              <a:custGeom>
                <a:avLst/>
                <a:gdLst>
                  <a:gd name="T0" fmla="*/ 0 w 579"/>
                  <a:gd name="T1" fmla="*/ 677 h 678"/>
                  <a:gd name="T2" fmla="*/ 481 w 579"/>
                  <a:gd name="T3" fmla="*/ 0 h 678"/>
                  <a:gd name="T4" fmla="*/ 578 w 579"/>
                  <a:gd name="T5" fmla="*/ 0 h 678"/>
                  <a:gd name="T6" fmla="*/ 96 w 579"/>
                  <a:gd name="T7" fmla="*/ 677 h 678"/>
                  <a:gd name="T8" fmla="*/ 0 w 579"/>
                  <a:gd name="T9" fmla="*/ 677 h 6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9" h="678">
                    <a:moveTo>
                      <a:pt x="0" y="677"/>
                    </a:moveTo>
                    <a:lnTo>
                      <a:pt x="481" y="0"/>
                    </a:lnTo>
                    <a:lnTo>
                      <a:pt x="578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 useBgFill="1">
            <p:nvSpPr>
              <p:cNvPr id="1036" name="Freeform 5">
                <a:extLst>
                  <a:ext uri="{FF2B5EF4-FFF2-40B4-BE49-F238E27FC236}">
                    <a16:creationId xmlns:a16="http://schemas.microsoft.com/office/drawing/2014/main" id="{C1A1784E-9538-330B-435A-179F0E443EAB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879" y="3652"/>
                <a:ext cx="580" cy="678"/>
              </a:xfrm>
              <a:custGeom>
                <a:avLst/>
                <a:gdLst>
                  <a:gd name="T0" fmla="*/ 0 w 580"/>
                  <a:gd name="T1" fmla="*/ 677 h 678"/>
                  <a:gd name="T2" fmla="*/ 482 w 580"/>
                  <a:gd name="T3" fmla="*/ 0 h 678"/>
                  <a:gd name="T4" fmla="*/ 579 w 580"/>
                  <a:gd name="T5" fmla="*/ 0 h 678"/>
                  <a:gd name="T6" fmla="*/ 96 w 580"/>
                  <a:gd name="T7" fmla="*/ 677 h 678"/>
                  <a:gd name="T8" fmla="*/ 0 w 580"/>
                  <a:gd name="T9" fmla="*/ 677 h 6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0" h="678">
                    <a:moveTo>
                      <a:pt x="0" y="677"/>
                    </a:moveTo>
                    <a:lnTo>
                      <a:pt x="482" y="0"/>
                    </a:lnTo>
                    <a:lnTo>
                      <a:pt x="579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 useBgFill="1">
            <p:nvSpPr>
              <p:cNvPr id="1037" name="Freeform 6">
                <a:extLst>
                  <a:ext uri="{FF2B5EF4-FFF2-40B4-BE49-F238E27FC236}">
                    <a16:creationId xmlns:a16="http://schemas.microsoft.com/office/drawing/2014/main" id="{C03F8DB0-2298-84E0-48F6-5591B5974740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1325" y="3652"/>
                <a:ext cx="579" cy="678"/>
              </a:xfrm>
              <a:custGeom>
                <a:avLst/>
                <a:gdLst>
                  <a:gd name="T0" fmla="*/ 0 w 579"/>
                  <a:gd name="T1" fmla="*/ 677 h 678"/>
                  <a:gd name="T2" fmla="*/ 481 w 579"/>
                  <a:gd name="T3" fmla="*/ 0 h 678"/>
                  <a:gd name="T4" fmla="*/ 578 w 579"/>
                  <a:gd name="T5" fmla="*/ 0 h 678"/>
                  <a:gd name="T6" fmla="*/ 96 w 579"/>
                  <a:gd name="T7" fmla="*/ 677 h 678"/>
                  <a:gd name="T8" fmla="*/ 0 w 579"/>
                  <a:gd name="T9" fmla="*/ 677 h 6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9" h="678">
                    <a:moveTo>
                      <a:pt x="0" y="677"/>
                    </a:moveTo>
                    <a:lnTo>
                      <a:pt x="481" y="0"/>
                    </a:lnTo>
                    <a:lnTo>
                      <a:pt x="578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 useBgFill="1">
            <p:nvSpPr>
              <p:cNvPr id="1038" name="Freeform 7">
                <a:extLst>
                  <a:ext uri="{FF2B5EF4-FFF2-40B4-BE49-F238E27FC236}">
                    <a16:creationId xmlns:a16="http://schemas.microsoft.com/office/drawing/2014/main" id="{E7D25AE3-0B5E-418D-BBC3-68A3D73EEBEF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1771" y="3652"/>
                <a:ext cx="579" cy="678"/>
              </a:xfrm>
              <a:custGeom>
                <a:avLst/>
                <a:gdLst>
                  <a:gd name="T0" fmla="*/ 0 w 579"/>
                  <a:gd name="T1" fmla="*/ 677 h 678"/>
                  <a:gd name="T2" fmla="*/ 481 w 579"/>
                  <a:gd name="T3" fmla="*/ 0 h 678"/>
                  <a:gd name="T4" fmla="*/ 578 w 579"/>
                  <a:gd name="T5" fmla="*/ 0 h 678"/>
                  <a:gd name="T6" fmla="*/ 96 w 579"/>
                  <a:gd name="T7" fmla="*/ 677 h 678"/>
                  <a:gd name="T8" fmla="*/ 0 w 579"/>
                  <a:gd name="T9" fmla="*/ 677 h 6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9" h="678">
                    <a:moveTo>
                      <a:pt x="0" y="677"/>
                    </a:moveTo>
                    <a:lnTo>
                      <a:pt x="481" y="0"/>
                    </a:lnTo>
                    <a:lnTo>
                      <a:pt x="578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 useBgFill="1">
            <p:nvSpPr>
              <p:cNvPr id="1039" name="Freeform 8">
                <a:extLst>
                  <a:ext uri="{FF2B5EF4-FFF2-40B4-BE49-F238E27FC236}">
                    <a16:creationId xmlns:a16="http://schemas.microsoft.com/office/drawing/2014/main" id="{F9407010-6EC2-2927-1A15-06E46FF54DE3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2216" y="3652"/>
                <a:ext cx="580" cy="678"/>
              </a:xfrm>
              <a:custGeom>
                <a:avLst/>
                <a:gdLst>
                  <a:gd name="T0" fmla="*/ 0 w 580"/>
                  <a:gd name="T1" fmla="*/ 677 h 678"/>
                  <a:gd name="T2" fmla="*/ 482 w 580"/>
                  <a:gd name="T3" fmla="*/ 0 h 678"/>
                  <a:gd name="T4" fmla="*/ 579 w 580"/>
                  <a:gd name="T5" fmla="*/ 0 h 678"/>
                  <a:gd name="T6" fmla="*/ 96 w 580"/>
                  <a:gd name="T7" fmla="*/ 677 h 678"/>
                  <a:gd name="T8" fmla="*/ 0 w 580"/>
                  <a:gd name="T9" fmla="*/ 677 h 6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0" h="678">
                    <a:moveTo>
                      <a:pt x="0" y="677"/>
                    </a:moveTo>
                    <a:lnTo>
                      <a:pt x="482" y="0"/>
                    </a:lnTo>
                    <a:lnTo>
                      <a:pt x="579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 useBgFill="1">
            <p:nvSpPr>
              <p:cNvPr id="1040" name="Freeform 9">
                <a:extLst>
                  <a:ext uri="{FF2B5EF4-FFF2-40B4-BE49-F238E27FC236}">
                    <a16:creationId xmlns:a16="http://schemas.microsoft.com/office/drawing/2014/main" id="{8FC3AB48-B902-C8AA-3135-4F43C1C89AFF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2650" y="3652"/>
                <a:ext cx="579" cy="678"/>
              </a:xfrm>
              <a:custGeom>
                <a:avLst/>
                <a:gdLst>
                  <a:gd name="T0" fmla="*/ 0 w 579"/>
                  <a:gd name="T1" fmla="*/ 677 h 678"/>
                  <a:gd name="T2" fmla="*/ 481 w 579"/>
                  <a:gd name="T3" fmla="*/ 0 h 678"/>
                  <a:gd name="T4" fmla="*/ 578 w 579"/>
                  <a:gd name="T5" fmla="*/ 0 h 678"/>
                  <a:gd name="T6" fmla="*/ 96 w 579"/>
                  <a:gd name="T7" fmla="*/ 677 h 678"/>
                  <a:gd name="T8" fmla="*/ 0 w 579"/>
                  <a:gd name="T9" fmla="*/ 677 h 6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9" h="678">
                    <a:moveTo>
                      <a:pt x="0" y="677"/>
                    </a:moveTo>
                    <a:lnTo>
                      <a:pt x="481" y="0"/>
                    </a:lnTo>
                    <a:lnTo>
                      <a:pt x="578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 useBgFill="1">
            <p:nvSpPr>
              <p:cNvPr id="1041" name="Freeform 10">
                <a:extLst>
                  <a:ext uri="{FF2B5EF4-FFF2-40B4-BE49-F238E27FC236}">
                    <a16:creationId xmlns:a16="http://schemas.microsoft.com/office/drawing/2014/main" id="{C330B1E6-ABFA-30C3-5700-6744DAE0E316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3096" y="3652"/>
                <a:ext cx="579" cy="678"/>
              </a:xfrm>
              <a:custGeom>
                <a:avLst/>
                <a:gdLst>
                  <a:gd name="T0" fmla="*/ 0 w 579"/>
                  <a:gd name="T1" fmla="*/ 677 h 678"/>
                  <a:gd name="T2" fmla="*/ 481 w 579"/>
                  <a:gd name="T3" fmla="*/ 0 h 678"/>
                  <a:gd name="T4" fmla="*/ 578 w 579"/>
                  <a:gd name="T5" fmla="*/ 0 h 678"/>
                  <a:gd name="T6" fmla="*/ 96 w 579"/>
                  <a:gd name="T7" fmla="*/ 677 h 678"/>
                  <a:gd name="T8" fmla="*/ 0 w 579"/>
                  <a:gd name="T9" fmla="*/ 677 h 6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9" h="678">
                    <a:moveTo>
                      <a:pt x="0" y="677"/>
                    </a:moveTo>
                    <a:lnTo>
                      <a:pt x="481" y="0"/>
                    </a:lnTo>
                    <a:lnTo>
                      <a:pt x="578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 useBgFill="1">
            <p:nvSpPr>
              <p:cNvPr id="1042" name="Freeform 11">
                <a:extLst>
                  <a:ext uri="{FF2B5EF4-FFF2-40B4-BE49-F238E27FC236}">
                    <a16:creationId xmlns:a16="http://schemas.microsoft.com/office/drawing/2014/main" id="{E3F591FE-6AFC-7B71-8E24-35DB26AE1045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3554" y="3652"/>
                <a:ext cx="579" cy="678"/>
              </a:xfrm>
              <a:custGeom>
                <a:avLst/>
                <a:gdLst>
                  <a:gd name="T0" fmla="*/ 0 w 579"/>
                  <a:gd name="T1" fmla="*/ 677 h 678"/>
                  <a:gd name="T2" fmla="*/ 481 w 579"/>
                  <a:gd name="T3" fmla="*/ 0 h 678"/>
                  <a:gd name="T4" fmla="*/ 578 w 579"/>
                  <a:gd name="T5" fmla="*/ 0 h 678"/>
                  <a:gd name="T6" fmla="*/ 96 w 579"/>
                  <a:gd name="T7" fmla="*/ 677 h 678"/>
                  <a:gd name="T8" fmla="*/ 0 w 579"/>
                  <a:gd name="T9" fmla="*/ 677 h 6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9" h="678">
                    <a:moveTo>
                      <a:pt x="0" y="677"/>
                    </a:moveTo>
                    <a:lnTo>
                      <a:pt x="481" y="0"/>
                    </a:lnTo>
                    <a:lnTo>
                      <a:pt x="578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 useBgFill="1">
            <p:nvSpPr>
              <p:cNvPr id="1043" name="Freeform 12">
                <a:extLst>
                  <a:ext uri="{FF2B5EF4-FFF2-40B4-BE49-F238E27FC236}">
                    <a16:creationId xmlns:a16="http://schemas.microsoft.com/office/drawing/2014/main" id="{8FB968DF-A9AE-D1C5-9A26-2F37BCF03F36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4011" y="3652"/>
                <a:ext cx="579" cy="678"/>
              </a:xfrm>
              <a:custGeom>
                <a:avLst/>
                <a:gdLst>
                  <a:gd name="T0" fmla="*/ 0 w 579"/>
                  <a:gd name="T1" fmla="*/ 677 h 678"/>
                  <a:gd name="T2" fmla="*/ 481 w 579"/>
                  <a:gd name="T3" fmla="*/ 0 h 678"/>
                  <a:gd name="T4" fmla="*/ 578 w 579"/>
                  <a:gd name="T5" fmla="*/ 0 h 678"/>
                  <a:gd name="T6" fmla="*/ 96 w 579"/>
                  <a:gd name="T7" fmla="*/ 677 h 678"/>
                  <a:gd name="T8" fmla="*/ 0 w 579"/>
                  <a:gd name="T9" fmla="*/ 677 h 6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9" h="678">
                    <a:moveTo>
                      <a:pt x="0" y="677"/>
                    </a:moveTo>
                    <a:lnTo>
                      <a:pt x="481" y="0"/>
                    </a:lnTo>
                    <a:lnTo>
                      <a:pt x="578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 useBgFill="1">
            <p:nvSpPr>
              <p:cNvPr id="2" name="Freeform 13">
                <a:extLst>
                  <a:ext uri="{FF2B5EF4-FFF2-40B4-BE49-F238E27FC236}">
                    <a16:creationId xmlns:a16="http://schemas.microsoft.com/office/drawing/2014/main" id="{72E2268F-D53C-B0C1-7486-2A42476FCE83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4481" y="3652"/>
                <a:ext cx="579" cy="678"/>
              </a:xfrm>
              <a:custGeom>
                <a:avLst/>
                <a:gdLst>
                  <a:gd name="T0" fmla="*/ 0 w 579"/>
                  <a:gd name="T1" fmla="*/ 677 h 678"/>
                  <a:gd name="T2" fmla="*/ 481 w 579"/>
                  <a:gd name="T3" fmla="*/ 0 h 678"/>
                  <a:gd name="T4" fmla="*/ 578 w 579"/>
                  <a:gd name="T5" fmla="*/ 0 h 678"/>
                  <a:gd name="T6" fmla="*/ 96 w 579"/>
                  <a:gd name="T7" fmla="*/ 677 h 678"/>
                  <a:gd name="T8" fmla="*/ 0 w 579"/>
                  <a:gd name="T9" fmla="*/ 677 h 6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9" h="678">
                    <a:moveTo>
                      <a:pt x="0" y="677"/>
                    </a:moveTo>
                    <a:lnTo>
                      <a:pt x="481" y="0"/>
                    </a:lnTo>
                    <a:lnTo>
                      <a:pt x="578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 useBgFill="1">
            <p:nvSpPr>
              <p:cNvPr id="3" name="Freeform 14">
                <a:extLst>
                  <a:ext uri="{FF2B5EF4-FFF2-40B4-BE49-F238E27FC236}">
                    <a16:creationId xmlns:a16="http://schemas.microsoft.com/office/drawing/2014/main" id="{0A8860D6-6BAB-798A-BCBC-D754CAD2D640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4939" y="3652"/>
                <a:ext cx="579" cy="678"/>
              </a:xfrm>
              <a:custGeom>
                <a:avLst/>
                <a:gdLst>
                  <a:gd name="T0" fmla="*/ 0 w 579"/>
                  <a:gd name="T1" fmla="*/ 677 h 678"/>
                  <a:gd name="T2" fmla="*/ 481 w 579"/>
                  <a:gd name="T3" fmla="*/ 0 h 678"/>
                  <a:gd name="T4" fmla="*/ 578 w 579"/>
                  <a:gd name="T5" fmla="*/ 0 h 678"/>
                  <a:gd name="T6" fmla="*/ 96 w 579"/>
                  <a:gd name="T7" fmla="*/ 677 h 678"/>
                  <a:gd name="T8" fmla="*/ 0 w 579"/>
                  <a:gd name="T9" fmla="*/ 677 h 6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9" h="678">
                    <a:moveTo>
                      <a:pt x="0" y="677"/>
                    </a:moveTo>
                    <a:lnTo>
                      <a:pt x="481" y="0"/>
                    </a:lnTo>
                    <a:lnTo>
                      <a:pt x="578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 useBgFill="1">
            <p:nvSpPr>
              <p:cNvPr id="4" name="Freeform 15">
                <a:extLst>
                  <a:ext uri="{FF2B5EF4-FFF2-40B4-BE49-F238E27FC236}">
                    <a16:creationId xmlns:a16="http://schemas.microsoft.com/office/drawing/2014/main" id="{F3344EB8-AA89-8E9B-F005-8E55B3FE2628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5413" y="3825"/>
                <a:ext cx="362" cy="505"/>
              </a:xfrm>
              <a:custGeom>
                <a:avLst/>
                <a:gdLst>
                  <a:gd name="T0" fmla="*/ 0 w 362"/>
                  <a:gd name="T1" fmla="*/ 504 h 505"/>
                  <a:gd name="T2" fmla="*/ 361 w 362"/>
                  <a:gd name="T3" fmla="*/ 0 h 505"/>
                  <a:gd name="T4" fmla="*/ 361 w 362"/>
                  <a:gd name="T5" fmla="*/ 122 h 505"/>
                  <a:gd name="T6" fmla="*/ 96 w 362"/>
                  <a:gd name="T7" fmla="*/ 504 h 505"/>
                  <a:gd name="T8" fmla="*/ 0 w 362"/>
                  <a:gd name="T9" fmla="*/ 504 h 5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2" h="505">
                    <a:moveTo>
                      <a:pt x="0" y="504"/>
                    </a:moveTo>
                    <a:lnTo>
                      <a:pt x="361" y="0"/>
                    </a:lnTo>
                    <a:lnTo>
                      <a:pt x="361" y="122"/>
                    </a:lnTo>
                    <a:lnTo>
                      <a:pt x="96" y="504"/>
                    </a:lnTo>
                    <a:lnTo>
                      <a:pt x="0" y="504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</p:grpSp>
      <p:sp>
        <p:nvSpPr>
          <p:cNvPr id="1027" name="Rectangle 18">
            <a:extLst>
              <a:ext uri="{FF2B5EF4-FFF2-40B4-BE49-F238E27FC236}">
                <a16:creationId xmlns:a16="http://schemas.microsoft.com/office/drawing/2014/main" id="{07D5B8FB-8A83-8D8C-4648-B61AA4EB1B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19">
            <a:extLst>
              <a:ext uri="{FF2B5EF4-FFF2-40B4-BE49-F238E27FC236}">
                <a16:creationId xmlns:a16="http://schemas.microsoft.com/office/drawing/2014/main" id="{4CE2703B-BD98-6D4E-860D-0F169FA9A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714500"/>
            <a:ext cx="103632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4" name="Rectangle 20">
            <a:extLst>
              <a:ext uri="{FF2B5EF4-FFF2-40B4-BE49-F238E27FC236}">
                <a16:creationId xmlns:a16="http://schemas.microsoft.com/office/drawing/2014/main" id="{97556158-3118-2A06-40F4-4D46C983D66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i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5" name="Rectangle 21">
            <a:extLst>
              <a:ext uri="{FF2B5EF4-FFF2-40B4-BE49-F238E27FC236}">
                <a16:creationId xmlns:a16="http://schemas.microsoft.com/office/drawing/2014/main" id="{00816276-8C93-8687-AA3F-63DCFE37398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6" name="Rectangle 22">
            <a:extLst>
              <a:ext uri="{FF2B5EF4-FFF2-40B4-BE49-F238E27FC236}">
                <a16:creationId xmlns:a16="http://schemas.microsoft.com/office/drawing/2014/main" id="{B2E3AD69-A457-EA78-6113-217CBDA235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FB48FD2B-E158-4463-A5C0-10A47B2CD9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19596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u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v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7">
            <a:extLst>
              <a:ext uri="{FF2B5EF4-FFF2-40B4-BE49-F238E27FC236}">
                <a16:creationId xmlns:a16="http://schemas.microsoft.com/office/drawing/2014/main" id="{5DCB428F-6654-31A0-F676-7A3EAF3416A7}"/>
              </a:ext>
            </a:extLst>
          </p:cNvPr>
          <p:cNvGrpSpPr>
            <a:grpSpLocks/>
          </p:cNvGrpSpPr>
          <p:nvPr/>
        </p:nvGrpSpPr>
        <p:grpSpPr bwMode="auto">
          <a:xfrm>
            <a:off x="1" y="5797551"/>
            <a:ext cx="12223751" cy="1076325"/>
            <a:chOff x="0" y="3652"/>
            <a:chExt cx="5775" cy="678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DCD82459-F7B7-F647-C29E-3F5D78B3FA82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3676"/>
              <a:ext cx="5774" cy="64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800"/>
            </a:p>
          </p:txBody>
        </p:sp>
        <p:grpSp>
          <p:nvGrpSpPr>
            <p:cNvPr id="1033" name="Group 16">
              <a:extLst>
                <a:ext uri="{FF2B5EF4-FFF2-40B4-BE49-F238E27FC236}">
                  <a16:creationId xmlns:a16="http://schemas.microsoft.com/office/drawing/2014/main" id="{E2B2BF72-CEE3-D36F-C3AF-9DE73D131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652"/>
              <a:ext cx="5775" cy="678"/>
              <a:chOff x="0" y="3652"/>
              <a:chExt cx="5775" cy="678"/>
            </a:xfrm>
          </p:grpSpPr>
          <p:sp useBgFill="1">
            <p:nvSpPr>
              <p:cNvPr id="1034" name="Freeform 3">
                <a:extLst>
                  <a:ext uri="{FF2B5EF4-FFF2-40B4-BE49-F238E27FC236}">
                    <a16:creationId xmlns:a16="http://schemas.microsoft.com/office/drawing/2014/main" id="{628F53D0-0088-7CF7-A086-6AB13331861E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0" y="3652"/>
                <a:ext cx="579" cy="678"/>
              </a:xfrm>
              <a:custGeom>
                <a:avLst/>
                <a:gdLst>
                  <a:gd name="T0" fmla="*/ 0 w 579"/>
                  <a:gd name="T1" fmla="*/ 677 h 678"/>
                  <a:gd name="T2" fmla="*/ 481 w 579"/>
                  <a:gd name="T3" fmla="*/ 0 h 678"/>
                  <a:gd name="T4" fmla="*/ 578 w 579"/>
                  <a:gd name="T5" fmla="*/ 0 h 678"/>
                  <a:gd name="T6" fmla="*/ 96 w 579"/>
                  <a:gd name="T7" fmla="*/ 677 h 678"/>
                  <a:gd name="T8" fmla="*/ 0 w 579"/>
                  <a:gd name="T9" fmla="*/ 677 h 6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9" h="678">
                    <a:moveTo>
                      <a:pt x="0" y="677"/>
                    </a:moveTo>
                    <a:lnTo>
                      <a:pt x="481" y="0"/>
                    </a:lnTo>
                    <a:lnTo>
                      <a:pt x="578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 useBgFill="1">
            <p:nvSpPr>
              <p:cNvPr id="1035" name="Freeform 4">
                <a:extLst>
                  <a:ext uri="{FF2B5EF4-FFF2-40B4-BE49-F238E27FC236}">
                    <a16:creationId xmlns:a16="http://schemas.microsoft.com/office/drawing/2014/main" id="{62269E88-8343-C900-C4A9-8E6F38D58B84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434" y="3652"/>
                <a:ext cx="579" cy="678"/>
              </a:xfrm>
              <a:custGeom>
                <a:avLst/>
                <a:gdLst>
                  <a:gd name="T0" fmla="*/ 0 w 579"/>
                  <a:gd name="T1" fmla="*/ 677 h 678"/>
                  <a:gd name="T2" fmla="*/ 481 w 579"/>
                  <a:gd name="T3" fmla="*/ 0 h 678"/>
                  <a:gd name="T4" fmla="*/ 578 w 579"/>
                  <a:gd name="T5" fmla="*/ 0 h 678"/>
                  <a:gd name="T6" fmla="*/ 96 w 579"/>
                  <a:gd name="T7" fmla="*/ 677 h 678"/>
                  <a:gd name="T8" fmla="*/ 0 w 579"/>
                  <a:gd name="T9" fmla="*/ 677 h 6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9" h="678">
                    <a:moveTo>
                      <a:pt x="0" y="677"/>
                    </a:moveTo>
                    <a:lnTo>
                      <a:pt x="481" y="0"/>
                    </a:lnTo>
                    <a:lnTo>
                      <a:pt x="578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 useBgFill="1">
            <p:nvSpPr>
              <p:cNvPr id="1036" name="Freeform 5">
                <a:extLst>
                  <a:ext uri="{FF2B5EF4-FFF2-40B4-BE49-F238E27FC236}">
                    <a16:creationId xmlns:a16="http://schemas.microsoft.com/office/drawing/2014/main" id="{52F8A66E-0285-F832-F77D-2B74F74DB34D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879" y="3652"/>
                <a:ext cx="580" cy="678"/>
              </a:xfrm>
              <a:custGeom>
                <a:avLst/>
                <a:gdLst>
                  <a:gd name="T0" fmla="*/ 0 w 580"/>
                  <a:gd name="T1" fmla="*/ 677 h 678"/>
                  <a:gd name="T2" fmla="*/ 482 w 580"/>
                  <a:gd name="T3" fmla="*/ 0 h 678"/>
                  <a:gd name="T4" fmla="*/ 579 w 580"/>
                  <a:gd name="T5" fmla="*/ 0 h 678"/>
                  <a:gd name="T6" fmla="*/ 96 w 580"/>
                  <a:gd name="T7" fmla="*/ 677 h 678"/>
                  <a:gd name="T8" fmla="*/ 0 w 580"/>
                  <a:gd name="T9" fmla="*/ 677 h 6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0" h="678">
                    <a:moveTo>
                      <a:pt x="0" y="677"/>
                    </a:moveTo>
                    <a:lnTo>
                      <a:pt x="482" y="0"/>
                    </a:lnTo>
                    <a:lnTo>
                      <a:pt x="579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 useBgFill="1">
            <p:nvSpPr>
              <p:cNvPr id="1037" name="Freeform 6">
                <a:extLst>
                  <a:ext uri="{FF2B5EF4-FFF2-40B4-BE49-F238E27FC236}">
                    <a16:creationId xmlns:a16="http://schemas.microsoft.com/office/drawing/2014/main" id="{3420BEEC-9721-20CE-7D2C-4B0C35414831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1325" y="3652"/>
                <a:ext cx="579" cy="678"/>
              </a:xfrm>
              <a:custGeom>
                <a:avLst/>
                <a:gdLst>
                  <a:gd name="T0" fmla="*/ 0 w 579"/>
                  <a:gd name="T1" fmla="*/ 677 h 678"/>
                  <a:gd name="T2" fmla="*/ 481 w 579"/>
                  <a:gd name="T3" fmla="*/ 0 h 678"/>
                  <a:gd name="T4" fmla="*/ 578 w 579"/>
                  <a:gd name="T5" fmla="*/ 0 h 678"/>
                  <a:gd name="T6" fmla="*/ 96 w 579"/>
                  <a:gd name="T7" fmla="*/ 677 h 678"/>
                  <a:gd name="T8" fmla="*/ 0 w 579"/>
                  <a:gd name="T9" fmla="*/ 677 h 6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9" h="678">
                    <a:moveTo>
                      <a:pt x="0" y="677"/>
                    </a:moveTo>
                    <a:lnTo>
                      <a:pt x="481" y="0"/>
                    </a:lnTo>
                    <a:lnTo>
                      <a:pt x="578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 useBgFill="1">
            <p:nvSpPr>
              <p:cNvPr id="1038" name="Freeform 7">
                <a:extLst>
                  <a:ext uri="{FF2B5EF4-FFF2-40B4-BE49-F238E27FC236}">
                    <a16:creationId xmlns:a16="http://schemas.microsoft.com/office/drawing/2014/main" id="{0B44F0E0-F526-0F28-DF17-3239AB305CD2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1771" y="3652"/>
                <a:ext cx="579" cy="678"/>
              </a:xfrm>
              <a:custGeom>
                <a:avLst/>
                <a:gdLst>
                  <a:gd name="T0" fmla="*/ 0 w 579"/>
                  <a:gd name="T1" fmla="*/ 677 h 678"/>
                  <a:gd name="T2" fmla="*/ 481 w 579"/>
                  <a:gd name="T3" fmla="*/ 0 h 678"/>
                  <a:gd name="T4" fmla="*/ 578 w 579"/>
                  <a:gd name="T5" fmla="*/ 0 h 678"/>
                  <a:gd name="T6" fmla="*/ 96 w 579"/>
                  <a:gd name="T7" fmla="*/ 677 h 678"/>
                  <a:gd name="T8" fmla="*/ 0 w 579"/>
                  <a:gd name="T9" fmla="*/ 677 h 6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9" h="678">
                    <a:moveTo>
                      <a:pt x="0" y="677"/>
                    </a:moveTo>
                    <a:lnTo>
                      <a:pt x="481" y="0"/>
                    </a:lnTo>
                    <a:lnTo>
                      <a:pt x="578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 useBgFill="1">
            <p:nvSpPr>
              <p:cNvPr id="1039" name="Freeform 8">
                <a:extLst>
                  <a:ext uri="{FF2B5EF4-FFF2-40B4-BE49-F238E27FC236}">
                    <a16:creationId xmlns:a16="http://schemas.microsoft.com/office/drawing/2014/main" id="{B9F03176-9B51-C6C2-75F2-9999D347BC59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2216" y="3652"/>
                <a:ext cx="580" cy="678"/>
              </a:xfrm>
              <a:custGeom>
                <a:avLst/>
                <a:gdLst>
                  <a:gd name="T0" fmla="*/ 0 w 580"/>
                  <a:gd name="T1" fmla="*/ 677 h 678"/>
                  <a:gd name="T2" fmla="*/ 482 w 580"/>
                  <a:gd name="T3" fmla="*/ 0 h 678"/>
                  <a:gd name="T4" fmla="*/ 579 w 580"/>
                  <a:gd name="T5" fmla="*/ 0 h 678"/>
                  <a:gd name="T6" fmla="*/ 96 w 580"/>
                  <a:gd name="T7" fmla="*/ 677 h 678"/>
                  <a:gd name="T8" fmla="*/ 0 w 580"/>
                  <a:gd name="T9" fmla="*/ 677 h 6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80" h="678">
                    <a:moveTo>
                      <a:pt x="0" y="677"/>
                    </a:moveTo>
                    <a:lnTo>
                      <a:pt x="482" y="0"/>
                    </a:lnTo>
                    <a:lnTo>
                      <a:pt x="579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 useBgFill="1">
            <p:nvSpPr>
              <p:cNvPr id="1040" name="Freeform 9">
                <a:extLst>
                  <a:ext uri="{FF2B5EF4-FFF2-40B4-BE49-F238E27FC236}">
                    <a16:creationId xmlns:a16="http://schemas.microsoft.com/office/drawing/2014/main" id="{0084FD59-3CBD-61BB-DEB0-7884E943D231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2650" y="3652"/>
                <a:ext cx="579" cy="678"/>
              </a:xfrm>
              <a:custGeom>
                <a:avLst/>
                <a:gdLst>
                  <a:gd name="T0" fmla="*/ 0 w 579"/>
                  <a:gd name="T1" fmla="*/ 677 h 678"/>
                  <a:gd name="T2" fmla="*/ 481 w 579"/>
                  <a:gd name="T3" fmla="*/ 0 h 678"/>
                  <a:gd name="T4" fmla="*/ 578 w 579"/>
                  <a:gd name="T5" fmla="*/ 0 h 678"/>
                  <a:gd name="T6" fmla="*/ 96 w 579"/>
                  <a:gd name="T7" fmla="*/ 677 h 678"/>
                  <a:gd name="T8" fmla="*/ 0 w 579"/>
                  <a:gd name="T9" fmla="*/ 677 h 6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9" h="678">
                    <a:moveTo>
                      <a:pt x="0" y="677"/>
                    </a:moveTo>
                    <a:lnTo>
                      <a:pt x="481" y="0"/>
                    </a:lnTo>
                    <a:lnTo>
                      <a:pt x="578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 useBgFill="1">
            <p:nvSpPr>
              <p:cNvPr id="1041" name="Freeform 10">
                <a:extLst>
                  <a:ext uri="{FF2B5EF4-FFF2-40B4-BE49-F238E27FC236}">
                    <a16:creationId xmlns:a16="http://schemas.microsoft.com/office/drawing/2014/main" id="{30863155-0DBE-5B85-089F-02FAA3C7C1B1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3096" y="3652"/>
                <a:ext cx="579" cy="678"/>
              </a:xfrm>
              <a:custGeom>
                <a:avLst/>
                <a:gdLst>
                  <a:gd name="T0" fmla="*/ 0 w 579"/>
                  <a:gd name="T1" fmla="*/ 677 h 678"/>
                  <a:gd name="T2" fmla="*/ 481 w 579"/>
                  <a:gd name="T3" fmla="*/ 0 h 678"/>
                  <a:gd name="T4" fmla="*/ 578 w 579"/>
                  <a:gd name="T5" fmla="*/ 0 h 678"/>
                  <a:gd name="T6" fmla="*/ 96 w 579"/>
                  <a:gd name="T7" fmla="*/ 677 h 678"/>
                  <a:gd name="T8" fmla="*/ 0 w 579"/>
                  <a:gd name="T9" fmla="*/ 677 h 6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9" h="678">
                    <a:moveTo>
                      <a:pt x="0" y="677"/>
                    </a:moveTo>
                    <a:lnTo>
                      <a:pt x="481" y="0"/>
                    </a:lnTo>
                    <a:lnTo>
                      <a:pt x="578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 useBgFill="1">
            <p:nvSpPr>
              <p:cNvPr id="1042" name="Freeform 11">
                <a:extLst>
                  <a:ext uri="{FF2B5EF4-FFF2-40B4-BE49-F238E27FC236}">
                    <a16:creationId xmlns:a16="http://schemas.microsoft.com/office/drawing/2014/main" id="{40C986E5-38D2-E047-B796-2AF7DF2B0DDD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3554" y="3652"/>
                <a:ext cx="579" cy="678"/>
              </a:xfrm>
              <a:custGeom>
                <a:avLst/>
                <a:gdLst>
                  <a:gd name="T0" fmla="*/ 0 w 579"/>
                  <a:gd name="T1" fmla="*/ 677 h 678"/>
                  <a:gd name="T2" fmla="*/ 481 w 579"/>
                  <a:gd name="T3" fmla="*/ 0 h 678"/>
                  <a:gd name="T4" fmla="*/ 578 w 579"/>
                  <a:gd name="T5" fmla="*/ 0 h 678"/>
                  <a:gd name="T6" fmla="*/ 96 w 579"/>
                  <a:gd name="T7" fmla="*/ 677 h 678"/>
                  <a:gd name="T8" fmla="*/ 0 w 579"/>
                  <a:gd name="T9" fmla="*/ 677 h 6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9" h="678">
                    <a:moveTo>
                      <a:pt x="0" y="677"/>
                    </a:moveTo>
                    <a:lnTo>
                      <a:pt x="481" y="0"/>
                    </a:lnTo>
                    <a:lnTo>
                      <a:pt x="578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 useBgFill="1">
            <p:nvSpPr>
              <p:cNvPr id="1043" name="Freeform 12">
                <a:extLst>
                  <a:ext uri="{FF2B5EF4-FFF2-40B4-BE49-F238E27FC236}">
                    <a16:creationId xmlns:a16="http://schemas.microsoft.com/office/drawing/2014/main" id="{A3D2F4A9-D660-26CE-86D4-8130659186DA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4011" y="3652"/>
                <a:ext cx="579" cy="678"/>
              </a:xfrm>
              <a:custGeom>
                <a:avLst/>
                <a:gdLst>
                  <a:gd name="T0" fmla="*/ 0 w 579"/>
                  <a:gd name="T1" fmla="*/ 677 h 678"/>
                  <a:gd name="T2" fmla="*/ 481 w 579"/>
                  <a:gd name="T3" fmla="*/ 0 h 678"/>
                  <a:gd name="T4" fmla="*/ 578 w 579"/>
                  <a:gd name="T5" fmla="*/ 0 h 678"/>
                  <a:gd name="T6" fmla="*/ 96 w 579"/>
                  <a:gd name="T7" fmla="*/ 677 h 678"/>
                  <a:gd name="T8" fmla="*/ 0 w 579"/>
                  <a:gd name="T9" fmla="*/ 677 h 6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9" h="678">
                    <a:moveTo>
                      <a:pt x="0" y="677"/>
                    </a:moveTo>
                    <a:lnTo>
                      <a:pt x="481" y="0"/>
                    </a:lnTo>
                    <a:lnTo>
                      <a:pt x="578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 useBgFill="1">
            <p:nvSpPr>
              <p:cNvPr id="2" name="Freeform 13">
                <a:extLst>
                  <a:ext uri="{FF2B5EF4-FFF2-40B4-BE49-F238E27FC236}">
                    <a16:creationId xmlns:a16="http://schemas.microsoft.com/office/drawing/2014/main" id="{D1BD079C-8037-03D7-0CDE-EE0A6B15CAA6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4481" y="3652"/>
                <a:ext cx="579" cy="678"/>
              </a:xfrm>
              <a:custGeom>
                <a:avLst/>
                <a:gdLst>
                  <a:gd name="T0" fmla="*/ 0 w 579"/>
                  <a:gd name="T1" fmla="*/ 677 h 678"/>
                  <a:gd name="T2" fmla="*/ 481 w 579"/>
                  <a:gd name="T3" fmla="*/ 0 h 678"/>
                  <a:gd name="T4" fmla="*/ 578 w 579"/>
                  <a:gd name="T5" fmla="*/ 0 h 678"/>
                  <a:gd name="T6" fmla="*/ 96 w 579"/>
                  <a:gd name="T7" fmla="*/ 677 h 678"/>
                  <a:gd name="T8" fmla="*/ 0 w 579"/>
                  <a:gd name="T9" fmla="*/ 677 h 6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9" h="678">
                    <a:moveTo>
                      <a:pt x="0" y="677"/>
                    </a:moveTo>
                    <a:lnTo>
                      <a:pt x="481" y="0"/>
                    </a:lnTo>
                    <a:lnTo>
                      <a:pt x="578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 useBgFill="1">
            <p:nvSpPr>
              <p:cNvPr id="3" name="Freeform 14">
                <a:extLst>
                  <a:ext uri="{FF2B5EF4-FFF2-40B4-BE49-F238E27FC236}">
                    <a16:creationId xmlns:a16="http://schemas.microsoft.com/office/drawing/2014/main" id="{3ED8ACB0-1A32-286B-7F40-B6971164B52F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4939" y="3652"/>
                <a:ext cx="579" cy="678"/>
              </a:xfrm>
              <a:custGeom>
                <a:avLst/>
                <a:gdLst>
                  <a:gd name="T0" fmla="*/ 0 w 579"/>
                  <a:gd name="T1" fmla="*/ 677 h 678"/>
                  <a:gd name="T2" fmla="*/ 481 w 579"/>
                  <a:gd name="T3" fmla="*/ 0 h 678"/>
                  <a:gd name="T4" fmla="*/ 578 w 579"/>
                  <a:gd name="T5" fmla="*/ 0 h 678"/>
                  <a:gd name="T6" fmla="*/ 96 w 579"/>
                  <a:gd name="T7" fmla="*/ 677 h 678"/>
                  <a:gd name="T8" fmla="*/ 0 w 579"/>
                  <a:gd name="T9" fmla="*/ 677 h 6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9" h="678">
                    <a:moveTo>
                      <a:pt x="0" y="677"/>
                    </a:moveTo>
                    <a:lnTo>
                      <a:pt x="481" y="0"/>
                    </a:lnTo>
                    <a:lnTo>
                      <a:pt x="578" y="0"/>
                    </a:lnTo>
                    <a:lnTo>
                      <a:pt x="96" y="677"/>
                    </a:lnTo>
                    <a:lnTo>
                      <a:pt x="0" y="677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 useBgFill="1">
            <p:nvSpPr>
              <p:cNvPr id="4" name="Freeform 15">
                <a:extLst>
                  <a:ext uri="{FF2B5EF4-FFF2-40B4-BE49-F238E27FC236}">
                    <a16:creationId xmlns:a16="http://schemas.microsoft.com/office/drawing/2014/main" id="{DE0E23E7-6E85-7848-CFED-B2C471D01E2D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5413" y="3825"/>
                <a:ext cx="362" cy="505"/>
              </a:xfrm>
              <a:custGeom>
                <a:avLst/>
                <a:gdLst>
                  <a:gd name="T0" fmla="*/ 0 w 362"/>
                  <a:gd name="T1" fmla="*/ 504 h 505"/>
                  <a:gd name="T2" fmla="*/ 361 w 362"/>
                  <a:gd name="T3" fmla="*/ 0 h 505"/>
                  <a:gd name="T4" fmla="*/ 361 w 362"/>
                  <a:gd name="T5" fmla="*/ 122 h 505"/>
                  <a:gd name="T6" fmla="*/ 96 w 362"/>
                  <a:gd name="T7" fmla="*/ 504 h 505"/>
                  <a:gd name="T8" fmla="*/ 0 w 362"/>
                  <a:gd name="T9" fmla="*/ 504 h 5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2" h="505">
                    <a:moveTo>
                      <a:pt x="0" y="504"/>
                    </a:moveTo>
                    <a:lnTo>
                      <a:pt x="361" y="0"/>
                    </a:lnTo>
                    <a:lnTo>
                      <a:pt x="361" y="122"/>
                    </a:lnTo>
                    <a:lnTo>
                      <a:pt x="96" y="504"/>
                    </a:lnTo>
                    <a:lnTo>
                      <a:pt x="0" y="504"/>
                    </a:lnTo>
                  </a:path>
                </a:pathLst>
              </a:cu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</p:grpSp>
      <p:sp>
        <p:nvSpPr>
          <p:cNvPr id="1027" name="Rectangle 18">
            <a:extLst>
              <a:ext uri="{FF2B5EF4-FFF2-40B4-BE49-F238E27FC236}">
                <a16:creationId xmlns:a16="http://schemas.microsoft.com/office/drawing/2014/main" id="{9C3EB770-5CDE-814B-D838-CA9076CF3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19">
            <a:extLst>
              <a:ext uri="{FF2B5EF4-FFF2-40B4-BE49-F238E27FC236}">
                <a16:creationId xmlns:a16="http://schemas.microsoft.com/office/drawing/2014/main" id="{36C44A3D-6404-C5DD-CC11-D34ABFA5F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714500"/>
            <a:ext cx="103632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44" name="Rectangle 20">
            <a:extLst>
              <a:ext uri="{FF2B5EF4-FFF2-40B4-BE49-F238E27FC236}">
                <a16:creationId xmlns:a16="http://schemas.microsoft.com/office/drawing/2014/main" id="{D82DE223-9553-E092-DE14-899A0F190C1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5" name="Rectangle 21">
            <a:extLst>
              <a:ext uri="{FF2B5EF4-FFF2-40B4-BE49-F238E27FC236}">
                <a16:creationId xmlns:a16="http://schemas.microsoft.com/office/drawing/2014/main" id="{B67D8FAE-3D60-FBC1-E6CE-C44E0AB0F26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6" name="Rectangle 22">
            <a:extLst>
              <a:ext uri="{FF2B5EF4-FFF2-40B4-BE49-F238E27FC236}">
                <a16:creationId xmlns:a16="http://schemas.microsoft.com/office/drawing/2014/main" id="{D8C1D08B-F997-18F6-5232-11F0FF1114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DA13885C-696E-4C54-8620-5562B12D48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939212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u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v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5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" Type="http://schemas.openxmlformats.org/officeDocument/2006/relationships/notesSlide" Target="../notesSlides/notesSlide1.xml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5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.png"/><Relationship Id="rId11" Type="http://schemas.openxmlformats.org/officeDocument/2006/relationships/customXml" Target="../ink/ink4.xml"/><Relationship Id="rId24" Type="http://schemas.openxmlformats.org/officeDocument/2006/relationships/image" Target="../media/image11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10" Type="http://schemas.openxmlformats.org/officeDocument/2006/relationships/image" Target="../media/image4.png"/><Relationship Id="rId19" Type="http://schemas.openxmlformats.org/officeDocument/2006/relationships/customXml" Target="../ink/ink8.xml"/><Relationship Id="rId4" Type="http://schemas.openxmlformats.org/officeDocument/2006/relationships/image" Target="../media/image1.png"/><Relationship Id="rId9" Type="http://schemas.openxmlformats.org/officeDocument/2006/relationships/customXml" Target="../ink/ink3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2">
            <a:extLst>
              <a:ext uri="{FF2B5EF4-FFF2-40B4-BE49-F238E27FC236}">
                <a16:creationId xmlns:a16="http://schemas.microsoft.com/office/drawing/2014/main" id="{B673D23D-07D5-6436-A55B-0398C4F7AC91}"/>
              </a:ext>
            </a:extLst>
          </p:cNvPr>
          <p:cNvGrpSpPr>
            <a:grpSpLocks/>
          </p:cNvGrpSpPr>
          <p:nvPr/>
        </p:nvGrpSpPr>
        <p:grpSpPr bwMode="auto">
          <a:xfrm>
            <a:off x="2133601" y="420688"/>
            <a:ext cx="7707313" cy="6208712"/>
            <a:chOff x="384" y="265"/>
            <a:chExt cx="4855" cy="3911"/>
          </a:xfrm>
        </p:grpSpPr>
        <p:sp>
          <p:nvSpPr>
            <p:cNvPr id="27726" name="Line 3">
              <a:extLst>
                <a:ext uri="{FF2B5EF4-FFF2-40B4-BE49-F238E27FC236}">
                  <a16:creationId xmlns:a16="http://schemas.microsoft.com/office/drawing/2014/main" id="{CB224558-90D8-88CD-B07B-2E7853036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441"/>
              <a:ext cx="4532" cy="0"/>
            </a:xfrm>
            <a:prstGeom prst="line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7" name="Line 4">
              <a:extLst>
                <a:ext uri="{FF2B5EF4-FFF2-40B4-BE49-F238E27FC236}">
                  <a16:creationId xmlns:a16="http://schemas.microsoft.com/office/drawing/2014/main" id="{67AEF388-E403-9368-EF1D-F9728C82F3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4" y="416"/>
              <a:ext cx="0" cy="3760"/>
            </a:xfrm>
            <a:prstGeom prst="line">
              <a:avLst/>
            </a:prstGeom>
            <a:noFill/>
            <a:ln w="19050">
              <a:solidFill>
                <a:srgbClr val="FF0033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8" name="Rectangle 5">
              <a:extLst>
                <a:ext uri="{FF2B5EF4-FFF2-40B4-BE49-F238E27FC236}">
                  <a16:creationId xmlns:a16="http://schemas.microsoft.com/office/drawing/2014/main" id="{FE4BED23-8733-29E1-3AB1-B39141BAD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" y="2444"/>
              <a:ext cx="221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90000"/>
                </a:lnSpc>
              </a:pPr>
              <a:r>
                <a:rPr lang="en-US" altLang="zh-CN" b="0" i="1">
                  <a:solidFill>
                    <a:srgbClr val="FF0033"/>
                  </a:solidFill>
                </a:rPr>
                <a:t>O</a:t>
              </a:r>
              <a:endParaRPr lang="en-US" altLang="zh-CN" sz="2400" b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29" name="Rectangle 6">
              <a:extLst>
                <a:ext uri="{FF2B5EF4-FFF2-40B4-BE49-F238E27FC236}">
                  <a16:creationId xmlns:a16="http://schemas.microsoft.com/office/drawing/2014/main" id="{51CB18F5-3E0E-DCBB-E03D-84C866D90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" y="265"/>
              <a:ext cx="209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90000"/>
                </a:lnSpc>
              </a:pPr>
              <a:r>
                <a:rPr lang="en-US" altLang="zh-CN" b="0" i="1">
                  <a:solidFill>
                    <a:srgbClr val="FF0033"/>
                  </a:solidFill>
                </a:rPr>
                <a:t>B</a:t>
              </a:r>
              <a:endParaRPr lang="en-US" altLang="zh-CN" sz="2400" b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30" name="Rectangle 7">
              <a:extLst>
                <a:ext uri="{FF2B5EF4-FFF2-40B4-BE49-F238E27FC236}">
                  <a16:creationId xmlns:a16="http://schemas.microsoft.com/office/drawing/2014/main" id="{F249C26E-36C0-6F4F-4A16-4C773DEBE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7" y="2296"/>
              <a:ext cx="232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90000"/>
                </a:lnSpc>
              </a:pPr>
              <a:r>
                <a:rPr lang="en-US" altLang="zh-CN" b="0" i="1">
                  <a:solidFill>
                    <a:srgbClr val="FF0033"/>
                  </a:solidFill>
                </a:rPr>
                <a:t>H</a:t>
              </a:r>
              <a:endParaRPr lang="en-US" altLang="zh-CN" sz="2400" b="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3912" name="Group 8">
            <a:extLst>
              <a:ext uri="{FF2B5EF4-FFF2-40B4-BE49-F238E27FC236}">
                <a16:creationId xmlns:a16="http://schemas.microsoft.com/office/drawing/2014/main" id="{5DAC720D-1C15-E19B-CCCE-B10943EBAB35}"/>
              </a:ext>
            </a:extLst>
          </p:cNvPr>
          <p:cNvGrpSpPr>
            <a:grpSpLocks/>
          </p:cNvGrpSpPr>
          <p:nvPr/>
        </p:nvGrpSpPr>
        <p:grpSpPr bwMode="auto">
          <a:xfrm>
            <a:off x="5657850" y="1312864"/>
            <a:ext cx="3125788" cy="2562225"/>
            <a:chOff x="2604" y="827"/>
            <a:chExt cx="1969" cy="1614"/>
          </a:xfrm>
        </p:grpSpPr>
        <p:sp>
          <p:nvSpPr>
            <p:cNvPr id="27724" name="Freeform 9">
              <a:extLst>
                <a:ext uri="{FF2B5EF4-FFF2-40B4-BE49-F238E27FC236}">
                  <a16:creationId xmlns:a16="http://schemas.microsoft.com/office/drawing/2014/main" id="{F0EA8926-0A0F-D29D-5828-16728E134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4" y="1043"/>
              <a:ext cx="1711" cy="1398"/>
            </a:xfrm>
            <a:custGeom>
              <a:avLst/>
              <a:gdLst>
                <a:gd name="T0" fmla="*/ 0 w 1776"/>
                <a:gd name="T1" fmla="*/ 1398 h 1392"/>
                <a:gd name="T2" fmla="*/ 139 w 1776"/>
                <a:gd name="T3" fmla="*/ 1205 h 1392"/>
                <a:gd name="T4" fmla="*/ 324 w 1776"/>
                <a:gd name="T5" fmla="*/ 675 h 1392"/>
                <a:gd name="T6" fmla="*/ 694 w 1776"/>
                <a:gd name="T7" fmla="*/ 241 h 1392"/>
                <a:gd name="T8" fmla="*/ 1249 w 1776"/>
                <a:gd name="T9" fmla="*/ 48 h 1392"/>
                <a:gd name="T10" fmla="*/ 1711 w 1776"/>
                <a:gd name="T11" fmla="*/ 0 h 13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76" h="1392">
                  <a:moveTo>
                    <a:pt x="0" y="1392"/>
                  </a:moveTo>
                  <a:cubicBezTo>
                    <a:pt x="44" y="1356"/>
                    <a:pt x="88" y="1320"/>
                    <a:pt x="144" y="1200"/>
                  </a:cubicBezTo>
                  <a:cubicBezTo>
                    <a:pt x="200" y="1080"/>
                    <a:pt x="240" y="832"/>
                    <a:pt x="336" y="672"/>
                  </a:cubicBezTo>
                  <a:cubicBezTo>
                    <a:pt x="432" y="512"/>
                    <a:pt x="560" y="344"/>
                    <a:pt x="720" y="240"/>
                  </a:cubicBezTo>
                  <a:cubicBezTo>
                    <a:pt x="880" y="136"/>
                    <a:pt x="1120" y="88"/>
                    <a:pt x="1296" y="48"/>
                  </a:cubicBezTo>
                  <a:cubicBezTo>
                    <a:pt x="1472" y="8"/>
                    <a:pt x="1624" y="4"/>
                    <a:pt x="1776" y="0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25" name="Rectangle 10">
              <a:extLst>
                <a:ext uri="{FF2B5EF4-FFF2-40B4-BE49-F238E27FC236}">
                  <a16:creationId xmlns:a16="http://schemas.microsoft.com/office/drawing/2014/main" id="{20088326-03B7-8827-88C5-D792C2AFA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827"/>
              <a:ext cx="157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90000"/>
                </a:lnSpc>
              </a:pPr>
              <a:r>
                <a:rPr lang="en-US" altLang="zh-CN" sz="2800" b="0" i="1">
                  <a:solidFill>
                    <a:srgbClr val="0000FF"/>
                  </a:solidFill>
                </a:rPr>
                <a:t>A</a:t>
              </a:r>
              <a:endParaRPr lang="en-US" altLang="zh-CN" sz="1800" b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3915" name="Group 11">
            <a:extLst>
              <a:ext uri="{FF2B5EF4-FFF2-40B4-BE49-F238E27FC236}">
                <a16:creationId xmlns:a16="http://schemas.microsoft.com/office/drawing/2014/main" id="{79555992-7A40-7D6F-2494-3F9FE5A765F1}"/>
              </a:ext>
            </a:extLst>
          </p:cNvPr>
          <p:cNvGrpSpPr>
            <a:grpSpLocks/>
          </p:cNvGrpSpPr>
          <p:nvPr/>
        </p:nvGrpSpPr>
        <p:grpSpPr bwMode="auto">
          <a:xfrm>
            <a:off x="2439988" y="1630364"/>
            <a:ext cx="6007100" cy="4637087"/>
            <a:chOff x="577" y="1027"/>
            <a:chExt cx="3784" cy="2921"/>
          </a:xfrm>
        </p:grpSpPr>
        <p:sp>
          <p:nvSpPr>
            <p:cNvPr id="27718" name="Freeform 12">
              <a:extLst>
                <a:ext uri="{FF2B5EF4-FFF2-40B4-BE49-F238E27FC236}">
                  <a16:creationId xmlns:a16="http://schemas.microsoft.com/office/drawing/2014/main" id="{B1C5810C-F94E-F122-91F0-B35A1C000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" y="1027"/>
              <a:ext cx="3515" cy="2812"/>
            </a:xfrm>
            <a:custGeom>
              <a:avLst/>
              <a:gdLst>
                <a:gd name="T0" fmla="*/ 3515 w 3648"/>
                <a:gd name="T1" fmla="*/ 16 h 2800"/>
                <a:gd name="T2" fmla="*/ 2544 w 3648"/>
                <a:gd name="T3" fmla="*/ 64 h 2800"/>
                <a:gd name="T4" fmla="*/ 1758 w 3648"/>
                <a:gd name="T5" fmla="*/ 402 h 2800"/>
                <a:gd name="T6" fmla="*/ 1434 w 3648"/>
                <a:gd name="T7" fmla="*/ 932 h 2800"/>
                <a:gd name="T8" fmla="*/ 1341 w 3648"/>
                <a:gd name="T9" fmla="*/ 1414 h 2800"/>
                <a:gd name="T10" fmla="*/ 1203 w 3648"/>
                <a:gd name="T11" fmla="*/ 1944 h 2800"/>
                <a:gd name="T12" fmla="*/ 925 w 3648"/>
                <a:gd name="T13" fmla="*/ 2378 h 2800"/>
                <a:gd name="T14" fmla="*/ 601 w 3648"/>
                <a:gd name="T15" fmla="*/ 2667 h 2800"/>
                <a:gd name="T16" fmla="*/ 0 w 3648"/>
                <a:gd name="T17" fmla="*/ 2812 h 28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648" h="2800">
                  <a:moveTo>
                    <a:pt x="3648" y="16"/>
                  </a:moveTo>
                  <a:cubicBezTo>
                    <a:pt x="3296" y="8"/>
                    <a:pt x="2944" y="0"/>
                    <a:pt x="2640" y="64"/>
                  </a:cubicBezTo>
                  <a:cubicBezTo>
                    <a:pt x="2336" y="128"/>
                    <a:pt x="2016" y="256"/>
                    <a:pt x="1824" y="400"/>
                  </a:cubicBezTo>
                  <a:cubicBezTo>
                    <a:pt x="1632" y="544"/>
                    <a:pt x="1560" y="760"/>
                    <a:pt x="1488" y="928"/>
                  </a:cubicBezTo>
                  <a:cubicBezTo>
                    <a:pt x="1416" y="1096"/>
                    <a:pt x="1432" y="1240"/>
                    <a:pt x="1392" y="1408"/>
                  </a:cubicBezTo>
                  <a:cubicBezTo>
                    <a:pt x="1352" y="1576"/>
                    <a:pt x="1320" y="1776"/>
                    <a:pt x="1248" y="1936"/>
                  </a:cubicBezTo>
                  <a:cubicBezTo>
                    <a:pt x="1176" y="2096"/>
                    <a:pt x="1064" y="2248"/>
                    <a:pt x="960" y="2368"/>
                  </a:cubicBezTo>
                  <a:cubicBezTo>
                    <a:pt x="856" y="2488"/>
                    <a:pt x="784" y="2584"/>
                    <a:pt x="624" y="2656"/>
                  </a:cubicBezTo>
                  <a:cubicBezTo>
                    <a:pt x="464" y="2728"/>
                    <a:pt x="232" y="2764"/>
                    <a:pt x="0" y="2800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9" name="Rectangle 13">
              <a:extLst>
                <a:ext uri="{FF2B5EF4-FFF2-40B4-BE49-F238E27FC236}">
                  <a16:creationId xmlns:a16="http://schemas.microsoft.com/office/drawing/2014/main" id="{356263BB-3960-F61A-EE4A-672330544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48"/>
              <a:ext cx="16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90000"/>
                </a:lnSpc>
              </a:pPr>
              <a:r>
                <a:rPr lang="en-US" altLang="zh-CN" sz="2800" b="0" i="1">
                  <a:solidFill>
                    <a:srgbClr val="0000FF"/>
                  </a:solidFill>
                </a:rPr>
                <a:t>C</a:t>
              </a:r>
              <a:endParaRPr lang="en-US" altLang="zh-CN" sz="1800" b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20" name="Rectangle 14">
              <a:extLst>
                <a:ext uri="{FF2B5EF4-FFF2-40B4-BE49-F238E27FC236}">
                  <a16:creationId xmlns:a16="http://schemas.microsoft.com/office/drawing/2014/main" id="{772CA712-917B-5F7D-3146-7A2365614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3706"/>
              <a:ext cx="16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90000"/>
                </a:lnSpc>
              </a:pPr>
              <a:r>
                <a:rPr lang="en-US" altLang="zh-CN" sz="2800" b="0" i="1">
                  <a:solidFill>
                    <a:srgbClr val="0000FF"/>
                  </a:solidFill>
                </a:rPr>
                <a:t>D</a:t>
              </a:r>
              <a:endParaRPr lang="en-US" altLang="zh-CN" sz="1800" b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21" name="Rectangle 15">
              <a:extLst>
                <a:ext uri="{FF2B5EF4-FFF2-40B4-BE49-F238E27FC236}">
                  <a16:creationId xmlns:a16="http://schemas.microsoft.com/office/drawing/2014/main" id="{1D609B89-A92D-90F4-0DEC-B2AB5F5CD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1415"/>
              <a:ext cx="16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90000"/>
                </a:lnSpc>
              </a:pPr>
              <a:r>
                <a:rPr lang="en-US" altLang="zh-CN" sz="2800" b="0" i="1">
                  <a:solidFill>
                    <a:srgbClr val="0000FF"/>
                  </a:solidFill>
                </a:rPr>
                <a:t>B</a:t>
              </a:r>
              <a:endParaRPr lang="en-US" altLang="zh-CN" sz="1800" b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22" name="Rectangle 16">
              <a:extLst>
                <a:ext uri="{FF2B5EF4-FFF2-40B4-BE49-F238E27FC236}">
                  <a16:creationId xmlns:a16="http://schemas.microsoft.com/office/drawing/2014/main" id="{84EF1312-FFEF-02FA-EE2C-992C6E427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2122"/>
              <a:ext cx="121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400">
                  <a:solidFill>
                    <a:srgbClr val="FF0033"/>
                  </a:solidFill>
                </a:rPr>
                <a:t>.</a:t>
              </a:r>
              <a:endParaRPr lang="en-US" altLang="zh-CN" sz="240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23" name="Rectangle 17">
              <a:extLst>
                <a:ext uri="{FF2B5EF4-FFF2-40B4-BE49-F238E27FC236}">
                  <a16:creationId xmlns:a16="http://schemas.microsoft.com/office/drawing/2014/main" id="{A36B1045-5D07-9C29-ED49-D4D0025FF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1114"/>
              <a:ext cx="121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400">
                  <a:solidFill>
                    <a:srgbClr val="FF0033"/>
                  </a:solidFill>
                </a:rPr>
                <a:t>.</a:t>
              </a:r>
              <a:endParaRPr lang="en-US" altLang="zh-CN" sz="240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3922" name="Group 18">
            <a:extLst>
              <a:ext uri="{FF2B5EF4-FFF2-40B4-BE49-F238E27FC236}">
                <a16:creationId xmlns:a16="http://schemas.microsoft.com/office/drawing/2014/main" id="{522CA29C-56D8-7A19-B574-AFADBECC8619}"/>
              </a:ext>
            </a:extLst>
          </p:cNvPr>
          <p:cNvGrpSpPr>
            <a:grpSpLocks/>
          </p:cNvGrpSpPr>
          <p:nvPr/>
        </p:nvGrpSpPr>
        <p:grpSpPr bwMode="auto">
          <a:xfrm>
            <a:off x="2867026" y="1655763"/>
            <a:ext cx="5580063" cy="4464050"/>
            <a:chOff x="846" y="1043"/>
            <a:chExt cx="3515" cy="2812"/>
          </a:xfrm>
        </p:grpSpPr>
        <p:sp>
          <p:nvSpPr>
            <p:cNvPr id="27713" name="Freeform 19">
              <a:extLst>
                <a:ext uri="{FF2B5EF4-FFF2-40B4-BE49-F238E27FC236}">
                  <a16:creationId xmlns:a16="http://schemas.microsoft.com/office/drawing/2014/main" id="{F4222241-67D7-8E70-3865-B5262D9E2DD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46" y="1043"/>
              <a:ext cx="3515" cy="2812"/>
            </a:xfrm>
            <a:custGeom>
              <a:avLst/>
              <a:gdLst>
                <a:gd name="T0" fmla="*/ 3515 w 3648"/>
                <a:gd name="T1" fmla="*/ 16 h 2800"/>
                <a:gd name="T2" fmla="*/ 2544 w 3648"/>
                <a:gd name="T3" fmla="*/ 64 h 2800"/>
                <a:gd name="T4" fmla="*/ 1758 w 3648"/>
                <a:gd name="T5" fmla="*/ 402 h 2800"/>
                <a:gd name="T6" fmla="*/ 1434 w 3648"/>
                <a:gd name="T7" fmla="*/ 932 h 2800"/>
                <a:gd name="T8" fmla="*/ 1341 w 3648"/>
                <a:gd name="T9" fmla="*/ 1414 h 2800"/>
                <a:gd name="T10" fmla="*/ 1203 w 3648"/>
                <a:gd name="T11" fmla="*/ 1944 h 2800"/>
                <a:gd name="T12" fmla="*/ 925 w 3648"/>
                <a:gd name="T13" fmla="*/ 2378 h 2800"/>
                <a:gd name="T14" fmla="*/ 601 w 3648"/>
                <a:gd name="T15" fmla="*/ 2667 h 2800"/>
                <a:gd name="T16" fmla="*/ 0 w 3648"/>
                <a:gd name="T17" fmla="*/ 2812 h 28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648" h="2800">
                  <a:moveTo>
                    <a:pt x="3648" y="16"/>
                  </a:moveTo>
                  <a:cubicBezTo>
                    <a:pt x="3296" y="8"/>
                    <a:pt x="2944" y="0"/>
                    <a:pt x="2640" y="64"/>
                  </a:cubicBezTo>
                  <a:cubicBezTo>
                    <a:pt x="2336" y="128"/>
                    <a:pt x="2016" y="256"/>
                    <a:pt x="1824" y="400"/>
                  </a:cubicBezTo>
                  <a:cubicBezTo>
                    <a:pt x="1632" y="544"/>
                    <a:pt x="1560" y="760"/>
                    <a:pt x="1488" y="928"/>
                  </a:cubicBezTo>
                  <a:cubicBezTo>
                    <a:pt x="1416" y="1096"/>
                    <a:pt x="1432" y="1240"/>
                    <a:pt x="1392" y="1408"/>
                  </a:cubicBezTo>
                  <a:cubicBezTo>
                    <a:pt x="1352" y="1576"/>
                    <a:pt x="1320" y="1776"/>
                    <a:pt x="1248" y="1936"/>
                  </a:cubicBezTo>
                  <a:cubicBezTo>
                    <a:pt x="1176" y="2096"/>
                    <a:pt x="1064" y="2248"/>
                    <a:pt x="960" y="2368"/>
                  </a:cubicBezTo>
                  <a:cubicBezTo>
                    <a:pt x="856" y="2488"/>
                    <a:pt x="784" y="2584"/>
                    <a:pt x="624" y="2656"/>
                  </a:cubicBezTo>
                  <a:cubicBezTo>
                    <a:pt x="464" y="2728"/>
                    <a:pt x="232" y="2764"/>
                    <a:pt x="0" y="2800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14" name="Rectangle 20">
              <a:extLst>
                <a:ext uri="{FF2B5EF4-FFF2-40B4-BE49-F238E27FC236}">
                  <a16:creationId xmlns:a16="http://schemas.microsoft.com/office/drawing/2014/main" id="{37095B7D-88BC-13C5-8B6E-519E2DC02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5" y="2122"/>
              <a:ext cx="121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400">
                  <a:solidFill>
                    <a:srgbClr val="FF0033"/>
                  </a:solidFill>
                </a:rPr>
                <a:t>.</a:t>
              </a:r>
              <a:endParaRPr lang="en-US" altLang="zh-CN" sz="240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15" name="Rectangle 21">
              <a:extLst>
                <a:ext uri="{FF2B5EF4-FFF2-40B4-BE49-F238E27FC236}">
                  <a16:creationId xmlns:a16="http://schemas.microsoft.com/office/drawing/2014/main" id="{02B5800A-5D5C-6446-B953-AC788F580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3218"/>
              <a:ext cx="152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90000"/>
                </a:lnSpc>
              </a:pPr>
              <a:r>
                <a:rPr lang="en-US" altLang="zh-CN" sz="2800" b="0" i="1">
                  <a:solidFill>
                    <a:srgbClr val="0000FF"/>
                  </a:solidFill>
                </a:rPr>
                <a:t>E</a:t>
              </a:r>
              <a:endParaRPr lang="en-US" altLang="zh-CN" sz="1800" b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16" name="Rectangle 22">
              <a:extLst>
                <a:ext uri="{FF2B5EF4-FFF2-40B4-BE49-F238E27FC236}">
                  <a16:creationId xmlns:a16="http://schemas.microsoft.com/office/drawing/2014/main" id="{6A3BF653-1274-79D6-BC3B-3854E9362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179"/>
              <a:ext cx="20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90000"/>
                </a:lnSpc>
              </a:pPr>
              <a:r>
                <a:rPr lang="en-US" altLang="zh-CN" sz="2800" b="0" i="1">
                  <a:solidFill>
                    <a:srgbClr val="0000FF"/>
                  </a:solidFill>
                </a:rPr>
                <a:t>F</a:t>
              </a:r>
              <a:endParaRPr lang="en-US" altLang="zh-CN" sz="1800" b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17" name="Rectangle 23">
              <a:extLst>
                <a:ext uri="{FF2B5EF4-FFF2-40B4-BE49-F238E27FC236}">
                  <a16:creationId xmlns:a16="http://schemas.microsoft.com/office/drawing/2014/main" id="{1E62D4A6-C13B-3BD4-1D95-721F08CA6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8" y="3130"/>
              <a:ext cx="121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400">
                  <a:solidFill>
                    <a:srgbClr val="FF0033"/>
                  </a:solidFill>
                </a:rPr>
                <a:t>.</a:t>
              </a:r>
              <a:endParaRPr lang="en-US" altLang="zh-CN" sz="240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3928" name="Group 24">
            <a:extLst>
              <a:ext uri="{FF2B5EF4-FFF2-40B4-BE49-F238E27FC236}">
                <a16:creationId xmlns:a16="http://schemas.microsoft.com/office/drawing/2014/main" id="{A585F5C1-390E-F4BE-788C-39BDDF923C83}"/>
              </a:ext>
            </a:extLst>
          </p:cNvPr>
          <p:cNvGrpSpPr>
            <a:grpSpLocks/>
          </p:cNvGrpSpPr>
          <p:nvPr/>
        </p:nvGrpSpPr>
        <p:grpSpPr bwMode="auto">
          <a:xfrm>
            <a:off x="6337300" y="3924302"/>
            <a:ext cx="673100" cy="544629"/>
            <a:chOff x="959" y="1536"/>
            <a:chExt cx="385" cy="331"/>
          </a:xfrm>
        </p:grpSpPr>
        <p:sp>
          <p:nvSpPr>
            <p:cNvPr id="27711" name="Rectangle 25">
              <a:extLst>
                <a:ext uri="{FF2B5EF4-FFF2-40B4-BE49-F238E27FC236}">
                  <a16:creationId xmlns:a16="http://schemas.microsoft.com/office/drawing/2014/main" id="{D3AD6187-8A65-C16B-3E19-B1BF6212B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" y="1536"/>
              <a:ext cx="211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>
                <a:lnSpc>
                  <a:spcPct val="90000"/>
                </a:lnSpc>
              </a:pPr>
              <a:r>
                <a:rPr lang="en-US" altLang="zh-CN" b="0" i="1">
                  <a:solidFill>
                    <a:schemeClr val="tx2"/>
                  </a:solidFill>
                </a:rPr>
                <a:t>H</a:t>
              </a:r>
              <a:endParaRPr lang="en-US" altLang="zh-CN" sz="2400" b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12" name="Rectangle 26">
              <a:extLst>
                <a:ext uri="{FF2B5EF4-FFF2-40B4-BE49-F238E27FC236}">
                  <a16:creationId xmlns:a16="http://schemas.microsoft.com/office/drawing/2014/main" id="{435CFF1B-2BFA-2B37-A470-EED262551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" y="1680"/>
              <a:ext cx="241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en-US" altLang="zh-CN" sz="2000" b="0" i="1">
                  <a:solidFill>
                    <a:schemeClr val="tx2"/>
                  </a:solidFill>
                </a:rPr>
                <a:t>C</a:t>
              </a:r>
              <a:endParaRPr lang="en-US" altLang="zh-CN" sz="1600" b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3931" name="Group 27">
            <a:extLst>
              <a:ext uri="{FF2B5EF4-FFF2-40B4-BE49-F238E27FC236}">
                <a16:creationId xmlns:a16="http://schemas.microsoft.com/office/drawing/2014/main" id="{2840936C-595B-70C6-B91E-89EF4FC310E3}"/>
              </a:ext>
            </a:extLst>
          </p:cNvPr>
          <p:cNvGrpSpPr>
            <a:grpSpLocks/>
          </p:cNvGrpSpPr>
          <p:nvPr/>
        </p:nvGrpSpPr>
        <p:grpSpPr bwMode="auto">
          <a:xfrm>
            <a:off x="2814638" y="5638801"/>
            <a:ext cx="3890962" cy="841375"/>
            <a:chOff x="813" y="3514"/>
            <a:chExt cx="2451" cy="530"/>
          </a:xfrm>
        </p:grpSpPr>
        <p:sp>
          <p:nvSpPr>
            <p:cNvPr id="27704" name="Line 28">
              <a:extLst>
                <a:ext uri="{FF2B5EF4-FFF2-40B4-BE49-F238E27FC236}">
                  <a16:creationId xmlns:a16="http://schemas.microsoft.com/office/drawing/2014/main" id="{74E3CBDB-F5A0-5AFA-086E-039CC58947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701" y="2936"/>
              <a:ext cx="0" cy="1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705" name="Group 29">
              <a:extLst>
                <a:ext uri="{FF2B5EF4-FFF2-40B4-BE49-F238E27FC236}">
                  <a16:creationId xmlns:a16="http://schemas.microsoft.com/office/drawing/2014/main" id="{D15E88B7-FF7D-81AE-CC6E-79449532AF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8" y="3514"/>
              <a:ext cx="696" cy="530"/>
              <a:chOff x="2568" y="3514"/>
              <a:chExt cx="696" cy="530"/>
            </a:xfrm>
          </p:grpSpPr>
          <p:grpSp>
            <p:nvGrpSpPr>
              <p:cNvPr id="27706" name="Group 30">
                <a:extLst>
                  <a:ext uri="{FF2B5EF4-FFF2-40B4-BE49-F238E27FC236}">
                    <a16:creationId xmlns:a16="http://schemas.microsoft.com/office/drawing/2014/main" id="{742BDCF4-EDCE-AE13-2DA2-BC2B38588F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3" y="3705"/>
                <a:ext cx="371" cy="339"/>
                <a:chOff x="1624" y="816"/>
                <a:chExt cx="392" cy="310"/>
              </a:xfrm>
            </p:grpSpPr>
            <p:sp>
              <p:nvSpPr>
                <p:cNvPr id="27709" name="Rectangle 31">
                  <a:extLst>
                    <a:ext uri="{FF2B5EF4-FFF2-40B4-BE49-F238E27FC236}">
                      <a16:creationId xmlns:a16="http://schemas.microsoft.com/office/drawing/2014/main" id="{B0CE8FD3-7033-BEDA-E026-9585A90449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4" y="816"/>
                  <a:ext cx="221" cy="2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dist" eaLnBrk="1" hangingPunct="1">
                    <a:lnSpc>
                      <a:spcPct val="90000"/>
                    </a:lnSpc>
                  </a:pPr>
                  <a:r>
                    <a:rPr lang="en-US" altLang="zh-CN" b="0" i="1">
                      <a:solidFill>
                        <a:schemeClr val="tx2"/>
                      </a:solidFill>
                    </a:rPr>
                    <a:t>B</a:t>
                  </a:r>
                  <a:endParaRPr lang="en-US" altLang="zh-CN" sz="2400" b="0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7710" name="Rectangle 32">
                  <a:extLst>
                    <a:ext uri="{FF2B5EF4-FFF2-40B4-BE49-F238E27FC236}">
                      <a16:creationId xmlns:a16="http://schemas.microsoft.com/office/drawing/2014/main" id="{AF9AE674-B031-F9BB-D232-7DD55829C6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913"/>
                  <a:ext cx="240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dist" eaLnBrk="1" hangingPunct="1"/>
                  <a:r>
                    <a:rPr lang="en-US" altLang="zh-CN" sz="2400" b="0" i="1">
                      <a:solidFill>
                        <a:schemeClr val="tx2"/>
                      </a:solidFill>
                    </a:rPr>
                    <a:t>s</a:t>
                  </a:r>
                  <a:endParaRPr lang="en-US" altLang="zh-CN" sz="1600" b="0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707" name="Rectangle 33">
                <a:extLst>
                  <a:ext uri="{FF2B5EF4-FFF2-40B4-BE49-F238E27FC236}">
                    <a16:creationId xmlns:a16="http://schemas.microsoft.com/office/drawing/2014/main" id="{AACBFD4B-2901-4200-F0DB-4AD76E99B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8" y="3514"/>
                <a:ext cx="121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400">
                    <a:solidFill>
                      <a:srgbClr val="FF0033"/>
                    </a:solidFill>
                  </a:rPr>
                  <a:t>.</a:t>
                </a:r>
                <a:endParaRPr lang="en-US" altLang="zh-CN" sz="2400">
                  <a:solidFill>
                    <a:srgbClr val="FF0033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08" name="Line 34">
                <a:extLst>
                  <a:ext uri="{FF2B5EF4-FFF2-40B4-BE49-F238E27FC236}">
                    <a16:creationId xmlns:a16="http://schemas.microsoft.com/office/drawing/2014/main" id="{492BDC52-9992-706D-7C26-49B4A72DA0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6" y="3840"/>
                <a:ext cx="159" cy="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3939" name="Group 35">
            <a:extLst>
              <a:ext uri="{FF2B5EF4-FFF2-40B4-BE49-F238E27FC236}">
                <a16:creationId xmlns:a16="http://schemas.microsoft.com/office/drawing/2014/main" id="{D7D1FD5E-35C7-E205-BA8F-7FF733FC0FB8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5156201"/>
            <a:ext cx="838200" cy="531813"/>
            <a:chOff x="2784" y="3248"/>
            <a:chExt cx="528" cy="335"/>
          </a:xfrm>
        </p:grpSpPr>
        <p:grpSp>
          <p:nvGrpSpPr>
            <p:cNvPr id="27700" name="Group 36">
              <a:extLst>
                <a:ext uri="{FF2B5EF4-FFF2-40B4-BE49-F238E27FC236}">
                  <a16:creationId xmlns:a16="http://schemas.microsoft.com/office/drawing/2014/main" id="{3E371C4E-DA00-8D52-D266-42471C58E0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2" y="3248"/>
              <a:ext cx="360" cy="335"/>
              <a:chOff x="1091" y="720"/>
              <a:chExt cx="397" cy="313"/>
            </a:xfrm>
          </p:grpSpPr>
          <p:sp>
            <p:nvSpPr>
              <p:cNvPr id="27702" name="Rectangle 37">
                <a:extLst>
                  <a:ext uri="{FF2B5EF4-FFF2-40B4-BE49-F238E27FC236}">
                    <a16:creationId xmlns:a16="http://schemas.microsoft.com/office/drawing/2014/main" id="{8C441759-1263-C4C8-174D-76F21A6E0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1" y="720"/>
                <a:ext cx="231" cy="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lnSpc>
                    <a:spcPct val="90000"/>
                  </a:lnSpc>
                </a:pPr>
                <a:r>
                  <a:rPr lang="en-US" altLang="zh-CN" b="0" i="1">
                    <a:solidFill>
                      <a:schemeClr val="tx2"/>
                    </a:solidFill>
                  </a:rPr>
                  <a:t>B</a:t>
                </a:r>
                <a:endParaRPr lang="en-US" altLang="zh-CN" sz="2400" b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703" name="Rectangle 38">
                <a:extLst>
                  <a:ext uri="{FF2B5EF4-FFF2-40B4-BE49-F238E27FC236}">
                    <a16:creationId xmlns:a16="http://schemas.microsoft.com/office/drawing/2014/main" id="{18F17BAB-E729-24A3-89A9-8E0EB30E4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816"/>
                <a:ext cx="241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/>
                <a:r>
                  <a:rPr lang="en-US" altLang="zh-CN" sz="2400" b="0" i="1">
                    <a:solidFill>
                      <a:schemeClr val="tx2"/>
                    </a:solidFill>
                  </a:rPr>
                  <a:t>r</a:t>
                </a:r>
                <a:endParaRPr lang="en-US" altLang="zh-CN" sz="1600" b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7701" name="Line 39">
              <a:extLst>
                <a:ext uri="{FF2B5EF4-FFF2-40B4-BE49-F238E27FC236}">
                  <a16:creationId xmlns:a16="http://schemas.microsoft.com/office/drawing/2014/main" id="{4562669D-7880-A404-7CF9-FC0BCA36BA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3408"/>
              <a:ext cx="159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3944" name="Group 40">
            <a:extLst>
              <a:ext uri="{FF2B5EF4-FFF2-40B4-BE49-F238E27FC236}">
                <a16:creationId xmlns:a16="http://schemas.microsoft.com/office/drawing/2014/main" id="{55E76B41-32DA-9BA8-F193-BCFA77A0E052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268663"/>
            <a:ext cx="914400" cy="2894012"/>
            <a:chOff x="480" y="2059"/>
            <a:chExt cx="576" cy="1823"/>
          </a:xfrm>
        </p:grpSpPr>
        <p:grpSp>
          <p:nvGrpSpPr>
            <p:cNvPr id="27694" name="Group 41">
              <a:extLst>
                <a:ext uri="{FF2B5EF4-FFF2-40B4-BE49-F238E27FC236}">
                  <a16:creationId xmlns:a16="http://schemas.microsoft.com/office/drawing/2014/main" id="{68198616-10EE-8695-E90D-191C82BB39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" y="2059"/>
              <a:ext cx="415" cy="347"/>
              <a:chOff x="1723" y="1680"/>
              <a:chExt cx="389" cy="291"/>
            </a:xfrm>
          </p:grpSpPr>
          <p:sp>
            <p:nvSpPr>
              <p:cNvPr id="27698" name="Rectangle 42">
                <a:extLst>
                  <a:ext uri="{FF2B5EF4-FFF2-40B4-BE49-F238E27FC236}">
                    <a16:creationId xmlns:a16="http://schemas.microsoft.com/office/drawing/2014/main" id="{FCFA5BD7-AA03-88EE-83EF-9925E3D15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3" y="1680"/>
                <a:ext cx="216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lnSpc>
                    <a:spcPct val="90000"/>
                  </a:lnSpc>
                </a:pPr>
                <a:r>
                  <a:rPr lang="en-US" altLang="zh-CN" b="0" i="1">
                    <a:solidFill>
                      <a:schemeClr val="tx2"/>
                    </a:solidFill>
                  </a:rPr>
                  <a:t>H</a:t>
                </a:r>
                <a:endParaRPr lang="en-US" altLang="zh-CN" sz="2400" b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99" name="Rectangle 43">
                <a:extLst>
                  <a:ext uri="{FF2B5EF4-FFF2-40B4-BE49-F238E27FC236}">
                    <a16:creationId xmlns:a16="http://schemas.microsoft.com/office/drawing/2014/main" id="{A6FF2B0A-6F02-419D-1A25-DE0AD6492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240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/>
                <a:r>
                  <a:rPr lang="en-US" altLang="zh-CN" sz="2400" b="0" i="1">
                    <a:solidFill>
                      <a:schemeClr val="tx2"/>
                    </a:solidFill>
                  </a:rPr>
                  <a:t>s</a:t>
                </a:r>
                <a:endParaRPr lang="en-US" altLang="zh-CN" sz="1600" b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7695" name="Line 44">
              <a:extLst>
                <a:ext uri="{FF2B5EF4-FFF2-40B4-BE49-F238E27FC236}">
                  <a16:creationId xmlns:a16="http://schemas.microsoft.com/office/drawing/2014/main" id="{E2992814-71E7-F974-BD87-F6F1930D7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" y="2472"/>
              <a:ext cx="0" cy="14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6" name="Line 45">
              <a:extLst>
                <a:ext uri="{FF2B5EF4-FFF2-40B4-BE49-F238E27FC236}">
                  <a16:creationId xmlns:a16="http://schemas.microsoft.com/office/drawing/2014/main" id="{07F3DC8B-F00E-A910-9A47-8E4940727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208"/>
              <a:ext cx="159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97" name="Rectangle 46">
              <a:extLst>
                <a:ext uri="{FF2B5EF4-FFF2-40B4-BE49-F238E27FC236}">
                  <a16:creationId xmlns:a16="http://schemas.microsoft.com/office/drawing/2014/main" id="{ECE5C23D-2F44-153F-32A5-97FF73125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2160"/>
              <a:ext cx="121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400">
                  <a:solidFill>
                    <a:srgbClr val="FF0033"/>
                  </a:solidFill>
                </a:rPr>
                <a:t>.</a:t>
              </a:r>
              <a:endParaRPr lang="en-US" altLang="zh-CN" sz="2400">
                <a:solidFill>
                  <a:srgbClr val="FF00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3951" name="Group 47">
            <a:extLst>
              <a:ext uri="{FF2B5EF4-FFF2-40B4-BE49-F238E27FC236}">
                <a16:creationId xmlns:a16="http://schemas.microsoft.com/office/drawing/2014/main" id="{E635A6AB-191C-5BD6-FBFF-33AF3FA8F44D}"/>
              </a:ext>
            </a:extLst>
          </p:cNvPr>
          <p:cNvGrpSpPr>
            <a:grpSpLocks/>
          </p:cNvGrpSpPr>
          <p:nvPr/>
        </p:nvGrpSpPr>
        <p:grpSpPr bwMode="auto">
          <a:xfrm>
            <a:off x="6248401" y="2152650"/>
            <a:ext cx="4157663" cy="971550"/>
            <a:chOff x="2976" y="1356"/>
            <a:chExt cx="2619" cy="612"/>
          </a:xfrm>
        </p:grpSpPr>
        <p:sp>
          <p:nvSpPr>
            <p:cNvPr id="27692" name="Text Box 48">
              <a:extLst>
                <a:ext uri="{FF2B5EF4-FFF2-40B4-BE49-F238E27FC236}">
                  <a16:creationId xmlns:a16="http://schemas.microsoft.com/office/drawing/2014/main" id="{53BB40F1-0D64-58B9-3F85-A8B2FFF6C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9" y="1356"/>
              <a:ext cx="986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zh-CN" altLang="en-US">
                  <a:solidFill>
                    <a:srgbClr val="0000FF"/>
                  </a:solidFill>
                  <a:ea typeface="楷体_GB2312" pitchFamily="49" charset="-122"/>
                </a:rPr>
                <a:t>初始磁</a:t>
              </a:r>
            </a:p>
            <a:p>
              <a:pPr>
                <a:lnSpc>
                  <a:spcPct val="80000"/>
                </a:lnSpc>
              </a:pPr>
              <a:r>
                <a:rPr lang="zh-CN" altLang="en-US">
                  <a:solidFill>
                    <a:srgbClr val="0000FF"/>
                  </a:solidFill>
                  <a:ea typeface="楷体_GB2312" pitchFamily="49" charset="-122"/>
                </a:rPr>
                <a:t>化曲线</a:t>
              </a:r>
            </a:p>
          </p:txBody>
        </p:sp>
        <p:sp>
          <p:nvSpPr>
            <p:cNvPr id="27693" name="Line 49">
              <a:extLst>
                <a:ext uri="{FF2B5EF4-FFF2-40B4-BE49-F238E27FC236}">
                  <a16:creationId xmlns:a16="http://schemas.microsoft.com/office/drawing/2014/main" id="{2B3E46A5-9ABE-DACE-6599-5AB91BA409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1680"/>
              <a:ext cx="1632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3954" name="Group 50">
            <a:extLst>
              <a:ext uri="{FF2B5EF4-FFF2-40B4-BE49-F238E27FC236}">
                <a16:creationId xmlns:a16="http://schemas.microsoft.com/office/drawing/2014/main" id="{20B31A50-179E-800B-0172-DE5BE1B4E653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873250"/>
            <a:ext cx="2971800" cy="641350"/>
            <a:chOff x="672" y="1180"/>
            <a:chExt cx="1872" cy="404"/>
          </a:xfrm>
        </p:grpSpPr>
        <p:grpSp>
          <p:nvGrpSpPr>
            <p:cNvPr id="27687" name="Group 51">
              <a:extLst>
                <a:ext uri="{FF2B5EF4-FFF2-40B4-BE49-F238E27FC236}">
                  <a16:creationId xmlns:a16="http://schemas.microsoft.com/office/drawing/2014/main" id="{C412CE12-B7CA-A509-8263-F1B539545E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4" y="1248"/>
              <a:ext cx="400" cy="333"/>
              <a:chOff x="1109" y="720"/>
              <a:chExt cx="380" cy="319"/>
            </a:xfrm>
          </p:grpSpPr>
          <p:sp>
            <p:nvSpPr>
              <p:cNvPr id="27690" name="Rectangle 52">
                <a:extLst>
                  <a:ext uri="{FF2B5EF4-FFF2-40B4-BE49-F238E27FC236}">
                    <a16:creationId xmlns:a16="http://schemas.microsoft.com/office/drawing/2014/main" id="{D433CF44-4569-523A-0C6F-025F4577C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9" y="720"/>
                <a:ext cx="197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>
                  <a:lnSpc>
                    <a:spcPct val="90000"/>
                  </a:lnSpc>
                </a:pPr>
                <a:r>
                  <a:rPr lang="en-US" altLang="zh-CN" b="0" i="1">
                    <a:solidFill>
                      <a:schemeClr val="tx2"/>
                    </a:solidFill>
                  </a:rPr>
                  <a:t>B</a:t>
                </a:r>
                <a:endParaRPr lang="en-US" altLang="zh-CN" sz="2400" b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91" name="Rectangle 53">
                <a:extLst>
                  <a:ext uri="{FF2B5EF4-FFF2-40B4-BE49-F238E27FC236}">
                    <a16:creationId xmlns:a16="http://schemas.microsoft.com/office/drawing/2014/main" id="{70D0611F-B837-7FAF-F94F-9386AED03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816"/>
                <a:ext cx="241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b="1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eaLnBrk="1" hangingPunct="1"/>
                <a:r>
                  <a:rPr lang="en-US" altLang="zh-CN" sz="2400" b="0" i="1">
                    <a:solidFill>
                      <a:schemeClr val="tx2"/>
                    </a:solidFill>
                  </a:rPr>
                  <a:t>r</a:t>
                </a:r>
                <a:endParaRPr lang="en-US" altLang="zh-CN" sz="1600" b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7688" name="Text Box 54">
              <a:extLst>
                <a:ext uri="{FF2B5EF4-FFF2-40B4-BE49-F238E27FC236}">
                  <a16:creationId xmlns:a16="http://schemas.microsoft.com/office/drawing/2014/main" id="{B61268E6-9B43-93EF-9580-82D4F949A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180"/>
              <a:ext cx="8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0000FF"/>
                  </a:solidFill>
                  <a:ea typeface="楷体_GB2312" pitchFamily="49" charset="-122"/>
                </a:rPr>
                <a:t>剩  磁</a:t>
              </a:r>
            </a:p>
          </p:txBody>
        </p:sp>
        <p:sp>
          <p:nvSpPr>
            <p:cNvPr id="27689" name="Line 55">
              <a:extLst>
                <a:ext uri="{FF2B5EF4-FFF2-40B4-BE49-F238E27FC236}">
                  <a16:creationId xmlns:a16="http://schemas.microsoft.com/office/drawing/2014/main" id="{B0DB4B08-87EF-AD50-E395-2CF8B0EBD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392"/>
              <a:ext cx="576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3960" name="Group 56">
            <a:extLst>
              <a:ext uri="{FF2B5EF4-FFF2-40B4-BE49-F238E27FC236}">
                <a16:creationId xmlns:a16="http://schemas.microsoft.com/office/drawing/2014/main" id="{9B1D01E8-7D4F-304A-7BFD-815766C54F61}"/>
              </a:ext>
            </a:extLst>
          </p:cNvPr>
          <p:cNvGrpSpPr>
            <a:grpSpLocks/>
          </p:cNvGrpSpPr>
          <p:nvPr/>
        </p:nvGrpSpPr>
        <p:grpSpPr bwMode="auto">
          <a:xfrm>
            <a:off x="5002209" y="469900"/>
            <a:ext cx="5046667" cy="4021168"/>
            <a:chOff x="2191" y="333"/>
            <a:chExt cx="3170" cy="2485"/>
          </a:xfrm>
        </p:grpSpPr>
        <p:sp>
          <p:nvSpPr>
            <p:cNvPr id="27672" name="Line 57">
              <a:extLst>
                <a:ext uri="{FF2B5EF4-FFF2-40B4-BE49-F238E27FC236}">
                  <a16:creationId xmlns:a16="http://schemas.microsoft.com/office/drawing/2014/main" id="{C1BBE915-D896-C8B4-A54F-2A15512E62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477" y="174"/>
              <a:ext cx="0" cy="1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673" name="Group 58">
              <a:extLst>
                <a:ext uri="{FF2B5EF4-FFF2-40B4-BE49-F238E27FC236}">
                  <a16:creationId xmlns:a16="http://schemas.microsoft.com/office/drawing/2014/main" id="{9BB1D8EF-203C-4FF7-1EF4-78F713FCB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1" y="333"/>
              <a:ext cx="3170" cy="2485"/>
              <a:chOff x="2191" y="333"/>
              <a:chExt cx="3170" cy="2485"/>
            </a:xfrm>
          </p:grpSpPr>
          <p:grpSp>
            <p:nvGrpSpPr>
              <p:cNvPr id="27674" name="Group 59">
                <a:extLst>
                  <a:ext uri="{FF2B5EF4-FFF2-40B4-BE49-F238E27FC236}">
                    <a16:creationId xmlns:a16="http://schemas.microsoft.com/office/drawing/2014/main" id="{2B03E410-96F4-B199-443D-F2E5B8543A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52" y="1062"/>
                <a:ext cx="408" cy="1756"/>
                <a:chOff x="4152" y="1062"/>
                <a:chExt cx="408" cy="1756"/>
              </a:xfrm>
            </p:grpSpPr>
            <p:sp>
              <p:nvSpPr>
                <p:cNvPr id="27682" name="Line 60">
                  <a:extLst>
                    <a:ext uri="{FF2B5EF4-FFF2-40B4-BE49-F238E27FC236}">
                      <a16:creationId xmlns:a16="http://schemas.microsoft.com/office/drawing/2014/main" id="{364EB3BF-F0F8-96C3-66CD-5AFBA77BC5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5" y="1062"/>
                  <a:ext cx="0" cy="141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3" name="Rectangle 61">
                  <a:extLst>
                    <a:ext uri="{FF2B5EF4-FFF2-40B4-BE49-F238E27FC236}">
                      <a16:creationId xmlns:a16="http://schemas.microsoft.com/office/drawing/2014/main" id="{33972065-0D46-7000-D912-E1966708A3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5" y="2121"/>
                  <a:ext cx="121" cy="4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4400">
                      <a:solidFill>
                        <a:srgbClr val="FF0033"/>
                      </a:solidFill>
                    </a:rPr>
                    <a:t>.</a:t>
                  </a:r>
                  <a:endParaRPr lang="en-US" altLang="zh-CN" sz="2400">
                    <a:solidFill>
                      <a:srgbClr val="FF0033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7684" name="Group 62">
                  <a:extLst>
                    <a:ext uri="{FF2B5EF4-FFF2-40B4-BE49-F238E27FC236}">
                      <a16:creationId xmlns:a16="http://schemas.microsoft.com/office/drawing/2014/main" id="{F81F82AB-9C75-A790-30AD-416190EDDD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52" y="2484"/>
                  <a:ext cx="408" cy="334"/>
                  <a:chOff x="1724" y="1680"/>
                  <a:chExt cx="389" cy="302"/>
                </a:xfrm>
              </p:grpSpPr>
              <p:sp>
                <p:nvSpPr>
                  <p:cNvPr id="27685" name="Rectangle 63">
                    <a:extLst>
                      <a:ext uri="{FF2B5EF4-FFF2-40B4-BE49-F238E27FC236}">
                        <a16:creationId xmlns:a16="http://schemas.microsoft.com/office/drawing/2014/main" id="{720DBDD4-6F3A-56E0-8D8F-ACFC3CB10D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24" y="1680"/>
                    <a:ext cx="219" cy="2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dist" eaLnBrk="1" hangingPunct="1">
                      <a:lnSpc>
                        <a:spcPct val="90000"/>
                      </a:lnSpc>
                    </a:pPr>
                    <a:r>
                      <a:rPr lang="en-US" altLang="zh-CN" b="0" i="1">
                        <a:solidFill>
                          <a:schemeClr val="tx2"/>
                        </a:solidFill>
                      </a:rPr>
                      <a:t>H</a:t>
                    </a:r>
                    <a:endParaRPr lang="en-US" altLang="zh-CN" sz="2400" b="0">
                      <a:solidFill>
                        <a:schemeClr val="tx2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86" name="Rectangle 64">
                    <a:extLst>
                      <a:ext uri="{FF2B5EF4-FFF2-40B4-BE49-F238E27FC236}">
                        <a16:creationId xmlns:a16="http://schemas.microsoft.com/office/drawing/2014/main" id="{F56DED13-28CE-0512-EB7F-639077152E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5" y="1776"/>
                    <a:ext cx="238" cy="20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dist" eaLnBrk="1" hangingPunct="1"/>
                    <a:r>
                      <a:rPr lang="en-US" altLang="zh-CN" sz="2400" b="0" i="1">
                        <a:solidFill>
                          <a:schemeClr val="tx2"/>
                        </a:solidFill>
                      </a:rPr>
                      <a:t>s</a:t>
                    </a:r>
                    <a:endParaRPr lang="en-US" altLang="zh-CN" sz="1600" b="0">
                      <a:solidFill>
                        <a:schemeClr val="tx2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27675" name="Group 65">
                <a:extLst>
                  <a:ext uri="{FF2B5EF4-FFF2-40B4-BE49-F238E27FC236}">
                    <a16:creationId xmlns:a16="http://schemas.microsoft.com/office/drawing/2014/main" id="{C97A8286-5D8F-B267-6029-7970130081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1" y="333"/>
                <a:ext cx="3170" cy="865"/>
                <a:chOff x="2191" y="333"/>
                <a:chExt cx="3170" cy="865"/>
              </a:xfrm>
            </p:grpSpPr>
            <p:grpSp>
              <p:nvGrpSpPr>
                <p:cNvPr id="27676" name="Group 66">
                  <a:extLst>
                    <a:ext uri="{FF2B5EF4-FFF2-40B4-BE49-F238E27FC236}">
                      <a16:creationId xmlns:a16="http://schemas.microsoft.com/office/drawing/2014/main" id="{C59D634A-D1D3-AAFA-75AC-7EADCC8C43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1" y="868"/>
                  <a:ext cx="401" cy="330"/>
                  <a:chOff x="1637" y="816"/>
                  <a:chExt cx="380" cy="311"/>
                </a:xfrm>
              </p:grpSpPr>
              <p:sp>
                <p:nvSpPr>
                  <p:cNvPr id="27680" name="Rectangle 67">
                    <a:extLst>
                      <a:ext uri="{FF2B5EF4-FFF2-40B4-BE49-F238E27FC236}">
                        <a16:creationId xmlns:a16="http://schemas.microsoft.com/office/drawing/2014/main" id="{31D25259-BEC9-FD01-8E7F-03753706C7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37" y="816"/>
                    <a:ext cx="197" cy="29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dist" eaLnBrk="1" hangingPunct="1">
                      <a:lnSpc>
                        <a:spcPct val="90000"/>
                      </a:lnSpc>
                    </a:pPr>
                    <a:r>
                      <a:rPr lang="en-US" altLang="zh-CN" b="0" i="1">
                        <a:solidFill>
                          <a:schemeClr val="tx2"/>
                        </a:solidFill>
                      </a:rPr>
                      <a:t>B</a:t>
                    </a:r>
                    <a:endParaRPr lang="en-US" altLang="zh-CN" sz="2400" b="0">
                      <a:solidFill>
                        <a:schemeClr val="tx2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81" name="Rectangle 68">
                    <a:extLst>
                      <a:ext uri="{FF2B5EF4-FFF2-40B4-BE49-F238E27FC236}">
                        <a16:creationId xmlns:a16="http://schemas.microsoft.com/office/drawing/2014/main" id="{0258C2C8-20AD-23D8-8356-141D4461E6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912"/>
                    <a:ext cx="241" cy="2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36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dist" eaLnBrk="1" hangingPunct="1"/>
                    <a:r>
                      <a:rPr lang="en-US" altLang="zh-CN" sz="2400" b="0" i="1">
                        <a:solidFill>
                          <a:schemeClr val="tx2"/>
                        </a:solidFill>
                      </a:rPr>
                      <a:t>s</a:t>
                    </a:r>
                    <a:endParaRPr lang="en-US" altLang="zh-CN" sz="1600" b="0">
                      <a:solidFill>
                        <a:schemeClr val="tx2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677" name="Rectangle 69">
                  <a:extLst>
                    <a:ext uri="{FF2B5EF4-FFF2-40B4-BE49-F238E27FC236}">
                      <a16:creationId xmlns:a16="http://schemas.microsoft.com/office/drawing/2014/main" id="{7AA9777A-0B62-054A-1D3A-0739D5FF45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8" y="778"/>
                  <a:ext cx="121" cy="4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4400">
                      <a:solidFill>
                        <a:srgbClr val="FF0033"/>
                      </a:solidFill>
                    </a:rPr>
                    <a:t>.</a:t>
                  </a:r>
                  <a:endParaRPr lang="en-US" altLang="zh-CN" sz="2400">
                    <a:solidFill>
                      <a:srgbClr val="FF0033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7678" name="Text Box 70">
                  <a:extLst>
                    <a:ext uri="{FF2B5EF4-FFF2-40B4-BE49-F238E27FC236}">
                      <a16:creationId xmlns:a16="http://schemas.microsoft.com/office/drawing/2014/main" id="{5D18EE31-8331-4923-CF25-5CDC83449D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7" y="333"/>
                  <a:ext cx="2224" cy="3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80000"/>
                    </a:lnSpc>
                  </a:pPr>
                  <a:r>
                    <a:rPr lang="en-US" altLang="zh-CN">
                      <a:solidFill>
                        <a:srgbClr val="0000FF"/>
                      </a:solidFill>
                      <a:ea typeface="楷体_GB2312" pitchFamily="49" charset="-122"/>
                    </a:rPr>
                    <a:t> </a:t>
                  </a:r>
                  <a:r>
                    <a:rPr lang="zh-CN" altLang="en-US">
                      <a:solidFill>
                        <a:srgbClr val="0000FF"/>
                      </a:solidFill>
                      <a:ea typeface="楷体_GB2312" pitchFamily="49" charset="-122"/>
                    </a:rPr>
                    <a:t>饱和磁感应强度</a:t>
                  </a:r>
                </a:p>
              </p:txBody>
            </p:sp>
            <p:sp>
              <p:nvSpPr>
                <p:cNvPr id="27679" name="Line 71">
                  <a:extLst>
                    <a:ext uri="{FF2B5EF4-FFF2-40B4-BE49-F238E27FC236}">
                      <a16:creationId xmlns:a16="http://schemas.microsoft.com/office/drawing/2014/main" id="{B87A0EFC-AAE0-0734-76FF-719936DF64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88" y="624"/>
                  <a:ext cx="816" cy="336"/>
                </a:xfrm>
                <a:prstGeom prst="line">
                  <a:avLst/>
                </a:prstGeom>
                <a:noFill/>
                <a:ln w="19050">
                  <a:solidFill>
                    <a:srgbClr val="FF99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23976" name="Group 72">
            <a:extLst>
              <a:ext uri="{FF2B5EF4-FFF2-40B4-BE49-F238E27FC236}">
                <a16:creationId xmlns:a16="http://schemas.microsoft.com/office/drawing/2014/main" id="{60FDAE9E-64C4-8457-13EF-81B403144459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273427"/>
            <a:ext cx="2590800" cy="1787525"/>
            <a:chOff x="480" y="2062"/>
            <a:chExt cx="1632" cy="1126"/>
          </a:xfrm>
        </p:grpSpPr>
        <p:sp>
          <p:nvSpPr>
            <p:cNvPr id="27665" name="Text Box 73">
              <a:extLst>
                <a:ext uri="{FF2B5EF4-FFF2-40B4-BE49-F238E27FC236}">
                  <a16:creationId xmlns:a16="http://schemas.microsoft.com/office/drawing/2014/main" id="{6045C9B3-5E7B-2EED-4BAB-5D3A00CDB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784"/>
              <a:ext cx="98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0000FF"/>
                  </a:solidFill>
                  <a:ea typeface="楷体_GB2312" pitchFamily="49" charset="-122"/>
                </a:rPr>
                <a:t>矫顽力</a:t>
              </a:r>
            </a:p>
          </p:txBody>
        </p:sp>
        <p:grpSp>
          <p:nvGrpSpPr>
            <p:cNvPr id="27666" name="Group 74">
              <a:extLst>
                <a:ext uri="{FF2B5EF4-FFF2-40B4-BE49-F238E27FC236}">
                  <a16:creationId xmlns:a16="http://schemas.microsoft.com/office/drawing/2014/main" id="{5145A0B9-14FC-8FB2-176C-FDF596721D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062"/>
              <a:ext cx="576" cy="327"/>
              <a:chOff x="1440" y="2062"/>
              <a:chExt cx="576" cy="327"/>
            </a:xfrm>
          </p:grpSpPr>
          <p:grpSp>
            <p:nvGrpSpPr>
              <p:cNvPr id="27668" name="Group 75">
                <a:extLst>
                  <a:ext uri="{FF2B5EF4-FFF2-40B4-BE49-F238E27FC236}">
                    <a16:creationId xmlns:a16="http://schemas.microsoft.com/office/drawing/2014/main" id="{7BB0A359-BEF3-0771-F0DB-9B709264CB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5" y="2062"/>
                <a:ext cx="401" cy="327"/>
                <a:chOff x="950" y="1536"/>
                <a:chExt cx="394" cy="353"/>
              </a:xfrm>
            </p:grpSpPr>
            <p:sp>
              <p:nvSpPr>
                <p:cNvPr id="27670" name="Rectangle 76">
                  <a:extLst>
                    <a:ext uri="{FF2B5EF4-FFF2-40B4-BE49-F238E27FC236}">
                      <a16:creationId xmlns:a16="http://schemas.microsoft.com/office/drawing/2014/main" id="{227FB1A5-C0D1-441B-04B7-7BB8E1822D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0" y="1536"/>
                  <a:ext cx="226" cy="3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dist" eaLnBrk="1" hangingPunct="1">
                    <a:lnSpc>
                      <a:spcPct val="90000"/>
                    </a:lnSpc>
                  </a:pPr>
                  <a:r>
                    <a:rPr lang="en-US" altLang="zh-CN" b="0" i="1">
                      <a:solidFill>
                        <a:schemeClr val="tx2"/>
                      </a:solidFill>
                    </a:rPr>
                    <a:t>H</a:t>
                  </a:r>
                  <a:endParaRPr lang="en-US" altLang="zh-CN" sz="2400" b="0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7671" name="Rectangle 77">
                  <a:extLst>
                    <a:ext uri="{FF2B5EF4-FFF2-40B4-BE49-F238E27FC236}">
                      <a16:creationId xmlns:a16="http://schemas.microsoft.com/office/drawing/2014/main" id="{A9BAB73F-C984-2FE7-638B-565C888A8D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1680"/>
                  <a:ext cx="240" cy="2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tx1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dist" eaLnBrk="1" hangingPunct="1"/>
                  <a:r>
                    <a:rPr lang="en-US" altLang="zh-CN" sz="2000" b="0" i="1">
                      <a:solidFill>
                        <a:schemeClr val="tx2"/>
                      </a:solidFill>
                    </a:rPr>
                    <a:t>C</a:t>
                  </a:r>
                  <a:endParaRPr lang="en-US" altLang="zh-CN" sz="1600" b="0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669" name="Line 78">
                <a:extLst>
                  <a:ext uri="{FF2B5EF4-FFF2-40B4-BE49-F238E27FC236}">
                    <a16:creationId xmlns:a16="http://schemas.microsoft.com/office/drawing/2014/main" id="{94DB5011-20EA-6841-F336-76EB1B0B57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159" cy="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67" name="Line 79">
              <a:extLst>
                <a:ext uri="{FF2B5EF4-FFF2-40B4-BE49-F238E27FC236}">
                  <a16:creationId xmlns:a16="http://schemas.microsoft.com/office/drawing/2014/main" id="{D7F22DB0-F1E6-73EE-3C6A-4AD567CFD9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544"/>
              <a:ext cx="432" cy="384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3984" name="Group 80">
            <a:extLst>
              <a:ext uri="{FF2B5EF4-FFF2-40B4-BE49-F238E27FC236}">
                <a16:creationId xmlns:a16="http://schemas.microsoft.com/office/drawing/2014/main" id="{51076828-6A68-E6EC-1A25-9CD47C356BF3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724402"/>
            <a:ext cx="4070350" cy="1176338"/>
            <a:chOff x="2928" y="2976"/>
            <a:chExt cx="2564" cy="741"/>
          </a:xfrm>
        </p:grpSpPr>
        <p:sp>
          <p:nvSpPr>
            <p:cNvPr id="27663" name="Text Box 81">
              <a:extLst>
                <a:ext uri="{FF2B5EF4-FFF2-40B4-BE49-F238E27FC236}">
                  <a16:creationId xmlns:a16="http://schemas.microsoft.com/office/drawing/2014/main" id="{0E72DD44-F505-9726-5ABB-7DDCD9F3A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0" y="3232"/>
              <a:ext cx="1542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4400">
                  <a:solidFill>
                    <a:srgbClr val="00CC00"/>
                  </a:solidFill>
                  <a:ea typeface="黑体" panose="02010609060101010101" pitchFamily="49" charset="-122"/>
                </a:rPr>
                <a:t>磁滞回线</a:t>
              </a:r>
              <a:endParaRPr lang="zh-CN" altLang="en-US" sz="4800">
                <a:solidFill>
                  <a:srgbClr val="00CC00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27664" name="Line 82">
              <a:extLst>
                <a:ext uri="{FF2B5EF4-FFF2-40B4-BE49-F238E27FC236}">
                  <a16:creationId xmlns:a16="http://schemas.microsoft.com/office/drawing/2014/main" id="{7EB3C391-A372-9D85-6650-876BEA0065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28" y="2976"/>
              <a:ext cx="960" cy="38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07" name="Group 99">
            <a:extLst>
              <a:ext uri="{FF2B5EF4-FFF2-40B4-BE49-F238E27FC236}">
                <a16:creationId xmlns:a16="http://schemas.microsoft.com/office/drawing/2014/main" id="{695623A7-752B-7CCB-FEBB-794DBE0643F3}"/>
              </a:ext>
            </a:extLst>
          </p:cNvPr>
          <p:cNvGrpSpPr>
            <a:grpSpLocks/>
          </p:cNvGrpSpPr>
          <p:nvPr/>
        </p:nvGrpSpPr>
        <p:grpSpPr bwMode="auto">
          <a:xfrm>
            <a:off x="4495801" y="152401"/>
            <a:ext cx="2136775" cy="720725"/>
            <a:chOff x="624" y="672"/>
            <a:chExt cx="1346" cy="454"/>
          </a:xfrm>
        </p:grpSpPr>
        <p:sp>
          <p:nvSpPr>
            <p:cNvPr id="26708" name="Rectangle 3">
              <a:extLst>
                <a:ext uri="{FF2B5EF4-FFF2-40B4-BE49-F238E27FC236}">
                  <a16:creationId xmlns:a16="http://schemas.microsoft.com/office/drawing/2014/main" id="{2D180676-FBEE-65EF-4F3C-2A59BBCF7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677"/>
              <a:ext cx="2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i="1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26709" name="Rectangle 7">
              <a:extLst>
                <a:ext uri="{FF2B5EF4-FFF2-40B4-BE49-F238E27FC236}">
                  <a16:creationId xmlns:a16="http://schemas.microsoft.com/office/drawing/2014/main" id="{56EAEC1C-550D-AB67-CEDF-96D34311B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693"/>
              <a:ext cx="29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6710" name="Rectangle 8">
              <a:extLst>
                <a:ext uri="{FF2B5EF4-FFF2-40B4-BE49-F238E27FC236}">
                  <a16:creationId xmlns:a16="http://schemas.microsoft.com/office/drawing/2014/main" id="{D51BDD56-32F3-D01C-572C-4E8D889BE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" y="672"/>
              <a:ext cx="3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i="1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26711" name="Rectangle 9">
              <a:extLst>
                <a:ext uri="{FF2B5EF4-FFF2-40B4-BE49-F238E27FC236}">
                  <a16:creationId xmlns:a16="http://schemas.microsoft.com/office/drawing/2014/main" id="{4506918F-63CB-44DA-A298-CB329ACC7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" y="710"/>
              <a:ext cx="31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>
                  <a:solidFill>
                    <a:srgbClr val="000000"/>
                  </a:solidFill>
                </a:rPr>
                <a:t>=</a:t>
              </a:r>
            </a:p>
          </p:txBody>
        </p:sp>
        <p:sp>
          <p:nvSpPr>
            <p:cNvPr id="26712" name="Rectangle 10">
              <a:extLst>
                <a:ext uri="{FF2B5EF4-FFF2-40B4-BE49-F238E27FC236}">
                  <a16:creationId xmlns:a16="http://schemas.microsoft.com/office/drawing/2014/main" id="{6122A377-51E7-4644-F0A9-92BA8F4B5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817"/>
              <a:ext cx="1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i</a:t>
              </a:r>
            </a:p>
          </p:txBody>
        </p:sp>
        <p:grpSp>
          <p:nvGrpSpPr>
            <p:cNvPr id="26713" name="Group 13">
              <a:extLst>
                <a:ext uri="{FF2B5EF4-FFF2-40B4-BE49-F238E27FC236}">
                  <a16:creationId xmlns:a16="http://schemas.microsoft.com/office/drawing/2014/main" id="{8D5AAE75-D16E-7356-6604-54D79C2BA9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6" y="680"/>
              <a:ext cx="424" cy="446"/>
              <a:chOff x="1485" y="680"/>
              <a:chExt cx="424" cy="446"/>
            </a:xfrm>
          </p:grpSpPr>
          <p:sp>
            <p:nvSpPr>
              <p:cNvPr id="26714" name="Rectangle 11">
                <a:extLst>
                  <a:ext uri="{FF2B5EF4-FFF2-40B4-BE49-F238E27FC236}">
                    <a16:creationId xmlns:a16="http://schemas.microsoft.com/office/drawing/2014/main" id="{30F3AE6E-C6A8-5517-CEDE-01B8195E4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5" y="698"/>
                <a:ext cx="295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600">
                    <a:solidFill>
                      <a:srgbClr val="000000"/>
                    </a:solidFill>
                  </a:rPr>
                  <a:t>d</a:t>
                </a:r>
              </a:p>
            </p:txBody>
          </p:sp>
          <p:sp>
            <p:nvSpPr>
              <p:cNvPr id="26715" name="Rectangle 12">
                <a:extLst>
                  <a:ext uri="{FF2B5EF4-FFF2-40B4-BE49-F238E27FC236}">
                    <a16:creationId xmlns:a16="http://schemas.microsoft.com/office/drawing/2014/main" id="{F7852022-F794-E9B6-A9B3-AC3AF32C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2" y="680"/>
                <a:ext cx="227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000" i="1">
                    <a:solidFill>
                      <a:srgbClr val="000000"/>
                    </a:solidFill>
                  </a:rPr>
                  <a:t>t</a:t>
                </a:r>
              </a:p>
            </p:txBody>
          </p:sp>
        </p:grpSp>
      </p:grpSp>
      <p:sp>
        <p:nvSpPr>
          <p:cNvPr id="43032" name="Rectangle 24">
            <a:extLst>
              <a:ext uri="{FF2B5EF4-FFF2-40B4-BE49-F238E27FC236}">
                <a16:creationId xmlns:a16="http://schemas.microsoft.com/office/drawing/2014/main" id="{65C50640-3B69-31F3-9768-C36C34026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6" y="152401"/>
            <a:ext cx="2667397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3333FF"/>
                </a:solidFill>
              </a:rPr>
              <a:t>   </a:t>
            </a:r>
            <a:r>
              <a:rPr lang="zh-CN" altLang="en-US" sz="3600" b="1">
                <a:solidFill>
                  <a:srgbClr val="3333FF"/>
                </a:solidFill>
              </a:rPr>
              <a:t>感应电量</a:t>
            </a:r>
            <a:r>
              <a:rPr lang="en-US" altLang="zh-CN" sz="3600" b="1">
                <a:solidFill>
                  <a:srgbClr val="3333FF"/>
                </a:solidFill>
              </a:rPr>
              <a:t>:</a:t>
            </a:r>
          </a:p>
        </p:txBody>
      </p:sp>
      <p:grpSp>
        <p:nvGrpSpPr>
          <p:cNvPr id="43104" name="Group 96">
            <a:extLst>
              <a:ext uri="{FF2B5EF4-FFF2-40B4-BE49-F238E27FC236}">
                <a16:creationId xmlns:a16="http://schemas.microsoft.com/office/drawing/2014/main" id="{54CC25CE-0F64-C594-5ADE-9C3A668619A6}"/>
              </a:ext>
            </a:extLst>
          </p:cNvPr>
          <p:cNvGrpSpPr>
            <a:grpSpLocks/>
          </p:cNvGrpSpPr>
          <p:nvPr/>
        </p:nvGrpSpPr>
        <p:grpSpPr bwMode="auto">
          <a:xfrm>
            <a:off x="2744788" y="2227263"/>
            <a:ext cx="2895600" cy="1174750"/>
            <a:chOff x="1064" y="2044"/>
            <a:chExt cx="1824" cy="740"/>
          </a:xfrm>
        </p:grpSpPr>
        <p:sp>
          <p:nvSpPr>
            <p:cNvPr id="26695" name="Rectangle 61">
              <a:extLst>
                <a:ext uri="{FF2B5EF4-FFF2-40B4-BE49-F238E27FC236}">
                  <a16:creationId xmlns:a16="http://schemas.microsoft.com/office/drawing/2014/main" id="{1510FEA8-733C-ABA9-5FEE-CF1DC4FB7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" y="2044"/>
              <a:ext cx="37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6696" name="Rectangle 54">
              <a:extLst>
                <a:ext uri="{FF2B5EF4-FFF2-40B4-BE49-F238E27FC236}">
                  <a16:creationId xmlns:a16="http://schemas.microsoft.com/office/drawing/2014/main" id="{A58DCE53-B5CB-8700-9327-01C3B2E07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2188"/>
              <a:ext cx="28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>
                  <a:solidFill>
                    <a:srgbClr val="000000"/>
                  </a:solidFill>
                </a:rPr>
                <a:t>=</a:t>
              </a:r>
            </a:p>
          </p:txBody>
        </p:sp>
        <p:grpSp>
          <p:nvGrpSpPr>
            <p:cNvPr id="26697" name="Group 57">
              <a:extLst>
                <a:ext uri="{FF2B5EF4-FFF2-40B4-BE49-F238E27FC236}">
                  <a16:creationId xmlns:a16="http://schemas.microsoft.com/office/drawing/2014/main" id="{23229685-1498-75E7-2C48-B8B9397BFF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1" y="2186"/>
              <a:ext cx="487" cy="444"/>
              <a:chOff x="2306" y="2186"/>
              <a:chExt cx="487" cy="444"/>
            </a:xfrm>
          </p:grpSpPr>
          <p:sp>
            <p:nvSpPr>
              <p:cNvPr id="26706" name="Rectangle 55">
                <a:extLst>
                  <a:ext uri="{FF2B5EF4-FFF2-40B4-BE49-F238E27FC236}">
                    <a16:creationId xmlns:a16="http://schemas.microsoft.com/office/drawing/2014/main" id="{C60F3A26-D675-8F51-9025-7ED6B8B3D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9" y="2222"/>
                <a:ext cx="364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600" i="1">
                    <a:solidFill>
                      <a:srgbClr val="000000"/>
                    </a:solidFill>
                  </a:rPr>
                  <a:t>Φ</a:t>
                </a:r>
              </a:p>
            </p:txBody>
          </p:sp>
          <p:sp>
            <p:nvSpPr>
              <p:cNvPr id="26707" name="Rectangle 56">
                <a:extLst>
                  <a:ext uri="{FF2B5EF4-FFF2-40B4-BE49-F238E27FC236}">
                    <a16:creationId xmlns:a16="http://schemas.microsoft.com/office/drawing/2014/main" id="{A49B8D22-85B6-EE37-B052-8FC4BF3EA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6" y="2186"/>
                <a:ext cx="295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600">
                    <a:solidFill>
                      <a:srgbClr val="000000"/>
                    </a:solidFill>
                  </a:rPr>
                  <a:t>d</a:t>
                </a:r>
              </a:p>
            </p:txBody>
          </p:sp>
        </p:grpSp>
        <p:sp>
          <p:nvSpPr>
            <p:cNvPr id="26698" name="Rectangle 58">
              <a:extLst>
                <a:ext uri="{FF2B5EF4-FFF2-40B4-BE49-F238E27FC236}">
                  <a16:creationId xmlns:a16="http://schemas.microsoft.com/office/drawing/2014/main" id="{323FA2DC-9021-1501-1CBC-ABAE5DCDD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380"/>
              <a:ext cx="31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i="1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26699" name="Line 59">
              <a:extLst>
                <a:ext uri="{FF2B5EF4-FFF2-40B4-BE49-F238E27FC236}">
                  <a16:creationId xmlns:a16="http://schemas.microsoft.com/office/drawing/2014/main" id="{1C1C03AE-4B0B-82AB-AE27-710071671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6" y="2400"/>
              <a:ext cx="13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00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700" name="Line 60">
              <a:extLst>
                <a:ext uri="{FF2B5EF4-FFF2-40B4-BE49-F238E27FC236}">
                  <a16:creationId xmlns:a16="http://schemas.microsoft.com/office/drawing/2014/main" id="{37A6F2EB-BE94-75DA-1688-37F3DC298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40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00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701" name="Rectangle 62">
              <a:extLst>
                <a:ext uri="{FF2B5EF4-FFF2-40B4-BE49-F238E27FC236}">
                  <a16:creationId xmlns:a16="http://schemas.microsoft.com/office/drawing/2014/main" id="{7F8DE9F4-94D7-E76D-4C99-A7E18C24E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" y="2362"/>
              <a:ext cx="2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Φ</a:t>
              </a:r>
            </a:p>
          </p:txBody>
        </p:sp>
        <p:sp>
          <p:nvSpPr>
            <p:cNvPr id="26702" name="Rectangle 63">
              <a:extLst>
                <a:ext uri="{FF2B5EF4-FFF2-40B4-BE49-F238E27FC236}">
                  <a16:creationId xmlns:a16="http://schemas.microsoft.com/office/drawing/2014/main" id="{B1E6DC20-F516-8608-971B-E06960483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" y="2456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6703" name="Rectangle 64">
              <a:extLst>
                <a:ext uri="{FF2B5EF4-FFF2-40B4-BE49-F238E27FC236}">
                  <a16:creationId xmlns:a16="http://schemas.microsoft.com/office/drawing/2014/main" id="{D393A080-E3B3-7E41-AFAB-13BD474A5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2054"/>
              <a:ext cx="2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Φ</a:t>
              </a:r>
            </a:p>
          </p:txBody>
        </p:sp>
        <p:sp>
          <p:nvSpPr>
            <p:cNvPr id="26704" name="Rectangle 65">
              <a:extLst>
                <a:ext uri="{FF2B5EF4-FFF2-40B4-BE49-F238E27FC236}">
                  <a16:creationId xmlns:a16="http://schemas.microsoft.com/office/drawing/2014/main" id="{79AF8F62-EB6C-61E0-7D12-60BE761AD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" y="2141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6705" name="Rectangle 82">
              <a:extLst>
                <a:ext uri="{FF2B5EF4-FFF2-40B4-BE49-F238E27FC236}">
                  <a16:creationId xmlns:a16="http://schemas.microsoft.com/office/drawing/2014/main" id="{42CB216B-E462-2740-3868-6CB633EB4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" y="2160"/>
              <a:ext cx="11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000">
                  <a:solidFill>
                    <a:srgbClr val="000000"/>
                  </a:solidFill>
                  <a:latin typeface="Symbol" panose="05050102010706020507" pitchFamily="18" charset="2"/>
                </a:rPr>
                <a:t>ò</a:t>
              </a:r>
              <a:endParaRPr lang="en-US" altLang="zh-CN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3105" name="Group 97">
            <a:extLst>
              <a:ext uri="{FF2B5EF4-FFF2-40B4-BE49-F238E27FC236}">
                <a16:creationId xmlns:a16="http://schemas.microsoft.com/office/drawing/2014/main" id="{4C3429B0-9111-65B9-C069-98A97B8A9E02}"/>
              </a:ext>
            </a:extLst>
          </p:cNvPr>
          <p:cNvGrpSpPr>
            <a:grpSpLocks/>
          </p:cNvGrpSpPr>
          <p:nvPr/>
        </p:nvGrpSpPr>
        <p:grpSpPr bwMode="auto">
          <a:xfrm>
            <a:off x="2211388" y="811214"/>
            <a:ext cx="2317750" cy="1203325"/>
            <a:chOff x="809" y="1114"/>
            <a:chExt cx="1460" cy="758"/>
          </a:xfrm>
        </p:grpSpPr>
        <p:sp>
          <p:nvSpPr>
            <p:cNvPr id="26684" name="Rectangle 42">
              <a:extLst>
                <a:ext uri="{FF2B5EF4-FFF2-40B4-BE49-F238E27FC236}">
                  <a16:creationId xmlns:a16="http://schemas.microsoft.com/office/drawing/2014/main" id="{41453A32-1FDB-635A-2F28-D1E6D07D1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" y="1324"/>
              <a:ext cx="27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i="1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26685" name="Rectangle 43">
              <a:extLst>
                <a:ext uri="{FF2B5EF4-FFF2-40B4-BE49-F238E27FC236}">
                  <a16:creationId xmlns:a16="http://schemas.microsoft.com/office/drawing/2014/main" id="{9E105676-8CA1-80A5-7AFA-24E73BD66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1352"/>
              <a:ext cx="35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>
                  <a:solidFill>
                    <a:srgbClr val="000000"/>
                  </a:solidFill>
                </a:rPr>
                <a:t>=</a:t>
              </a:r>
            </a:p>
          </p:txBody>
        </p:sp>
        <p:sp>
          <p:nvSpPr>
            <p:cNvPr id="26686" name="Rectangle 44">
              <a:extLst>
                <a:ext uri="{FF2B5EF4-FFF2-40B4-BE49-F238E27FC236}">
                  <a16:creationId xmlns:a16="http://schemas.microsoft.com/office/drawing/2014/main" id="{E246B011-B27B-CC60-F31C-9CF16ADD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1482"/>
              <a:ext cx="1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26687" name="Rectangle 45">
              <a:extLst>
                <a:ext uri="{FF2B5EF4-FFF2-40B4-BE49-F238E27FC236}">
                  <a16:creationId xmlns:a16="http://schemas.microsoft.com/office/drawing/2014/main" id="{42642366-1473-641B-3C6F-85F0A9959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" y="1372"/>
              <a:ext cx="2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i="1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26688" name="Rectangle 46">
              <a:extLst>
                <a:ext uri="{FF2B5EF4-FFF2-40B4-BE49-F238E27FC236}">
                  <a16:creationId xmlns:a16="http://schemas.microsoft.com/office/drawing/2014/main" id="{1A53B5B7-5171-6E1C-6C0D-1532D9BEA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" y="1372"/>
              <a:ext cx="29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6689" name="Rectangle 47">
              <a:extLst>
                <a:ext uri="{FF2B5EF4-FFF2-40B4-BE49-F238E27FC236}">
                  <a16:creationId xmlns:a16="http://schemas.microsoft.com/office/drawing/2014/main" id="{9B1D8F93-452C-6CA4-0D63-D2DCCF9BE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1334"/>
              <a:ext cx="22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 i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26690" name="Rectangle 48">
              <a:extLst>
                <a:ext uri="{FF2B5EF4-FFF2-40B4-BE49-F238E27FC236}">
                  <a16:creationId xmlns:a16="http://schemas.microsoft.com/office/drawing/2014/main" id="{BBB55352-55EE-7155-9B48-BA0ED6D26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1527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26691" name="Rectangle 49">
              <a:extLst>
                <a:ext uri="{FF2B5EF4-FFF2-40B4-BE49-F238E27FC236}">
                  <a16:creationId xmlns:a16="http://schemas.microsoft.com/office/drawing/2014/main" id="{564A8B6E-E78B-DBB7-9250-844532958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166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6692" name="Rectangle 50">
              <a:extLst>
                <a:ext uri="{FF2B5EF4-FFF2-40B4-BE49-F238E27FC236}">
                  <a16:creationId xmlns:a16="http://schemas.microsoft.com/office/drawing/2014/main" id="{FE2D92A6-B790-03AB-30DE-BCBB349D7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111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26693" name="Rectangle 51">
              <a:extLst>
                <a:ext uri="{FF2B5EF4-FFF2-40B4-BE49-F238E27FC236}">
                  <a16:creationId xmlns:a16="http://schemas.microsoft.com/office/drawing/2014/main" id="{F00C7748-C4AE-175A-95AC-8678F50B2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" y="1282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6694" name="Rectangle 83">
              <a:extLst>
                <a:ext uri="{FF2B5EF4-FFF2-40B4-BE49-F238E27FC236}">
                  <a16:creationId xmlns:a16="http://schemas.microsoft.com/office/drawing/2014/main" id="{E493E2C7-A07B-A4F9-DEE3-CD92B4FA6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291"/>
              <a:ext cx="11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000">
                  <a:solidFill>
                    <a:srgbClr val="000000"/>
                  </a:solidFill>
                  <a:latin typeface="Symbol" panose="05050102010706020507" pitchFamily="18" charset="2"/>
                </a:rPr>
                <a:t>ò</a:t>
              </a:r>
              <a:endParaRPr lang="en-US" altLang="zh-CN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3106" name="Group 98">
            <a:extLst>
              <a:ext uri="{FF2B5EF4-FFF2-40B4-BE49-F238E27FC236}">
                <a16:creationId xmlns:a16="http://schemas.microsoft.com/office/drawing/2014/main" id="{39D68AF4-CD12-2C32-CF61-2834F78E6E57}"/>
              </a:ext>
            </a:extLst>
          </p:cNvPr>
          <p:cNvGrpSpPr>
            <a:grpSpLocks/>
          </p:cNvGrpSpPr>
          <p:nvPr/>
        </p:nvGrpSpPr>
        <p:grpSpPr bwMode="auto">
          <a:xfrm>
            <a:off x="4572001" y="838200"/>
            <a:ext cx="3205163" cy="1225550"/>
            <a:chOff x="2255" y="1169"/>
            <a:chExt cx="2019" cy="772"/>
          </a:xfrm>
        </p:grpSpPr>
        <p:sp>
          <p:nvSpPr>
            <p:cNvPr id="26667" name="Rectangle 25">
              <a:extLst>
                <a:ext uri="{FF2B5EF4-FFF2-40B4-BE49-F238E27FC236}">
                  <a16:creationId xmlns:a16="http://schemas.microsoft.com/office/drawing/2014/main" id="{F1A38B2B-F5AF-C4D4-4628-DA13E9903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" y="1516"/>
              <a:ext cx="31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i="1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26668" name="Line 26">
              <a:extLst>
                <a:ext uri="{FF2B5EF4-FFF2-40B4-BE49-F238E27FC236}">
                  <a16:creationId xmlns:a16="http://schemas.microsoft.com/office/drawing/2014/main" id="{08626370-CD5C-024F-AAF0-52DA72731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1" y="1555"/>
              <a:ext cx="1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00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69" name="Line 27">
              <a:extLst>
                <a:ext uri="{FF2B5EF4-FFF2-40B4-BE49-F238E27FC236}">
                  <a16:creationId xmlns:a16="http://schemas.microsoft.com/office/drawing/2014/main" id="{452B9B7E-0FC2-F2FB-35EC-9933866E7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7" y="1552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00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70" name="Rectangle 28">
              <a:extLst>
                <a:ext uri="{FF2B5EF4-FFF2-40B4-BE49-F238E27FC236}">
                  <a16:creationId xmlns:a16="http://schemas.microsoft.com/office/drawing/2014/main" id="{E351A16D-F5C1-9972-9C88-B0EFE876F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200"/>
              <a:ext cx="29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6671" name="Rectangle 29">
              <a:extLst>
                <a:ext uri="{FF2B5EF4-FFF2-40B4-BE49-F238E27FC236}">
                  <a16:creationId xmlns:a16="http://schemas.microsoft.com/office/drawing/2014/main" id="{0894BB27-2A65-CFE1-D5D2-840B6D68F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1200"/>
              <a:ext cx="29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6672" name="Rectangle 30">
              <a:extLst>
                <a:ext uri="{FF2B5EF4-FFF2-40B4-BE49-F238E27FC236}">
                  <a16:creationId xmlns:a16="http://schemas.microsoft.com/office/drawing/2014/main" id="{10686F44-2954-F7C7-9F21-B56E7CB63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5" y="1536"/>
              <a:ext cx="29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6673" name="Rectangle 31">
              <a:extLst>
                <a:ext uri="{FF2B5EF4-FFF2-40B4-BE49-F238E27FC236}">
                  <a16:creationId xmlns:a16="http://schemas.microsoft.com/office/drawing/2014/main" id="{4058F20A-F142-90B8-9557-15A25D18B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7" y="1537"/>
              <a:ext cx="21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i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26674" name="Line 32">
              <a:extLst>
                <a:ext uri="{FF2B5EF4-FFF2-40B4-BE49-F238E27FC236}">
                  <a16:creationId xmlns:a16="http://schemas.microsoft.com/office/drawing/2014/main" id="{9EF53F1A-E9D5-A953-D128-A2D9714FE5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7" y="1557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00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75" name="Rectangle 33">
              <a:extLst>
                <a:ext uri="{FF2B5EF4-FFF2-40B4-BE49-F238E27FC236}">
                  <a16:creationId xmlns:a16="http://schemas.microsoft.com/office/drawing/2014/main" id="{8B0A60B5-3759-AE2E-0295-CF7E13E9B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7" y="1200"/>
              <a:ext cx="364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i="1">
                  <a:solidFill>
                    <a:srgbClr val="000000"/>
                  </a:solidFill>
                </a:rPr>
                <a:t>Φ</a:t>
              </a:r>
            </a:p>
          </p:txBody>
        </p:sp>
        <p:sp>
          <p:nvSpPr>
            <p:cNvPr id="26676" name="Rectangle 35">
              <a:extLst>
                <a:ext uri="{FF2B5EF4-FFF2-40B4-BE49-F238E27FC236}">
                  <a16:creationId xmlns:a16="http://schemas.microsoft.com/office/drawing/2014/main" id="{C9A5F176-CC97-0D31-268B-5E5F0F0BD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" y="1366"/>
              <a:ext cx="35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>
                  <a:solidFill>
                    <a:srgbClr val="000000"/>
                  </a:solidFill>
                </a:rPr>
                <a:t>=</a:t>
              </a:r>
            </a:p>
          </p:txBody>
        </p:sp>
        <p:sp>
          <p:nvSpPr>
            <p:cNvPr id="26677" name="Rectangle 36">
              <a:extLst>
                <a:ext uri="{FF2B5EF4-FFF2-40B4-BE49-F238E27FC236}">
                  <a16:creationId xmlns:a16="http://schemas.microsoft.com/office/drawing/2014/main" id="{9D805483-1692-E1B5-F72C-06AC5CC53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8" y="1536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26678" name="Rectangle 37">
              <a:extLst>
                <a:ext uri="{FF2B5EF4-FFF2-40B4-BE49-F238E27FC236}">
                  <a16:creationId xmlns:a16="http://schemas.microsoft.com/office/drawing/2014/main" id="{056CA5B4-9330-83CD-2461-DE7D52F5D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1669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6679" name="Rectangle 38">
              <a:extLst>
                <a:ext uri="{FF2B5EF4-FFF2-40B4-BE49-F238E27FC236}">
                  <a16:creationId xmlns:a16="http://schemas.microsoft.com/office/drawing/2014/main" id="{1AF79561-DE97-00FE-7B0B-26E85FE66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" y="1169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26680" name="Rectangle 39">
              <a:extLst>
                <a:ext uri="{FF2B5EF4-FFF2-40B4-BE49-F238E27FC236}">
                  <a16:creationId xmlns:a16="http://schemas.microsoft.com/office/drawing/2014/main" id="{D2528C14-0FF6-A63C-DD53-E10A13C27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" y="129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6681" name="Rectangle 40">
              <a:extLst>
                <a:ext uri="{FF2B5EF4-FFF2-40B4-BE49-F238E27FC236}">
                  <a16:creationId xmlns:a16="http://schemas.microsoft.com/office/drawing/2014/main" id="{6203E78C-7020-9D10-3E26-C8B3CB102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1354"/>
              <a:ext cx="29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6682" name="Rectangle 41">
              <a:extLst>
                <a:ext uri="{FF2B5EF4-FFF2-40B4-BE49-F238E27FC236}">
                  <a16:creationId xmlns:a16="http://schemas.microsoft.com/office/drawing/2014/main" id="{E2AE4B7D-92E3-31F5-663E-C664DAEC5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1335"/>
              <a:ext cx="22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 i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26683" name="Rectangle 84">
              <a:extLst>
                <a:ext uri="{FF2B5EF4-FFF2-40B4-BE49-F238E27FC236}">
                  <a16:creationId xmlns:a16="http://schemas.microsoft.com/office/drawing/2014/main" id="{314BAFA7-88F2-55C2-C4BA-ADC883891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" y="1296"/>
              <a:ext cx="11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000">
                  <a:solidFill>
                    <a:srgbClr val="000000"/>
                  </a:solidFill>
                  <a:latin typeface="Symbol" panose="05050102010706020507" pitchFamily="18" charset="2"/>
                </a:rPr>
                <a:t>ò</a:t>
              </a:r>
              <a:endParaRPr lang="en-US" altLang="zh-CN" sz="3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3108" name="Group 100">
            <a:extLst>
              <a:ext uri="{FF2B5EF4-FFF2-40B4-BE49-F238E27FC236}">
                <a16:creationId xmlns:a16="http://schemas.microsoft.com/office/drawing/2014/main" id="{1AC3C9A4-0D3D-48AD-EED2-069B6A07BDF3}"/>
              </a:ext>
            </a:extLst>
          </p:cNvPr>
          <p:cNvGrpSpPr>
            <a:grpSpLocks/>
          </p:cNvGrpSpPr>
          <p:nvPr/>
        </p:nvGrpSpPr>
        <p:grpSpPr bwMode="auto">
          <a:xfrm>
            <a:off x="7299326" y="0"/>
            <a:ext cx="3368675" cy="1200150"/>
            <a:chOff x="2688" y="480"/>
            <a:chExt cx="2122" cy="756"/>
          </a:xfrm>
        </p:grpSpPr>
        <p:sp>
          <p:nvSpPr>
            <p:cNvPr id="26653" name="Rectangle 67">
              <a:extLst>
                <a:ext uri="{FF2B5EF4-FFF2-40B4-BE49-F238E27FC236}">
                  <a16:creationId xmlns:a16="http://schemas.microsoft.com/office/drawing/2014/main" id="{9B8E4472-1118-7E24-2CAF-6AEE3C7F3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24"/>
              <a:ext cx="2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i="1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26654" name="Rectangle 68">
              <a:extLst>
                <a:ext uri="{FF2B5EF4-FFF2-40B4-BE49-F238E27FC236}">
                  <a16:creationId xmlns:a16="http://schemas.microsoft.com/office/drawing/2014/main" id="{7FE243F1-3652-A373-E782-1A83847AB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7" y="690"/>
              <a:ext cx="28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>
                  <a:solidFill>
                    <a:srgbClr val="000000"/>
                  </a:solidFill>
                </a:rPr>
                <a:t>=</a:t>
              </a:r>
            </a:p>
          </p:txBody>
        </p:sp>
        <p:sp>
          <p:nvSpPr>
            <p:cNvPr id="26655" name="Rectangle 69">
              <a:extLst>
                <a:ext uri="{FF2B5EF4-FFF2-40B4-BE49-F238E27FC236}">
                  <a16:creationId xmlns:a16="http://schemas.microsoft.com/office/drawing/2014/main" id="{2EABBAA3-52F2-579D-5E43-54B0A2A83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" y="794"/>
              <a:ext cx="31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i="1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26656" name="Line 70">
              <a:extLst>
                <a:ext uri="{FF2B5EF4-FFF2-40B4-BE49-F238E27FC236}">
                  <a16:creationId xmlns:a16="http://schemas.microsoft.com/office/drawing/2014/main" id="{CDA90F7D-0E41-B5FD-5793-AAB22C899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" y="850"/>
              <a:ext cx="1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00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7" name="Line 71">
              <a:extLst>
                <a:ext uri="{FF2B5EF4-FFF2-40B4-BE49-F238E27FC236}">
                  <a16:creationId xmlns:a16="http://schemas.microsoft.com/office/drawing/2014/main" id="{7926E3AD-DD2F-7B40-9549-E5C557BEA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1" y="847"/>
              <a:ext cx="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00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8" name="Rectangle 72">
              <a:extLst>
                <a:ext uri="{FF2B5EF4-FFF2-40B4-BE49-F238E27FC236}">
                  <a16:creationId xmlns:a16="http://schemas.microsoft.com/office/drawing/2014/main" id="{939EBA54-B8E7-6927-BEEC-1BF829134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8" y="480"/>
              <a:ext cx="29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6659" name="Rectangle 73">
              <a:extLst>
                <a:ext uri="{FF2B5EF4-FFF2-40B4-BE49-F238E27FC236}">
                  <a16:creationId xmlns:a16="http://schemas.microsoft.com/office/drawing/2014/main" id="{9D4DD5AF-2B12-F7FA-B3A8-BAC612CBB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480"/>
              <a:ext cx="29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6660" name="Rectangle 74">
              <a:extLst>
                <a:ext uri="{FF2B5EF4-FFF2-40B4-BE49-F238E27FC236}">
                  <a16:creationId xmlns:a16="http://schemas.microsoft.com/office/drawing/2014/main" id="{CD17EE70-FD7E-5A11-F2C6-A4E782C8F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" y="831"/>
              <a:ext cx="29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6661" name="Rectangle 75">
              <a:extLst>
                <a:ext uri="{FF2B5EF4-FFF2-40B4-BE49-F238E27FC236}">
                  <a16:creationId xmlns:a16="http://schemas.microsoft.com/office/drawing/2014/main" id="{C87F07E9-2725-4E3C-A804-66D6C3558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1" y="832"/>
              <a:ext cx="21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i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26662" name="Line 76">
              <a:extLst>
                <a:ext uri="{FF2B5EF4-FFF2-40B4-BE49-F238E27FC236}">
                  <a16:creationId xmlns:a16="http://schemas.microsoft.com/office/drawing/2014/main" id="{89912256-CA56-F117-120D-51FB64871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1" y="85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00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63" name="Rectangle 77">
              <a:extLst>
                <a:ext uri="{FF2B5EF4-FFF2-40B4-BE49-F238E27FC236}">
                  <a16:creationId xmlns:a16="http://schemas.microsoft.com/office/drawing/2014/main" id="{7D4DC7C0-468F-B3E4-2D1E-17E142F35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80"/>
              <a:ext cx="364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i="1">
                  <a:solidFill>
                    <a:srgbClr val="000000"/>
                  </a:solidFill>
                </a:rPr>
                <a:t>Φ</a:t>
              </a:r>
            </a:p>
          </p:txBody>
        </p:sp>
        <p:sp>
          <p:nvSpPr>
            <p:cNvPr id="26664" name="Rectangle 79">
              <a:extLst>
                <a:ext uri="{FF2B5EF4-FFF2-40B4-BE49-F238E27FC236}">
                  <a16:creationId xmlns:a16="http://schemas.microsoft.com/office/drawing/2014/main" id="{E23E3BE1-DF88-975A-216F-DCAE28C29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768"/>
              <a:ext cx="1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i="1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26665" name="Text Box 85">
              <a:extLst>
                <a:ext uri="{FF2B5EF4-FFF2-40B4-BE49-F238E27FC236}">
                  <a16:creationId xmlns:a16="http://schemas.microsoft.com/office/drawing/2014/main" id="{D050BF72-5C96-AE14-39B9-0A2CACCBF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624"/>
              <a:ext cx="20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>
                  <a:solidFill>
                    <a:srgbClr val="000000"/>
                  </a:solidFill>
                </a:rPr>
                <a:t>(</a:t>
              </a:r>
            </a:p>
          </p:txBody>
        </p:sp>
        <p:sp>
          <p:nvSpPr>
            <p:cNvPr id="26666" name="Text Box 86">
              <a:extLst>
                <a:ext uri="{FF2B5EF4-FFF2-40B4-BE49-F238E27FC236}">
                  <a16:creationId xmlns:a16="http://schemas.microsoft.com/office/drawing/2014/main" id="{5D81268F-CA92-C515-8F44-D8BBF4774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624"/>
              <a:ext cx="20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>
                  <a:solidFill>
                    <a:srgbClr val="000000"/>
                  </a:solidFill>
                </a:rPr>
                <a:t>)</a:t>
              </a:r>
            </a:p>
          </p:txBody>
        </p:sp>
      </p:grpSp>
      <p:grpSp>
        <p:nvGrpSpPr>
          <p:cNvPr id="43103" name="Group 95">
            <a:extLst>
              <a:ext uri="{FF2B5EF4-FFF2-40B4-BE49-F238E27FC236}">
                <a16:creationId xmlns:a16="http://schemas.microsoft.com/office/drawing/2014/main" id="{04181E01-CC86-352C-487F-DF4608FD0D63}"/>
              </a:ext>
            </a:extLst>
          </p:cNvPr>
          <p:cNvGrpSpPr>
            <a:grpSpLocks/>
          </p:cNvGrpSpPr>
          <p:nvPr/>
        </p:nvGrpSpPr>
        <p:grpSpPr bwMode="auto">
          <a:xfrm>
            <a:off x="2727326" y="3294063"/>
            <a:ext cx="3217863" cy="1174750"/>
            <a:chOff x="1055" y="2716"/>
            <a:chExt cx="2027" cy="740"/>
          </a:xfrm>
        </p:grpSpPr>
        <p:sp>
          <p:nvSpPr>
            <p:cNvPr id="26642" name="Rectangle 18">
              <a:extLst>
                <a:ext uri="{FF2B5EF4-FFF2-40B4-BE49-F238E27FC236}">
                  <a16:creationId xmlns:a16="http://schemas.microsoft.com/office/drawing/2014/main" id="{E493CA54-2534-FD2A-A49A-B06148BBF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" y="2838"/>
              <a:ext cx="364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i="1">
                  <a:solidFill>
                    <a:srgbClr val="000000"/>
                  </a:solidFill>
                </a:rPr>
                <a:t>Φ</a:t>
              </a:r>
            </a:p>
          </p:txBody>
        </p:sp>
        <p:sp>
          <p:nvSpPr>
            <p:cNvPr id="26643" name="Rectangle 19">
              <a:extLst>
                <a:ext uri="{FF2B5EF4-FFF2-40B4-BE49-F238E27FC236}">
                  <a16:creationId xmlns:a16="http://schemas.microsoft.com/office/drawing/2014/main" id="{5CBF0C9E-1D6B-1E75-813F-B11B0246E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" y="3036"/>
              <a:ext cx="2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6644" name="Line 20">
              <a:extLst>
                <a:ext uri="{FF2B5EF4-FFF2-40B4-BE49-F238E27FC236}">
                  <a16:creationId xmlns:a16="http://schemas.microsoft.com/office/drawing/2014/main" id="{9487C9D0-0523-B94B-3619-9929D6B189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3066"/>
              <a:ext cx="153" cy="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00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45" name="Rectangle 21">
              <a:extLst>
                <a:ext uri="{FF2B5EF4-FFF2-40B4-BE49-F238E27FC236}">
                  <a16:creationId xmlns:a16="http://schemas.microsoft.com/office/drawing/2014/main" id="{3EF39A61-02D0-8B2D-8008-DC3FE5422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2832"/>
              <a:ext cx="43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i="1">
                  <a:solidFill>
                    <a:srgbClr val="000000"/>
                  </a:solidFill>
                </a:rPr>
                <a:t>Φ</a:t>
              </a:r>
            </a:p>
          </p:txBody>
        </p:sp>
        <p:sp>
          <p:nvSpPr>
            <p:cNvPr id="26646" name="Rectangle 22">
              <a:extLst>
                <a:ext uri="{FF2B5EF4-FFF2-40B4-BE49-F238E27FC236}">
                  <a16:creationId xmlns:a16="http://schemas.microsoft.com/office/drawing/2014/main" id="{81113D5E-7427-2F04-8764-AC02D6674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" y="3036"/>
              <a:ext cx="2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6647" name="Text Box 87">
              <a:extLst>
                <a:ext uri="{FF2B5EF4-FFF2-40B4-BE49-F238E27FC236}">
                  <a16:creationId xmlns:a16="http://schemas.microsoft.com/office/drawing/2014/main" id="{8FE76E6D-2F14-3C63-86D6-C456DADEE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832"/>
              <a:ext cx="20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>
                  <a:solidFill>
                    <a:srgbClr val="000000"/>
                  </a:solidFill>
                </a:rPr>
                <a:t>(</a:t>
              </a:r>
            </a:p>
          </p:txBody>
        </p:sp>
        <p:sp>
          <p:nvSpPr>
            <p:cNvPr id="26648" name="Text Box 88">
              <a:extLst>
                <a:ext uri="{FF2B5EF4-FFF2-40B4-BE49-F238E27FC236}">
                  <a16:creationId xmlns:a16="http://schemas.microsoft.com/office/drawing/2014/main" id="{9D4E68D9-9879-FF9F-2CCB-949F78651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832"/>
              <a:ext cx="20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26649" name="Rectangle 90">
              <a:extLst>
                <a:ext uri="{FF2B5EF4-FFF2-40B4-BE49-F238E27FC236}">
                  <a16:creationId xmlns:a16="http://schemas.microsoft.com/office/drawing/2014/main" id="{1C794496-CFE1-D07F-D8F6-D8C4A2CA3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1" y="2716"/>
              <a:ext cx="37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6650" name="Rectangle 91">
              <a:extLst>
                <a:ext uri="{FF2B5EF4-FFF2-40B4-BE49-F238E27FC236}">
                  <a16:creationId xmlns:a16="http://schemas.microsoft.com/office/drawing/2014/main" id="{12C4BC9F-8044-DF78-424C-5A0E5EA2A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2860"/>
              <a:ext cx="28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>
                  <a:solidFill>
                    <a:srgbClr val="000000"/>
                  </a:solidFill>
                </a:rPr>
                <a:t>=</a:t>
              </a:r>
            </a:p>
          </p:txBody>
        </p:sp>
        <p:sp>
          <p:nvSpPr>
            <p:cNvPr id="26651" name="Rectangle 92">
              <a:extLst>
                <a:ext uri="{FF2B5EF4-FFF2-40B4-BE49-F238E27FC236}">
                  <a16:creationId xmlns:a16="http://schemas.microsoft.com/office/drawing/2014/main" id="{4F9D20EE-853E-B669-E448-26692FE3A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052"/>
              <a:ext cx="31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i="1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26652" name="Line 94">
              <a:extLst>
                <a:ext uri="{FF2B5EF4-FFF2-40B4-BE49-F238E27FC236}">
                  <a16:creationId xmlns:a16="http://schemas.microsoft.com/office/drawing/2014/main" id="{E2CBE5D7-59AB-DC6E-BA2A-155730E0C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07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00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3113" name="Text Box 105">
            <a:extLst>
              <a:ext uri="{FF2B5EF4-FFF2-40B4-BE49-F238E27FC236}">
                <a16:creationId xmlns:a16="http://schemas.microsoft.com/office/drawing/2014/main" id="{4A3EDC13-9372-5DA0-1C11-E2EB062E3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14801"/>
            <a:ext cx="15744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3333FF"/>
                </a:solidFill>
              </a:rPr>
              <a:t>讨论：</a:t>
            </a:r>
          </a:p>
        </p:txBody>
      </p:sp>
      <p:grpSp>
        <p:nvGrpSpPr>
          <p:cNvPr id="43114" name="Group 106">
            <a:extLst>
              <a:ext uri="{FF2B5EF4-FFF2-40B4-BE49-F238E27FC236}">
                <a16:creationId xmlns:a16="http://schemas.microsoft.com/office/drawing/2014/main" id="{B77BFAF2-67F1-53EF-934A-27DA2BE69748}"/>
              </a:ext>
            </a:extLst>
          </p:cNvPr>
          <p:cNvGrpSpPr>
            <a:grpSpLocks/>
          </p:cNvGrpSpPr>
          <p:nvPr/>
        </p:nvGrpSpPr>
        <p:grpSpPr bwMode="auto">
          <a:xfrm>
            <a:off x="2232025" y="4876801"/>
            <a:ext cx="8516938" cy="714375"/>
            <a:chOff x="425" y="2886"/>
            <a:chExt cx="5365" cy="450"/>
          </a:xfrm>
        </p:grpSpPr>
        <p:sp>
          <p:nvSpPr>
            <p:cNvPr id="26637" name="Rectangle 107">
              <a:extLst>
                <a:ext uri="{FF2B5EF4-FFF2-40B4-BE49-F238E27FC236}">
                  <a16:creationId xmlns:a16="http://schemas.microsoft.com/office/drawing/2014/main" id="{9EF99D2F-E159-B1E8-55E4-68BA4C621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" y="2886"/>
              <a:ext cx="27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i="1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26638" name="Rectangle 108">
              <a:extLst>
                <a:ext uri="{FF2B5EF4-FFF2-40B4-BE49-F238E27FC236}">
                  <a16:creationId xmlns:a16="http://schemas.microsoft.com/office/drawing/2014/main" id="{8340F89B-1586-822B-2FAE-CB3BE4F1E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" y="2909"/>
              <a:ext cx="701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b="1">
                  <a:solidFill>
                    <a:srgbClr val="000000"/>
                  </a:solidFill>
                </a:rPr>
                <a:t>只和</a:t>
              </a:r>
            </a:p>
          </p:txBody>
        </p:sp>
        <p:sp>
          <p:nvSpPr>
            <p:cNvPr id="26639" name="Rectangle 109">
              <a:extLst>
                <a:ext uri="{FF2B5EF4-FFF2-40B4-BE49-F238E27FC236}">
                  <a16:creationId xmlns:a16="http://schemas.microsoft.com/office/drawing/2014/main" id="{7C09AC9A-34B3-6476-F68A-FC65B7E5B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" y="2928"/>
              <a:ext cx="3911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b="1">
                  <a:solidFill>
                    <a:srgbClr val="000000"/>
                  </a:solidFill>
                </a:rPr>
                <a:t>有关，和电流变化无关，即和</a:t>
              </a:r>
            </a:p>
          </p:txBody>
        </p:sp>
        <p:sp>
          <p:nvSpPr>
            <p:cNvPr id="26640" name="Rectangle 110">
              <a:extLst>
                <a:ext uri="{FF2B5EF4-FFF2-40B4-BE49-F238E27FC236}">
                  <a16:creationId xmlns:a16="http://schemas.microsoft.com/office/drawing/2014/main" id="{7C74B2A3-AEC3-D976-8FD4-40F674732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" y="2928"/>
              <a:ext cx="377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b="1" i="1">
                  <a:solidFill>
                    <a:srgbClr val="000000"/>
                  </a:solidFill>
                </a:rPr>
                <a:t>Φ</a:t>
              </a:r>
            </a:p>
          </p:txBody>
        </p:sp>
        <p:sp>
          <p:nvSpPr>
            <p:cNvPr id="26641" name="Rectangle 111">
              <a:extLst>
                <a:ext uri="{FF2B5EF4-FFF2-40B4-BE49-F238E27FC236}">
                  <a16:creationId xmlns:a16="http://schemas.microsoft.com/office/drawing/2014/main" id="{CFCECF85-A978-D944-334B-6599A223B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" y="2985"/>
              <a:ext cx="4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000000"/>
                  </a:solidFill>
                </a:rPr>
                <a:t>△</a:t>
              </a:r>
            </a:p>
          </p:txBody>
        </p:sp>
      </p:grpSp>
      <p:sp>
        <p:nvSpPr>
          <p:cNvPr id="43120" name="Text Box 112">
            <a:extLst>
              <a:ext uri="{FF2B5EF4-FFF2-40B4-BE49-F238E27FC236}">
                <a16:creationId xmlns:a16="http://schemas.microsoft.com/office/drawing/2014/main" id="{4D926029-4B40-94E1-2842-A17502583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562601"/>
            <a:ext cx="48173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000000"/>
                </a:solidFill>
              </a:rPr>
              <a:t>磁通量变化快慢无关。</a:t>
            </a:r>
            <a:endParaRPr lang="zh-CN" altLang="en-US" sz="3600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2" grpId="0" build="p" autoUpdateAnimBg="0" advAuto="0"/>
      <p:bldP spid="43113" grpId="0" build="p" autoUpdateAnimBg="0"/>
      <p:bldP spid="43120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D33B19-4F17-D2A7-B971-1A0F3D07D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58" name="图片 107557">
            <a:extLst>
              <a:ext uri="{FF2B5EF4-FFF2-40B4-BE49-F238E27FC236}">
                <a16:creationId xmlns:a16="http://schemas.microsoft.com/office/drawing/2014/main" id="{57FC4B68-17A7-2463-376C-43E7F8956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480" y="188641"/>
            <a:ext cx="10350740" cy="60620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7559" name="墨迹 107558">
                <a:extLst>
                  <a:ext uri="{FF2B5EF4-FFF2-40B4-BE49-F238E27FC236}">
                    <a16:creationId xmlns:a16="http://schemas.microsoft.com/office/drawing/2014/main" id="{20606528-B4F8-C960-ED64-E4AB71DBDDC7}"/>
                  </a:ext>
                </a:extLst>
              </p14:cNvPr>
              <p14:cNvContentPartPr/>
              <p14:nvPr/>
            </p14:nvContentPartPr>
            <p14:xfrm>
              <a:off x="1714019" y="3295649"/>
              <a:ext cx="2688480" cy="802800"/>
            </p14:xfrm>
          </p:contentPart>
        </mc:Choice>
        <mc:Fallback>
          <p:pic>
            <p:nvPicPr>
              <p:cNvPr id="107559" name="墨迹 107558">
                <a:extLst>
                  <a:ext uri="{FF2B5EF4-FFF2-40B4-BE49-F238E27FC236}">
                    <a16:creationId xmlns:a16="http://schemas.microsoft.com/office/drawing/2014/main" id="{20606528-B4F8-C960-ED64-E4AB71DBDD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07899" y="3289529"/>
                <a:ext cx="2700720" cy="8150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745F583D-B3FA-2E22-BCD5-CFF61648DBD4}"/>
              </a:ext>
            </a:extLst>
          </p:cNvPr>
          <p:cNvSpPr txBox="1"/>
          <p:nvPr/>
        </p:nvSpPr>
        <p:spPr>
          <a:xfrm>
            <a:off x="4402499" y="3219996"/>
            <a:ext cx="914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>
                <a:solidFill>
                  <a:srgbClr val="FF0000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视作并联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2415FEB-4F82-DE90-1972-3C0D22A48E8F}"/>
              </a:ext>
            </a:extLst>
          </p:cNvPr>
          <p:cNvGrpSpPr/>
          <p:nvPr/>
        </p:nvGrpSpPr>
        <p:grpSpPr>
          <a:xfrm>
            <a:off x="7732139" y="2954009"/>
            <a:ext cx="1243080" cy="2086560"/>
            <a:chOff x="6208139" y="2954009"/>
            <a:chExt cx="1243080" cy="20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9708EA97-9010-9142-5F98-72F6B4899998}"/>
                    </a:ext>
                  </a:extLst>
                </p14:cNvPr>
                <p14:cNvContentPartPr/>
                <p14:nvPr/>
              </p14:nvContentPartPr>
              <p14:xfrm>
                <a:off x="6208139" y="2954009"/>
                <a:ext cx="1243080" cy="208656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9708EA97-9010-9142-5F98-72F6B489999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02019" y="2947889"/>
                  <a:ext cx="1255320" cy="20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1AEDA198-F175-2E03-E31C-89403ABC80EF}"/>
                    </a:ext>
                  </a:extLst>
                </p14:cNvPr>
                <p14:cNvContentPartPr/>
                <p14:nvPr/>
              </p14:nvContentPartPr>
              <p14:xfrm>
                <a:off x="6216419" y="3799289"/>
                <a:ext cx="230400" cy="15120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1AEDA198-F175-2E03-E31C-89403ABC80E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10299" y="3793169"/>
                  <a:ext cx="242640" cy="16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0BECED57-F6F6-E2FA-15DC-941C60E87CF1}"/>
                  </a:ext>
                </a:extLst>
              </p14:cNvPr>
              <p14:cNvContentPartPr/>
              <p14:nvPr/>
            </p14:nvContentPartPr>
            <p14:xfrm>
              <a:off x="8807099" y="3627569"/>
              <a:ext cx="304200" cy="2710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0BECED57-F6F6-E2FA-15DC-941C60E87CF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00979" y="3621449"/>
                <a:ext cx="316440" cy="28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81F49816-A2F5-40A8-3BC3-A8810A2A4CA9}"/>
              </a:ext>
            </a:extLst>
          </p:cNvPr>
          <p:cNvGrpSpPr/>
          <p:nvPr/>
        </p:nvGrpSpPr>
        <p:grpSpPr>
          <a:xfrm>
            <a:off x="8931299" y="2843129"/>
            <a:ext cx="339480" cy="566640"/>
            <a:chOff x="7407299" y="2843129"/>
            <a:chExt cx="339480" cy="56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BF081649-B7FE-F90F-0E91-1275C3AA60DD}"/>
                    </a:ext>
                  </a:extLst>
                </p14:cNvPr>
                <p14:cNvContentPartPr/>
                <p14:nvPr/>
              </p14:nvContentPartPr>
              <p14:xfrm>
                <a:off x="7471019" y="3054809"/>
                <a:ext cx="135000" cy="36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BF081649-B7FE-F90F-0E91-1275C3AA60D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64899" y="3048689"/>
                  <a:ext cx="1472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AEFFE792-110B-7436-0667-9F7838DB16B6}"/>
                    </a:ext>
                  </a:extLst>
                </p14:cNvPr>
                <p14:cNvContentPartPr/>
                <p14:nvPr/>
              </p14:nvContentPartPr>
              <p14:xfrm>
                <a:off x="7576499" y="3054809"/>
                <a:ext cx="15120" cy="34956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AEFFE792-110B-7436-0667-9F7838DB16B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70379" y="3048689"/>
                  <a:ext cx="273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B70D8BF5-6385-1ED7-8E0C-F5CB65E968C2}"/>
                    </a:ext>
                  </a:extLst>
                </p14:cNvPr>
                <p14:cNvContentPartPr/>
                <p14:nvPr/>
              </p14:nvContentPartPr>
              <p14:xfrm>
                <a:off x="7407299" y="3409409"/>
                <a:ext cx="250920" cy="36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B70D8BF5-6385-1ED7-8E0C-F5CB65E968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01179" y="3403289"/>
                  <a:ext cx="263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046EDCD2-9EEF-81C0-F396-4321E6A9CA52}"/>
                    </a:ext>
                  </a:extLst>
                </p14:cNvPr>
                <p14:cNvContentPartPr/>
                <p14:nvPr/>
              </p14:nvContentPartPr>
              <p14:xfrm>
                <a:off x="7548779" y="3054809"/>
                <a:ext cx="129240" cy="2628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046EDCD2-9EEF-81C0-F396-4321E6A9CA5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42659" y="3048689"/>
                  <a:ext cx="141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F9703450-5139-B6FD-408A-FE66D44BFC89}"/>
                    </a:ext>
                  </a:extLst>
                </p14:cNvPr>
                <p14:cNvContentPartPr/>
                <p14:nvPr/>
              </p14:nvContentPartPr>
              <p14:xfrm>
                <a:off x="7435379" y="2843129"/>
                <a:ext cx="311400" cy="16128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F9703450-5139-B6FD-408A-FE66D44BFC8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29259" y="2837009"/>
                  <a:ext cx="323640" cy="17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A0D13367-FC3C-ABD2-FB7B-6C2CA7C0DD2A}"/>
                  </a:ext>
                </a:extLst>
              </p14:cNvPr>
              <p14:cNvContentPartPr/>
              <p14:nvPr/>
            </p14:nvContentPartPr>
            <p14:xfrm>
              <a:off x="7414259" y="4827089"/>
              <a:ext cx="504000" cy="19656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A0D13367-FC3C-ABD2-FB7B-6C2CA7C0DD2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08139" y="4820969"/>
                <a:ext cx="51624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8535C98F-A39B-646B-1C1A-AB8E466DA2E9}"/>
                  </a:ext>
                </a:extLst>
              </p14:cNvPr>
              <p14:cNvContentPartPr/>
              <p14:nvPr/>
            </p14:nvContentPartPr>
            <p14:xfrm>
              <a:off x="9079979" y="4727729"/>
              <a:ext cx="573480" cy="34200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8535C98F-A39B-646B-1C1A-AB8E466DA2E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073859" y="4721609"/>
                <a:ext cx="585720" cy="35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861695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8CD7BEB5-579F-B3A0-7EF3-29DCA5CD1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"/>
            <a:ext cx="3428824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33"/>
                </a:solidFill>
                <a:ea typeface="黑体" panose="02010609060101010101" pitchFamily="49" charset="-122"/>
              </a:rPr>
              <a:t>四、磁性材料：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8459940E-BCCE-2741-CEBF-E0B724B30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77851"/>
            <a:ext cx="2039020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33"/>
                </a:solidFill>
              </a:rPr>
              <a:t>软磁材料</a:t>
            </a:r>
            <a:endParaRPr lang="zh-CN" altLang="en-US"/>
          </a:p>
        </p:txBody>
      </p:sp>
      <p:grpSp>
        <p:nvGrpSpPr>
          <p:cNvPr id="179204" name="Group 4">
            <a:extLst>
              <a:ext uri="{FF2B5EF4-FFF2-40B4-BE49-F238E27FC236}">
                <a16:creationId xmlns:a16="http://schemas.microsoft.com/office/drawing/2014/main" id="{45553186-E119-4E81-7101-1176C377209F}"/>
              </a:ext>
            </a:extLst>
          </p:cNvPr>
          <p:cNvGrpSpPr>
            <a:grpSpLocks/>
          </p:cNvGrpSpPr>
          <p:nvPr/>
        </p:nvGrpSpPr>
        <p:grpSpPr bwMode="auto">
          <a:xfrm>
            <a:off x="6096001" y="3581400"/>
            <a:ext cx="4251325" cy="3124200"/>
            <a:chOff x="1584" y="1992"/>
            <a:chExt cx="2921" cy="2232"/>
          </a:xfrm>
        </p:grpSpPr>
        <p:grpSp>
          <p:nvGrpSpPr>
            <p:cNvPr id="78856" name="Group 5">
              <a:extLst>
                <a:ext uri="{FF2B5EF4-FFF2-40B4-BE49-F238E27FC236}">
                  <a16:creationId xmlns:a16="http://schemas.microsoft.com/office/drawing/2014/main" id="{971170D4-4A44-285E-F53F-B1EFD17C80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088"/>
              <a:ext cx="2496" cy="2136"/>
              <a:chOff x="4368" y="288"/>
              <a:chExt cx="1248" cy="1128"/>
            </a:xfrm>
          </p:grpSpPr>
          <p:sp>
            <p:nvSpPr>
              <p:cNvPr id="78859" name="Line 6">
                <a:extLst>
                  <a:ext uri="{FF2B5EF4-FFF2-40B4-BE49-F238E27FC236}">
                    <a16:creationId xmlns:a16="http://schemas.microsoft.com/office/drawing/2014/main" id="{1F47A260-53E9-131E-3D15-FC67CA4C2E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821"/>
                <a:ext cx="12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60" name="Line 7">
                <a:extLst>
                  <a:ext uri="{FF2B5EF4-FFF2-40B4-BE49-F238E27FC236}">
                    <a16:creationId xmlns:a16="http://schemas.microsoft.com/office/drawing/2014/main" id="{D71BE406-F290-1180-86FB-84F141F7A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5" y="288"/>
                <a:ext cx="0" cy="11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61" name="Arc 8">
                <a:extLst>
                  <a:ext uri="{FF2B5EF4-FFF2-40B4-BE49-F238E27FC236}">
                    <a16:creationId xmlns:a16="http://schemas.microsoft.com/office/drawing/2014/main" id="{A6036EFE-B2C0-971E-4D6B-2DDD6613C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" y="327"/>
                <a:ext cx="582" cy="495"/>
              </a:xfrm>
              <a:custGeom>
                <a:avLst/>
                <a:gdLst>
                  <a:gd name="T0" fmla="*/ 0 w 21600"/>
                  <a:gd name="T1" fmla="*/ 494 h 21600"/>
                  <a:gd name="T2" fmla="*/ 581 w 21600"/>
                  <a:gd name="T3" fmla="*/ 0 h 21600"/>
                  <a:gd name="T4" fmla="*/ 582 w 21600"/>
                  <a:gd name="T5" fmla="*/ 495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56"/>
                    </a:moveTo>
                    <a:cubicBezTo>
                      <a:pt x="24" y="9658"/>
                      <a:pt x="9665" y="20"/>
                      <a:pt x="21563" y="0"/>
                    </a:cubicBezTo>
                  </a:path>
                  <a:path w="21600" h="21600" stroke="0" extrusionOk="0">
                    <a:moveTo>
                      <a:pt x="0" y="21556"/>
                    </a:moveTo>
                    <a:cubicBezTo>
                      <a:pt x="24" y="9658"/>
                      <a:pt x="9665" y="20"/>
                      <a:pt x="21563" y="0"/>
                    </a:cubicBezTo>
                    <a:lnTo>
                      <a:pt x="21600" y="21600"/>
                    </a:lnTo>
                    <a:lnTo>
                      <a:pt x="0" y="21556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62" name="Arc 9">
                <a:extLst>
                  <a:ext uri="{FF2B5EF4-FFF2-40B4-BE49-F238E27FC236}">
                    <a16:creationId xmlns:a16="http://schemas.microsoft.com/office/drawing/2014/main" id="{FF033F5E-7550-E913-27E6-3056FB55C21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472" y="776"/>
                <a:ext cx="564" cy="525"/>
              </a:xfrm>
              <a:custGeom>
                <a:avLst/>
                <a:gdLst>
                  <a:gd name="T0" fmla="*/ 0 w 21531"/>
                  <a:gd name="T1" fmla="*/ 483 h 21600"/>
                  <a:gd name="T2" fmla="*/ 563 w 21531"/>
                  <a:gd name="T3" fmla="*/ 0 h 21600"/>
                  <a:gd name="T4" fmla="*/ 564 w 21531"/>
                  <a:gd name="T5" fmla="*/ 525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531" h="21600" fill="none" extrusionOk="0">
                    <a:moveTo>
                      <a:pt x="0" y="19874"/>
                    </a:moveTo>
                    <a:cubicBezTo>
                      <a:pt x="898" y="8664"/>
                      <a:pt x="10247" y="19"/>
                      <a:pt x="21493" y="0"/>
                    </a:cubicBezTo>
                  </a:path>
                  <a:path w="21531" h="21600" stroke="0" extrusionOk="0">
                    <a:moveTo>
                      <a:pt x="0" y="19874"/>
                    </a:moveTo>
                    <a:cubicBezTo>
                      <a:pt x="898" y="8664"/>
                      <a:pt x="10247" y="19"/>
                      <a:pt x="21493" y="0"/>
                    </a:cubicBezTo>
                    <a:lnTo>
                      <a:pt x="21531" y="21600"/>
                    </a:lnTo>
                    <a:lnTo>
                      <a:pt x="0" y="19874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63" name="Arc 10">
                <a:extLst>
                  <a:ext uri="{FF2B5EF4-FFF2-40B4-BE49-F238E27FC236}">
                    <a16:creationId xmlns:a16="http://schemas.microsoft.com/office/drawing/2014/main" id="{01293F41-84AE-59DF-38BE-EE1763B7A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6" y="327"/>
                <a:ext cx="462" cy="495"/>
              </a:xfrm>
              <a:custGeom>
                <a:avLst/>
                <a:gdLst>
                  <a:gd name="T0" fmla="*/ 0 w 21600"/>
                  <a:gd name="T1" fmla="*/ 494 h 21600"/>
                  <a:gd name="T2" fmla="*/ 461 w 21600"/>
                  <a:gd name="T3" fmla="*/ 0 h 21600"/>
                  <a:gd name="T4" fmla="*/ 462 w 21600"/>
                  <a:gd name="T5" fmla="*/ 495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56"/>
                    </a:moveTo>
                    <a:cubicBezTo>
                      <a:pt x="24" y="9662"/>
                      <a:pt x="9659" y="25"/>
                      <a:pt x="21553" y="0"/>
                    </a:cubicBezTo>
                  </a:path>
                  <a:path w="21600" h="21600" stroke="0" extrusionOk="0">
                    <a:moveTo>
                      <a:pt x="0" y="21556"/>
                    </a:moveTo>
                    <a:cubicBezTo>
                      <a:pt x="24" y="9662"/>
                      <a:pt x="9659" y="25"/>
                      <a:pt x="21553" y="0"/>
                    </a:cubicBezTo>
                    <a:lnTo>
                      <a:pt x="21600" y="21600"/>
                    </a:lnTo>
                    <a:lnTo>
                      <a:pt x="0" y="21556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864" name="Arc 11">
                <a:extLst>
                  <a:ext uri="{FF2B5EF4-FFF2-40B4-BE49-F238E27FC236}">
                    <a16:creationId xmlns:a16="http://schemas.microsoft.com/office/drawing/2014/main" id="{6094383F-3C3C-7FB9-3D4B-05AD6A0930F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471" y="807"/>
                <a:ext cx="462" cy="495"/>
              </a:xfrm>
              <a:custGeom>
                <a:avLst/>
                <a:gdLst>
                  <a:gd name="T0" fmla="*/ 0 w 21600"/>
                  <a:gd name="T1" fmla="*/ 494 h 21600"/>
                  <a:gd name="T2" fmla="*/ 461 w 21600"/>
                  <a:gd name="T3" fmla="*/ 0 h 21600"/>
                  <a:gd name="T4" fmla="*/ 462 w 21600"/>
                  <a:gd name="T5" fmla="*/ 495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556"/>
                    </a:moveTo>
                    <a:cubicBezTo>
                      <a:pt x="24" y="9662"/>
                      <a:pt x="9659" y="25"/>
                      <a:pt x="21553" y="0"/>
                    </a:cubicBezTo>
                  </a:path>
                  <a:path w="21600" h="21600" stroke="0" extrusionOk="0">
                    <a:moveTo>
                      <a:pt x="0" y="21556"/>
                    </a:moveTo>
                    <a:cubicBezTo>
                      <a:pt x="24" y="9662"/>
                      <a:pt x="9659" y="25"/>
                      <a:pt x="21553" y="0"/>
                    </a:cubicBezTo>
                    <a:lnTo>
                      <a:pt x="21600" y="21600"/>
                    </a:lnTo>
                    <a:lnTo>
                      <a:pt x="0" y="21556"/>
                    </a:lnTo>
                    <a:close/>
                  </a:path>
                </a:pathLst>
              </a:custGeom>
              <a:noFill/>
              <a:ln w="28575" cap="rnd">
                <a:solidFill>
                  <a:srgbClr val="FF0033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857" name="Text Box 12">
              <a:extLst>
                <a:ext uri="{FF2B5EF4-FFF2-40B4-BE49-F238E27FC236}">
                  <a16:creationId xmlns:a16="http://schemas.microsoft.com/office/drawing/2014/main" id="{DFCAAA7C-0E6D-81A1-C174-8EFD77988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992"/>
              <a:ext cx="352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0" i="1"/>
                <a:t>B</a:t>
              </a:r>
            </a:p>
          </p:txBody>
        </p:sp>
        <p:sp>
          <p:nvSpPr>
            <p:cNvPr id="78858" name="Text Box 13">
              <a:extLst>
                <a:ext uri="{FF2B5EF4-FFF2-40B4-BE49-F238E27FC236}">
                  <a16:creationId xmlns:a16="http://schemas.microsoft.com/office/drawing/2014/main" id="{76D208C5-5546-76F7-DD81-6E8F711CB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951"/>
              <a:ext cx="377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0" i="1"/>
                <a:t>H</a:t>
              </a:r>
            </a:p>
          </p:txBody>
        </p:sp>
      </p:grpSp>
      <p:sp>
        <p:nvSpPr>
          <p:cNvPr id="179214" name="Text Box 14">
            <a:extLst>
              <a:ext uri="{FF2B5EF4-FFF2-40B4-BE49-F238E27FC236}">
                <a16:creationId xmlns:a16="http://schemas.microsoft.com/office/drawing/2014/main" id="{8ED6E4CB-2A29-F440-F6CD-571E82B8F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32100"/>
            <a:ext cx="900278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      </a:t>
            </a:r>
            <a:r>
              <a:rPr lang="zh-CN" altLang="en-US">
                <a:solidFill>
                  <a:srgbClr val="0000FF"/>
                </a:solidFill>
              </a:rPr>
              <a:t>应用</a:t>
            </a:r>
            <a:r>
              <a:rPr lang="zh-CN" altLang="en-US"/>
              <a:t>：硅钢片，作变压器、电机、电磁</a:t>
            </a:r>
          </a:p>
          <a:p>
            <a:r>
              <a:rPr lang="zh-CN" altLang="en-US"/>
              <a:t>铁的铁芯。铁氧</a:t>
            </a:r>
          </a:p>
          <a:p>
            <a:r>
              <a:rPr lang="zh-CN" altLang="en-US"/>
              <a:t>体（非金属）作</a:t>
            </a:r>
          </a:p>
          <a:p>
            <a:r>
              <a:rPr lang="zh-CN" altLang="en-US"/>
              <a:t>高频线圈的磁芯</a:t>
            </a:r>
          </a:p>
          <a:p>
            <a:r>
              <a:rPr lang="zh-CN" altLang="en-US"/>
              <a:t>材料。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78854" name="Text Box 15">
            <a:extLst>
              <a:ext uri="{FF2B5EF4-FFF2-40B4-BE49-F238E27FC236}">
                <a16:creationId xmlns:a16="http://schemas.microsoft.com/office/drawing/2014/main" id="{743B9AB4-4B34-BB7D-F7E0-955A4E02C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5502275"/>
            <a:ext cx="18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179216" name="Text Box 16">
            <a:extLst>
              <a:ext uri="{FF2B5EF4-FFF2-40B4-BE49-F238E27FC236}">
                <a16:creationId xmlns:a16="http://schemas.microsoft.com/office/drawing/2014/main" id="{D6E81474-554A-8099-F796-C101C781D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213" y="1219200"/>
            <a:ext cx="900278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</a:rPr>
              <a:t>特点</a:t>
            </a:r>
            <a:r>
              <a:rPr lang="zh-CN" altLang="en-US"/>
              <a:t>：磁导率大，矫顽力小，容易磁化</a:t>
            </a:r>
          </a:p>
          <a:p>
            <a:r>
              <a:rPr lang="zh-CN" altLang="en-US"/>
              <a:t>也容易退磁。磁滞回线包围面积小，磁滞损</a:t>
            </a:r>
          </a:p>
          <a:p>
            <a:r>
              <a:rPr lang="zh-CN" altLang="en-US"/>
              <a:t>耗小。</a:t>
            </a:r>
            <a:endParaRPr lang="zh-CN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17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2" grpId="0" build="p" autoUpdateAnimBg="0" advAuto="0"/>
      <p:bldP spid="179203" grpId="0" build="p" autoUpdateAnimBg="0" advAuto="0"/>
      <p:bldP spid="179214" grpId="0" autoUpdateAnimBg="0"/>
      <p:bldP spid="17921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1A17794C-5944-A228-443A-0A97CD32C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990601"/>
            <a:ext cx="8996052" cy="175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   </a:t>
            </a:r>
            <a:r>
              <a:rPr lang="zh-CN" altLang="en-US">
                <a:solidFill>
                  <a:srgbClr val="0000FF"/>
                </a:solidFill>
              </a:rPr>
              <a:t>特点</a:t>
            </a:r>
            <a:r>
              <a:rPr lang="zh-CN" altLang="en-US"/>
              <a:t>：剩余磁感应强度大，矫顽力大，不</a:t>
            </a:r>
          </a:p>
          <a:p>
            <a:r>
              <a:rPr lang="zh-CN" altLang="en-US"/>
              <a:t>容易磁化，也不容易退磁。磁滞回线宽，磁</a:t>
            </a:r>
          </a:p>
          <a:p>
            <a:r>
              <a:rPr lang="zh-CN" altLang="en-US"/>
              <a:t>滞损耗大。</a:t>
            </a:r>
          </a:p>
        </p:txBody>
      </p:sp>
      <p:sp>
        <p:nvSpPr>
          <p:cNvPr id="180227" name="Text Box 3">
            <a:extLst>
              <a:ext uri="{FF2B5EF4-FFF2-40B4-BE49-F238E27FC236}">
                <a16:creationId xmlns:a16="http://schemas.microsoft.com/office/drawing/2014/main" id="{7FD0C136-30E9-7B69-CFB2-5DC2888C2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228601"/>
            <a:ext cx="20377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33"/>
                </a:solidFill>
              </a:rPr>
              <a:t>硬磁材料</a:t>
            </a:r>
          </a:p>
        </p:txBody>
      </p:sp>
      <p:sp>
        <p:nvSpPr>
          <p:cNvPr id="180228" name="Text Box 4">
            <a:extLst>
              <a:ext uri="{FF2B5EF4-FFF2-40B4-BE49-F238E27FC236}">
                <a16:creationId xmlns:a16="http://schemas.microsoft.com/office/drawing/2014/main" id="{708E4EA2-D80B-0568-7B1F-5054681C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863851"/>
            <a:ext cx="62071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</a:rPr>
              <a:t>应用</a:t>
            </a:r>
            <a:r>
              <a:rPr lang="zh-CN" altLang="en-US"/>
              <a:t>：作永久磁铁，永磁喇叭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180229" name="Group 5">
            <a:extLst>
              <a:ext uri="{FF2B5EF4-FFF2-40B4-BE49-F238E27FC236}">
                <a16:creationId xmlns:a16="http://schemas.microsoft.com/office/drawing/2014/main" id="{2D6F4EA0-D9CE-F923-2CE6-7FD776B69E4F}"/>
              </a:ext>
            </a:extLst>
          </p:cNvPr>
          <p:cNvGrpSpPr>
            <a:grpSpLocks/>
          </p:cNvGrpSpPr>
          <p:nvPr/>
        </p:nvGrpSpPr>
        <p:grpSpPr bwMode="auto">
          <a:xfrm>
            <a:off x="4724401" y="3581400"/>
            <a:ext cx="4130675" cy="3352800"/>
            <a:chOff x="2016" y="2256"/>
            <a:chExt cx="2602" cy="2112"/>
          </a:xfrm>
        </p:grpSpPr>
        <p:sp>
          <p:nvSpPr>
            <p:cNvPr id="79878" name="Line 6">
              <a:extLst>
                <a:ext uri="{FF2B5EF4-FFF2-40B4-BE49-F238E27FC236}">
                  <a16:creationId xmlns:a16="http://schemas.microsoft.com/office/drawing/2014/main" id="{CB570211-1507-B2CB-8D31-DCE88DE87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350"/>
              <a:ext cx="2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79" name="Line 7">
              <a:extLst>
                <a:ext uri="{FF2B5EF4-FFF2-40B4-BE49-F238E27FC236}">
                  <a16:creationId xmlns:a16="http://schemas.microsoft.com/office/drawing/2014/main" id="{1FAB0751-56FB-849E-5C09-72F2A7E26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0" y="2304"/>
              <a:ext cx="0" cy="20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0" name="Arc 8">
              <a:extLst>
                <a:ext uri="{FF2B5EF4-FFF2-40B4-BE49-F238E27FC236}">
                  <a16:creationId xmlns:a16="http://schemas.microsoft.com/office/drawing/2014/main" id="{CF5A4E00-9F59-E647-ECD3-09401B47B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" y="2490"/>
              <a:ext cx="1356" cy="864"/>
            </a:xfrm>
            <a:custGeom>
              <a:avLst/>
              <a:gdLst>
                <a:gd name="T0" fmla="*/ 0 w 21600"/>
                <a:gd name="T1" fmla="*/ 862 h 21534"/>
                <a:gd name="T2" fmla="*/ 1250 w 21600"/>
                <a:gd name="T3" fmla="*/ 0 h 21534"/>
                <a:gd name="T4" fmla="*/ 1356 w 21600"/>
                <a:gd name="T5" fmla="*/ 864 h 215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534" fill="none" extrusionOk="0">
                  <a:moveTo>
                    <a:pt x="0" y="21483"/>
                  </a:moveTo>
                  <a:cubicBezTo>
                    <a:pt x="26" y="10226"/>
                    <a:pt x="8693" y="877"/>
                    <a:pt x="19915" y="-1"/>
                  </a:cubicBezTo>
                </a:path>
                <a:path w="21600" h="21534" stroke="0" extrusionOk="0">
                  <a:moveTo>
                    <a:pt x="0" y="21483"/>
                  </a:moveTo>
                  <a:cubicBezTo>
                    <a:pt x="26" y="10226"/>
                    <a:pt x="8693" y="877"/>
                    <a:pt x="19915" y="-1"/>
                  </a:cubicBezTo>
                  <a:lnTo>
                    <a:pt x="21600" y="21534"/>
                  </a:lnTo>
                  <a:lnTo>
                    <a:pt x="0" y="21483"/>
                  </a:lnTo>
                  <a:close/>
                </a:path>
              </a:pathLst>
            </a:custGeom>
            <a:noFill/>
            <a:ln w="38100" cap="rnd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1" name="Arc 9">
              <a:extLst>
                <a:ext uri="{FF2B5EF4-FFF2-40B4-BE49-F238E27FC236}">
                  <a16:creationId xmlns:a16="http://schemas.microsoft.com/office/drawing/2014/main" id="{D80692CD-A316-FF15-0229-25CDAA2F56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132" y="3293"/>
              <a:ext cx="1278" cy="868"/>
            </a:xfrm>
            <a:custGeom>
              <a:avLst/>
              <a:gdLst>
                <a:gd name="T0" fmla="*/ 0 w 21600"/>
                <a:gd name="T1" fmla="*/ 866 h 21600"/>
                <a:gd name="T2" fmla="*/ 1276 w 21600"/>
                <a:gd name="T3" fmla="*/ 0 h 21600"/>
                <a:gd name="T4" fmla="*/ 1278 w 21600"/>
                <a:gd name="T5" fmla="*/ 86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49"/>
                  </a:moveTo>
                  <a:cubicBezTo>
                    <a:pt x="28" y="9652"/>
                    <a:pt x="9670" y="18"/>
                    <a:pt x="21567" y="0"/>
                  </a:cubicBezTo>
                </a:path>
                <a:path w="21600" h="21600" stroke="0" extrusionOk="0">
                  <a:moveTo>
                    <a:pt x="0" y="21549"/>
                  </a:moveTo>
                  <a:cubicBezTo>
                    <a:pt x="28" y="9652"/>
                    <a:pt x="9670" y="18"/>
                    <a:pt x="21567" y="0"/>
                  </a:cubicBezTo>
                  <a:lnTo>
                    <a:pt x="21600" y="21600"/>
                  </a:lnTo>
                  <a:lnTo>
                    <a:pt x="0" y="21549"/>
                  </a:lnTo>
                  <a:close/>
                </a:path>
              </a:pathLst>
            </a:custGeom>
            <a:noFill/>
            <a:ln w="38100" cap="rnd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2" name="Arc 10">
              <a:extLst>
                <a:ext uri="{FF2B5EF4-FFF2-40B4-BE49-F238E27FC236}">
                  <a16:creationId xmlns:a16="http://schemas.microsoft.com/office/drawing/2014/main" id="{C802948B-1C12-0FDF-CE66-2938566E1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490"/>
              <a:ext cx="564" cy="862"/>
            </a:xfrm>
            <a:custGeom>
              <a:avLst/>
              <a:gdLst>
                <a:gd name="T0" fmla="*/ 4 w 21600"/>
                <a:gd name="T1" fmla="*/ 862 h 24072"/>
                <a:gd name="T2" fmla="*/ 509 w 21600"/>
                <a:gd name="T3" fmla="*/ 0 h 24072"/>
                <a:gd name="T4" fmla="*/ 564 w 21600"/>
                <a:gd name="T5" fmla="*/ 770 h 240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4072" fill="none" extrusionOk="0">
                  <a:moveTo>
                    <a:pt x="153" y="24072"/>
                  </a:moveTo>
                  <a:cubicBezTo>
                    <a:pt x="51" y="23217"/>
                    <a:pt x="0" y="22358"/>
                    <a:pt x="0" y="21498"/>
                  </a:cubicBezTo>
                  <a:cubicBezTo>
                    <a:pt x="-1" y="10379"/>
                    <a:pt x="8440" y="1077"/>
                    <a:pt x="19506" y="-1"/>
                  </a:cubicBezTo>
                </a:path>
                <a:path w="21600" h="24072" stroke="0" extrusionOk="0">
                  <a:moveTo>
                    <a:pt x="153" y="24072"/>
                  </a:moveTo>
                  <a:cubicBezTo>
                    <a:pt x="51" y="23217"/>
                    <a:pt x="0" y="22358"/>
                    <a:pt x="0" y="21498"/>
                  </a:cubicBezTo>
                  <a:cubicBezTo>
                    <a:pt x="-1" y="10379"/>
                    <a:pt x="8440" y="1077"/>
                    <a:pt x="19506" y="-1"/>
                  </a:cubicBezTo>
                  <a:lnTo>
                    <a:pt x="21600" y="21498"/>
                  </a:lnTo>
                  <a:lnTo>
                    <a:pt x="153" y="24072"/>
                  </a:lnTo>
                  <a:close/>
                </a:path>
              </a:pathLst>
            </a:custGeom>
            <a:noFill/>
            <a:ln w="38100" cap="rnd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3" name="Arc 11">
              <a:extLst>
                <a:ext uri="{FF2B5EF4-FFF2-40B4-BE49-F238E27FC236}">
                  <a16:creationId xmlns:a16="http://schemas.microsoft.com/office/drawing/2014/main" id="{2CE19DF4-AE2F-77F3-40F8-10F6024AE8A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132" y="3352"/>
              <a:ext cx="526" cy="809"/>
            </a:xfrm>
            <a:custGeom>
              <a:avLst/>
              <a:gdLst>
                <a:gd name="T0" fmla="*/ 0 w 21600"/>
                <a:gd name="T1" fmla="*/ 807 h 21600"/>
                <a:gd name="T2" fmla="*/ 524 w 21600"/>
                <a:gd name="T3" fmla="*/ 0 h 21600"/>
                <a:gd name="T4" fmla="*/ 526 w 21600"/>
                <a:gd name="T5" fmla="*/ 809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45"/>
                  </a:moveTo>
                  <a:cubicBezTo>
                    <a:pt x="30" y="9668"/>
                    <a:pt x="9643" y="44"/>
                    <a:pt x="21520" y="0"/>
                  </a:cubicBezTo>
                </a:path>
                <a:path w="21600" h="21600" stroke="0" extrusionOk="0">
                  <a:moveTo>
                    <a:pt x="0" y="21545"/>
                  </a:moveTo>
                  <a:cubicBezTo>
                    <a:pt x="30" y="9668"/>
                    <a:pt x="9643" y="44"/>
                    <a:pt x="21520" y="0"/>
                  </a:cubicBezTo>
                  <a:lnTo>
                    <a:pt x="21600" y="21600"/>
                  </a:lnTo>
                  <a:lnTo>
                    <a:pt x="0" y="21545"/>
                  </a:lnTo>
                  <a:close/>
                </a:path>
              </a:pathLst>
            </a:custGeom>
            <a:noFill/>
            <a:ln w="38100" cap="rnd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4" name="Text Box 12">
              <a:extLst>
                <a:ext uri="{FF2B5EF4-FFF2-40B4-BE49-F238E27FC236}">
                  <a16:creationId xmlns:a16="http://schemas.microsoft.com/office/drawing/2014/main" id="{CAF69D3A-0E88-4063-CA51-56A8BA7C9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256"/>
              <a:ext cx="32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0" i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79885" name="Text Box 13">
              <a:extLst>
                <a:ext uri="{FF2B5EF4-FFF2-40B4-BE49-F238E27FC236}">
                  <a16:creationId xmlns:a16="http://schemas.microsoft.com/office/drawing/2014/main" id="{40B185C3-DB22-807F-65B7-5BEF686BE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216"/>
              <a:ext cx="34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0" i="1">
                  <a:solidFill>
                    <a:srgbClr val="0000FF"/>
                  </a:solidFill>
                </a:rPr>
                <a:t>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0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 autoUpdateAnimBg="0"/>
      <p:bldP spid="180227" grpId="0" build="p" autoUpdateAnimBg="0" advAuto="0"/>
      <p:bldP spid="18022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8EBEB4B8-FED5-5D37-7EA7-837DD5026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524000"/>
            <a:ext cx="8996052" cy="1359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/>
              <a:t>   </a:t>
            </a:r>
            <a:r>
              <a:rPr lang="zh-CN" altLang="en-US">
                <a:solidFill>
                  <a:srgbClr val="0000FF"/>
                </a:solidFill>
              </a:rPr>
              <a:t>应用</a:t>
            </a:r>
            <a:r>
              <a:rPr lang="zh-CN" altLang="en-US"/>
              <a:t>：作计算机中的记忆元件。磁化时极</a:t>
            </a:r>
          </a:p>
          <a:p>
            <a:pPr>
              <a:lnSpc>
                <a:spcPct val="120000"/>
              </a:lnSpc>
            </a:pPr>
            <a:r>
              <a:rPr lang="zh-CN" altLang="en-US"/>
              <a:t>性的反转构成了“</a:t>
            </a:r>
            <a:r>
              <a:rPr lang="en-US" altLang="zh-CN"/>
              <a:t>0”</a:t>
            </a:r>
            <a:r>
              <a:rPr lang="zh-CN" altLang="en-US"/>
              <a:t>与“</a:t>
            </a:r>
            <a:r>
              <a:rPr lang="en-US" altLang="zh-CN"/>
              <a:t>1”</a:t>
            </a:r>
            <a:r>
              <a:rPr lang="zh-CN" altLang="en-US"/>
              <a:t>。</a:t>
            </a:r>
          </a:p>
        </p:txBody>
      </p:sp>
      <p:sp>
        <p:nvSpPr>
          <p:cNvPr id="181251" name="Text Box 3">
            <a:extLst>
              <a:ext uri="{FF2B5EF4-FFF2-40B4-BE49-F238E27FC236}">
                <a16:creationId xmlns:a16="http://schemas.microsoft.com/office/drawing/2014/main" id="{39A92014-56DD-28A5-AFBD-AD1DFFAB9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52401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0033"/>
                </a:solidFill>
              </a:rPr>
              <a:t>矩磁材料：</a:t>
            </a:r>
          </a:p>
        </p:txBody>
      </p:sp>
      <p:grpSp>
        <p:nvGrpSpPr>
          <p:cNvPr id="181252" name="Group 4">
            <a:extLst>
              <a:ext uri="{FF2B5EF4-FFF2-40B4-BE49-F238E27FC236}">
                <a16:creationId xmlns:a16="http://schemas.microsoft.com/office/drawing/2014/main" id="{4C16A2FC-ED62-620D-DEFC-07F592B1D69A}"/>
              </a:ext>
            </a:extLst>
          </p:cNvPr>
          <p:cNvGrpSpPr>
            <a:grpSpLocks/>
          </p:cNvGrpSpPr>
          <p:nvPr/>
        </p:nvGrpSpPr>
        <p:grpSpPr bwMode="auto">
          <a:xfrm>
            <a:off x="5029201" y="3429000"/>
            <a:ext cx="3021013" cy="2971800"/>
            <a:chOff x="2208" y="1516"/>
            <a:chExt cx="2464" cy="2132"/>
          </a:xfrm>
        </p:grpSpPr>
        <p:sp>
          <p:nvSpPr>
            <p:cNvPr id="80902" name="Line 5">
              <a:extLst>
                <a:ext uri="{FF2B5EF4-FFF2-40B4-BE49-F238E27FC236}">
                  <a16:creationId xmlns:a16="http://schemas.microsoft.com/office/drawing/2014/main" id="{ECC8F893-81BB-21D7-3FFC-40197CA72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680"/>
              <a:ext cx="1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3" name="Line 6">
              <a:extLst>
                <a:ext uri="{FF2B5EF4-FFF2-40B4-BE49-F238E27FC236}">
                  <a16:creationId xmlns:a16="http://schemas.microsoft.com/office/drawing/2014/main" id="{267E5F5C-2284-B93F-DE4F-DCDEAF2C4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" y="1680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4" name="Arc 7">
              <a:extLst>
                <a:ext uri="{FF2B5EF4-FFF2-40B4-BE49-F238E27FC236}">
                  <a16:creationId xmlns:a16="http://schemas.microsoft.com/office/drawing/2014/main" id="{802B265A-F4BE-169E-EEEE-A5B467292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" y="1836"/>
              <a:ext cx="1182" cy="352"/>
            </a:xfrm>
            <a:custGeom>
              <a:avLst/>
              <a:gdLst>
                <a:gd name="T0" fmla="*/ 0 w 21600"/>
                <a:gd name="T1" fmla="*/ 352 h 22082"/>
                <a:gd name="T2" fmla="*/ 1149 w 21600"/>
                <a:gd name="T3" fmla="*/ 0 h 22082"/>
                <a:gd name="T4" fmla="*/ 1182 w 21600"/>
                <a:gd name="T5" fmla="*/ 344 h 220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2082" fill="none" extrusionOk="0">
                  <a:moveTo>
                    <a:pt x="5" y="22082"/>
                  </a:moveTo>
                  <a:cubicBezTo>
                    <a:pt x="1" y="21918"/>
                    <a:pt x="0" y="21755"/>
                    <a:pt x="0" y="21592"/>
                  </a:cubicBezTo>
                  <a:cubicBezTo>
                    <a:pt x="-1" y="9893"/>
                    <a:pt x="9312" y="321"/>
                    <a:pt x="21006" y="0"/>
                  </a:cubicBezTo>
                </a:path>
                <a:path w="21600" h="22082" stroke="0" extrusionOk="0">
                  <a:moveTo>
                    <a:pt x="5" y="22082"/>
                  </a:moveTo>
                  <a:cubicBezTo>
                    <a:pt x="1" y="21918"/>
                    <a:pt x="0" y="21755"/>
                    <a:pt x="0" y="21592"/>
                  </a:cubicBezTo>
                  <a:cubicBezTo>
                    <a:pt x="-1" y="9893"/>
                    <a:pt x="9312" y="321"/>
                    <a:pt x="21006" y="0"/>
                  </a:cubicBezTo>
                  <a:lnTo>
                    <a:pt x="21600" y="21592"/>
                  </a:lnTo>
                  <a:lnTo>
                    <a:pt x="5" y="22082"/>
                  </a:lnTo>
                  <a:close/>
                </a:path>
              </a:pathLst>
            </a:custGeom>
            <a:noFill/>
            <a:ln w="38100" cap="rnd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5" name="Arc 8">
              <a:extLst>
                <a:ext uri="{FF2B5EF4-FFF2-40B4-BE49-F238E27FC236}">
                  <a16:creationId xmlns:a16="http://schemas.microsoft.com/office/drawing/2014/main" id="{DBC74F3C-AFA6-2D10-7985-5F9592397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840"/>
              <a:ext cx="394" cy="373"/>
            </a:xfrm>
            <a:custGeom>
              <a:avLst/>
              <a:gdLst>
                <a:gd name="T0" fmla="*/ 0 w 21600"/>
                <a:gd name="T1" fmla="*/ 373 h 21499"/>
                <a:gd name="T2" fmla="*/ 356 w 21600"/>
                <a:gd name="T3" fmla="*/ 0 h 21499"/>
                <a:gd name="T4" fmla="*/ 394 w 21600"/>
                <a:gd name="T5" fmla="*/ 373 h 214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499" fill="none" extrusionOk="0">
                  <a:moveTo>
                    <a:pt x="0" y="21498"/>
                  </a:moveTo>
                  <a:cubicBezTo>
                    <a:pt x="0" y="10376"/>
                    <a:pt x="8445" y="1072"/>
                    <a:pt x="19515" y="-1"/>
                  </a:cubicBezTo>
                </a:path>
                <a:path w="21600" h="21499" stroke="0" extrusionOk="0">
                  <a:moveTo>
                    <a:pt x="0" y="21498"/>
                  </a:moveTo>
                  <a:cubicBezTo>
                    <a:pt x="0" y="10376"/>
                    <a:pt x="8445" y="1072"/>
                    <a:pt x="19515" y="-1"/>
                  </a:cubicBezTo>
                  <a:lnTo>
                    <a:pt x="21600" y="21499"/>
                  </a:lnTo>
                  <a:lnTo>
                    <a:pt x="0" y="21498"/>
                  </a:lnTo>
                  <a:close/>
                </a:path>
              </a:pathLst>
            </a:custGeom>
            <a:noFill/>
            <a:ln w="38100" cap="rnd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6" name="Arc 9">
              <a:extLst>
                <a:ext uri="{FF2B5EF4-FFF2-40B4-BE49-F238E27FC236}">
                  <a16:creationId xmlns:a16="http://schemas.microsoft.com/office/drawing/2014/main" id="{4F27F7DD-57D0-F03D-6201-7100A21DAC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308" y="3150"/>
              <a:ext cx="427" cy="375"/>
            </a:xfrm>
            <a:custGeom>
              <a:avLst/>
              <a:gdLst>
                <a:gd name="T0" fmla="*/ 0 w 21600"/>
                <a:gd name="T1" fmla="*/ 375 h 20905"/>
                <a:gd name="T2" fmla="*/ 320 w 21600"/>
                <a:gd name="T3" fmla="*/ 0 h 20905"/>
                <a:gd name="T4" fmla="*/ 427 w 21600"/>
                <a:gd name="T5" fmla="*/ 375 h 209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0905" fill="none" extrusionOk="0">
                  <a:moveTo>
                    <a:pt x="0" y="20904"/>
                  </a:moveTo>
                  <a:cubicBezTo>
                    <a:pt x="0" y="11068"/>
                    <a:pt x="6645" y="2474"/>
                    <a:pt x="16165" y="-1"/>
                  </a:cubicBezTo>
                </a:path>
                <a:path w="21600" h="20905" stroke="0" extrusionOk="0">
                  <a:moveTo>
                    <a:pt x="0" y="20904"/>
                  </a:moveTo>
                  <a:cubicBezTo>
                    <a:pt x="0" y="11068"/>
                    <a:pt x="6645" y="2474"/>
                    <a:pt x="16165" y="-1"/>
                  </a:cubicBezTo>
                  <a:lnTo>
                    <a:pt x="21600" y="20905"/>
                  </a:lnTo>
                  <a:lnTo>
                    <a:pt x="0" y="20904"/>
                  </a:lnTo>
                  <a:close/>
                </a:path>
              </a:pathLst>
            </a:custGeom>
            <a:noFill/>
            <a:ln w="38100" cap="rnd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7" name="Line 10">
              <a:extLst>
                <a:ext uri="{FF2B5EF4-FFF2-40B4-BE49-F238E27FC236}">
                  <a16:creationId xmlns:a16="http://schemas.microsoft.com/office/drawing/2014/main" id="{37286DE0-DB01-58B5-28D4-B527150B0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" y="2149"/>
              <a:ext cx="0" cy="103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8" name="Line 11">
              <a:extLst>
                <a:ext uri="{FF2B5EF4-FFF2-40B4-BE49-F238E27FC236}">
                  <a16:creationId xmlns:a16="http://schemas.microsoft.com/office/drawing/2014/main" id="{F81E24F8-F15B-3193-43A6-2FE120A10B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3" y="2180"/>
              <a:ext cx="0" cy="99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9" name="Arc 12">
              <a:extLst>
                <a:ext uri="{FF2B5EF4-FFF2-40B4-BE49-F238E27FC236}">
                  <a16:creationId xmlns:a16="http://schemas.microsoft.com/office/drawing/2014/main" id="{3C7038A5-BFFB-3CF5-F6FA-D35056388C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341" y="3181"/>
              <a:ext cx="1214" cy="348"/>
            </a:xfrm>
            <a:custGeom>
              <a:avLst/>
              <a:gdLst>
                <a:gd name="T0" fmla="*/ 0 w 21600"/>
                <a:gd name="T1" fmla="*/ 348 h 21908"/>
                <a:gd name="T2" fmla="*/ 1123 w 21600"/>
                <a:gd name="T3" fmla="*/ 0 h 21908"/>
                <a:gd name="T4" fmla="*/ 1214 w 21600"/>
                <a:gd name="T5" fmla="*/ 342 h 219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908" fill="none" extrusionOk="0">
                  <a:moveTo>
                    <a:pt x="3" y="21907"/>
                  </a:moveTo>
                  <a:cubicBezTo>
                    <a:pt x="1" y="21785"/>
                    <a:pt x="0" y="21662"/>
                    <a:pt x="0" y="21539"/>
                  </a:cubicBezTo>
                  <a:cubicBezTo>
                    <a:pt x="-1" y="10240"/>
                    <a:pt x="8707" y="850"/>
                    <a:pt x="19974" y="0"/>
                  </a:cubicBezTo>
                </a:path>
                <a:path w="21600" h="21908" stroke="0" extrusionOk="0">
                  <a:moveTo>
                    <a:pt x="3" y="21907"/>
                  </a:moveTo>
                  <a:cubicBezTo>
                    <a:pt x="1" y="21785"/>
                    <a:pt x="0" y="21662"/>
                    <a:pt x="0" y="21539"/>
                  </a:cubicBezTo>
                  <a:cubicBezTo>
                    <a:pt x="-1" y="10240"/>
                    <a:pt x="8707" y="850"/>
                    <a:pt x="19974" y="0"/>
                  </a:cubicBezTo>
                  <a:lnTo>
                    <a:pt x="21600" y="21539"/>
                  </a:lnTo>
                  <a:lnTo>
                    <a:pt x="3" y="21907"/>
                  </a:lnTo>
                  <a:close/>
                </a:path>
              </a:pathLst>
            </a:custGeom>
            <a:noFill/>
            <a:ln w="38100" cap="rnd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0" name="Text Box 13">
              <a:extLst>
                <a:ext uri="{FF2B5EF4-FFF2-40B4-BE49-F238E27FC236}">
                  <a16:creationId xmlns:a16="http://schemas.microsoft.com/office/drawing/2014/main" id="{E644767C-FFDB-5EF8-BD9F-EF2A50146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16"/>
              <a:ext cx="419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0" i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80911" name="Text Box 14">
              <a:extLst>
                <a:ext uri="{FF2B5EF4-FFF2-40B4-BE49-F238E27FC236}">
                  <a16:creationId xmlns:a16="http://schemas.microsoft.com/office/drawing/2014/main" id="{FC9F6DA6-698B-A9C5-A167-6BEBA7E14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544"/>
              <a:ext cx="448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0" i="1">
                  <a:solidFill>
                    <a:srgbClr val="0000FF"/>
                  </a:solidFill>
                </a:rPr>
                <a:t>H</a:t>
              </a:r>
            </a:p>
          </p:txBody>
        </p:sp>
      </p:grpSp>
      <p:sp>
        <p:nvSpPr>
          <p:cNvPr id="181263" name="Text Box 15">
            <a:extLst>
              <a:ext uri="{FF2B5EF4-FFF2-40B4-BE49-F238E27FC236}">
                <a16:creationId xmlns:a16="http://schemas.microsoft.com/office/drawing/2014/main" id="{281A24C9-3B68-7670-16CF-5211D5712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854076"/>
            <a:ext cx="52806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</a:rPr>
              <a:t>特点</a:t>
            </a:r>
            <a:r>
              <a:rPr lang="zh-CN" altLang="en-US"/>
              <a:t>：磁滞回线呈矩形状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1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autoUpdateAnimBg="0"/>
      <p:bldP spid="181251" grpId="0" build="p" autoUpdateAnimBg="0" advAuto="0"/>
      <p:bldP spid="18126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>
            <a:extLst>
              <a:ext uri="{FF2B5EF4-FFF2-40B4-BE49-F238E27FC236}">
                <a16:creationId xmlns:a16="http://schemas.microsoft.com/office/drawing/2014/main" id="{A15A409B-B204-FCC1-C268-5EB5B0184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124200"/>
            <a:ext cx="58674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i="0">
                <a:solidFill>
                  <a:srgbClr val="0000FF"/>
                </a:solidFill>
                <a:latin typeface="Times New Roman" panose="02020603050405020304" pitchFamily="18" charset="0"/>
              </a:rPr>
              <a:t>解：通过平面的电位移通量</a:t>
            </a:r>
          </a:p>
        </p:txBody>
      </p:sp>
      <p:grpSp>
        <p:nvGrpSpPr>
          <p:cNvPr id="68611" name="Group 3">
            <a:extLst>
              <a:ext uri="{FF2B5EF4-FFF2-40B4-BE49-F238E27FC236}">
                <a16:creationId xmlns:a16="http://schemas.microsoft.com/office/drawing/2014/main" id="{AB4CF9D4-42F2-09AB-AB64-0D04BD869174}"/>
              </a:ext>
            </a:extLst>
          </p:cNvPr>
          <p:cNvGrpSpPr>
            <a:grpSpLocks/>
          </p:cNvGrpSpPr>
          <p:nvPr/>
        </p:nvGrpSpPr>
        <p:grpSpPr bwMode="auto">
          <a:xfrm>
            <a:off x="2382838" y="4664077"/>
            <a:ext cx="4419600" cy="1166813"/>
            <a:chOff x="2243" y="2054"/>
            <a:chExt cx="2784" cy="735"/>
          </a:xfrm>
        </p:grpSpPr>
        <p:sp>
          <p:nvSpPr>
            <p:cNvPr id="41057" name="Rectangle 4">
              <a:extLst>
                <a:ext uri="{FF2B5EF4-FFF2-40B4-BE49-F238E27FC236}">
                  <a16:creationId xmlns:a16="http://schemas.microsoft.com/office/drawing/2014/main" id="{8C2EACC2-E69C-5D79-2C89-23D91F831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2438"/>
              <a:ext cx="17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4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58" name="Rectangle 5">
              <a:extLst>
                <a:ext uri="{FF2B5EF4-FFF2-40B4-BE49-F238E27FC236}">
                  <a16:creationId xmlns:a16="http://schemas.microsoft.com/office/drawing/2014/main" id="{0025BAFD-D014-86F8-C93D-848F58A4B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2362"/>
              <a:ext cx="355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400" i="0">
                  <a:solidFill>
                    <a:srgbClr val="0000FF"/>
                  </a:solidFill>
                  <a:latin typeface="宋体" panose="02010600030101010101" pitchFamily="2" charset="-122"/>
                </a:rPr>
                <a:t>π</a:t>
              </a:r>
              <a:endParaRPr lang="en-US" altLang="zh-CN" sz="32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59" name="Rectangle 6">
              <a:extLst>
                <a:ext uri="{FF2B5EF4-FFF2-40B4-BE49-F238E27FC236}">
                  <a16:creationId xmlns:a16="http://schemas.microsoft.com/office/drawing/2014/main" id="{6FC6261A-B08F-98B1-D1A5-2837A812B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400"/>
              <a:ext cx="11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r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60" name="Rectangle 7">
              <a:extLst>
                <a:ext uri="{FF2B5EF4-FFF2-40B4-BE49-F238E27FC236}">
                  <a16:creationId xmlns:a16="http://schemas.microsoft.com/office/drawing/2014/main" id="{FFFDCC23-2F70-FB65-2225-E1A922EEF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" y="2448"/>
              <a:ext cx="9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 i="0">
                  <a:solidFill>
                    <a:srgbClr val="0000FF"/>
                  </a:solidFill>
                </a:rPr>
                <a:t>2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61" name="Rectangle 8">
              <a:extLst>
                <a:ext uri="{FF2B5EF4-FFF2-40B4-BE49-F238E27FC236}">
                  <a16:creationId xmlns:a16="http://schemas.microsoft.com/office/drawing/2014/main" id="{E6768C24-D84D-4D8A-A5DD-A6527D59E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" y="2054"/>
              <a:ext cx="16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q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62" name="Line 9">
              <a:extLst>
                <a:ext uri="{FF2B5EF4-FFF2-40B4-BE49-F238E27FC236}">
                  <a16:creationId xmlns:a16="http://schemas.microsoft.com/office/drawing/2014/main" id="{D3EED7B4-DAFC-E6D2-F712-C564E1C26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2438"/>
              <a:ext cx="57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63" name="Rectangle 10">
              <a:extLst>
                <a:ext uri="{FF2B5EF4-FFF2-40B4-BE49-F238E27FC236}">
                  <a16:creationId xmlns:a16="http://schemas.microsoft.com/office/drawing/2014/main" id="{1BDC96C2-F161-5388-E279-59F3A8FB7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" y="2208"/>
              <a:ext cx="17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2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64" name="Rectangle 11">
              <a:extLst>
                <a:ext uri="{FF2B5EF4-FFF2-40B4-BE49-F238E27FC236}">
                  <a16:creationId xmlns:a16="http://schemas.microsoft.com/office/drawing/2014/main" id="{9737050B-7004-FE01-7FAD-CF915A86E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2112"/>
              <a:ext cx="1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FF"/>
                  </a:solidFill>
                  <a:latin typeface="Symbol" panose="05050102010706020507" pitchFamily="18" charset="2"/>
                </a:rPr>
                <a:t>a</a:t>
              </a:r>
              <a:endParaRPr lang="en-US" altLang="zh-CN" sz="32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65" name="Rectangle 12">
              <a:extLst>
                <a:ext uri="{FF2B5EF4-FFF2-40B4-BE49-F238E27FC236}">
                  <a16:creationId xmlns:a16="http://schemas.microsoft.com/office/drawing/2014/main" id="{94E6A41C-D247-E4B2-C19C-4EB5A669B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" y="2208"/>
              <a:ext cx="19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  <a:latin typeface="Symbol" panose="05050102010706020507" pitchFamily="18" charset="2"/>
                </a:rPr>
                <a:t>q</a:t>
              </a:r>
              <a:endParaRPr lang="en-US" altLang="zh-CN" sz="32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66" name="Rectangle 13">
              <a:extLst>
                <a:ext uri="{FF2B5EF4-FFF2-40B4-BE49-F238E27FC236}">
                  <a16:creationId xmlns:a16="http://schemas.microsoft.com/office/drawing/2014/main" id="{49FDDE49-874A-4F6D-334F-2440B6375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2208"/>
              <a:ext cx="42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sin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67" name="Rectangle 14">
              <a:extLst>
                <a:ext uri="{FF2B5EF4-FFF2-40B4-BE49-F238E27FC236}">
                  <a16:creationId xmlns:a16="http://schemas.microsoft.com/office/drawing/2014/main" id="{C48A6594-4913-021B-CF54-BFE0F2CBE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" y="2256"/>
              <a:ext cx="17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=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68" name="Rectangle 15">
              <a:extLst>
                <a:ext uri="{FF2B5EF4-FFF2-40B4-BE49-F238E27FC236}">
                  <a16:creationId xmlns:a16="http://schemas.microsoft.com/office/drawing/2014/main" id="{FAC69ED8-1CC7-EBC5-AF6B-05ADCF2D4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" y="2553"/>
              <a:ext cx="9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 i="0">
                  <a:solidFill>
                    <a:srgbClr val="0000FF"/>
                  </a:solidFill>
                </a:rPr>
                <a:t>0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69" name="Rectangle 16">
              <a:extLst>
                <a:ext uri="{FF2B5EF4-FFF2-40B4-BE49-F238E27FC236}">
                  <a16:creationId xmlns:a16="http://schemas.microsoft.com/office/drawing/2014/main" id="{5A912E1C-E5C2-527C-100C-F5B50AB21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208"/>
              <a:ext cx="17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d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70" name="Rectangle 17">
              <a:extLst>
                <a:ext uri="{FF2B5EF4-FFF2-40B4-BE49-F238E27FC236}">
                  <a16:creationId xmlns:a16="http://schemas.microsoft.com/office/drawing/2014/main" id="{35C45CF7-99AD-C576-4E2D-E451D1E4E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3" y="2208"/>
              <a:ext cx="11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000" i="0">
                  <a:solidFill>
                    <a:srgbClr val="0000FF"/>
                  </a:solidFill>
                  <a:latin typeface="Symbol" panose="05050102010706020507" pitchFamily="18" charset="2"/>
                </a:rPr>
                <a:t>ò</a:t>
              </a:r>
              <a:endParaRPr lang="en-US" altLang="zh-CN" sz="32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71" name="Rectangle 18">
              <a:extLst>
                <a:ext uri="{FF2B5EF4-FFF2-40B4-BE49-F238E27FC236}">
                  <a16:creationId xmlns:a16="http://schemas.microsoft.com/office/drawing/2014/main" id="{C0929B26-7C5E-EA36-F5DC-219CBDAFD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2160"/>
              <a:ext cx="355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400" i="0">
                  <a:solidFill>
                    <a:srgbClr val="0000FF"/>
                  </a:solidFill>
                  <a:latin typeface="宋体" panose="02010600030101010101" pitchFamily="2" charset="-122"/>
                </a:rPr>
                <a:t>π</a:t>
              </a:r>
              <a:endParaRPr lang="en-US" altLang="zh-CN" sz="32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72" name="Rectangle 19">
              <a:extLst>
                <a:ext uri="{FF2B5EF4-FFF2-40B4-BE49-F238E27FC236}">
                  <a16:creationId xmlns:a16="http://schemas.microsoft.com/office/drawing/2014/main" id="{12BEDA78-86EE-CD15-99F1-B3DB7BA5C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2218"/>
              <a:ext cx="11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r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73" name="Rectangle 20">
              <a:extLst>
                <a:ext uri="{FF2B5EF4-FFF2-40B4-BE49-F238E27FC236}">
                  <a16:creationId xmlns:a16="http://schemas.microsoft.com/office/drawing/2014/main" id="{DFE05A41-05D3-55DD-80BC-E541261D9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2" y="2256"/>
              <a:ext cx="9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 i="0">
                  <a:solidFill>
                    <a:srgbClr val="0000FF"/>
                  </a:solidFill>
                </a:rPr>
                <a:t>2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74" name="Rectangle 21">
              <a:extLst>
                <a:ext uri="{FF2B5EF4-FFF2-40B4-BE49-F238E27FC236}">
                  <a16:creationId xmlns:a16="http://schemas.microsoft.com/office/drawing/2014/main" id="{94C42A81-F4B1-969A-C2B0-41853174E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5" y="2208"/>
              <a:ext cx="19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  <a:latin typeface="Symbol" panose="05050102010706020507" pitchFamily="18" charset="2"/>
                </a:rPr>
                <a:t>q</a:t>
              </a:r>
              <a:endParaRPr lang="en-US" altLang="zh-CN" sz="32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8630" name="Group 22">
            <a:extLst>
              <a:ext uri="{FF2B5EF4-FFF2-40B4-BE49-F238E27FC236}">
                <a16:creationId xmlns:a16="http://schemas.microsoft.com/office/drawing/2014/main" id="{66B14FF0-BBCF-88A8-9E4F-EB8DCE49B39C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886200"/>
            <a:ext cx="2516188" cy="935038"/>
            <a:chOff x="515" y="1527"/>
            <a:chExt cx="1585" cy="589"/>
          </a:xfrm>
        </p:grpSpPr>
        <p:sp>
          <p:nvSpPr>
            <p:cNvPr id="41044" name="Rectangle 23">
              <a:extLst>
                <a:ext uri="{FF2B5EF4-FFF2-40B4-BE49-F238E27FC236}">
                  <a16:creationId xmlns:a16="http://schemas.microsoft.com/office/drawing/2014/main" id="{E6274F82-AD88-DF76-5587-C4BE41107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1609"/>
              <a:ext cx="215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D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45" name="Rectangle 24">
              <a:extLst>
                <a:ext uri="{FF2B5EF4-FFF2-40B4-BE49-F238E27FC236}">
                  <a16:creationId xmlns:a16="http://schemas.microsoft.com/office/drawing/2014/main" id="{C3AE5953-9E6B-8359-714C-1743E0AA8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1609"/>
              <a:ext cx="186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S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46" name="Rectangle 25">
              <a:extLst>
                <a:ext uri="{FF2B5EF4-FFF2-40B4-BE49-F238E27FC236}">
                  <a16:creationId xmlns:a16="http://schemas.microsoft.com/office/drawing/2014/main" id="{6043B1F6-9060-204F-9997-8015C57D4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" y="1584"/>
              <a:ext cx="17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d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47" name="Rectangle 26">
              <a:extLst>
                <a:ext uri="{FF2B5EF4-FFF2-40B4-BE49-F238E27FC236}">
                  <a16:creationId xmlns:a16="http://schemas.microsoft.com/office/drawing/2014/main" id="{8DB90AAA-F7CD-175E-D477-E428C87FB6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636" y="1707"/>
              <a:ext cx="8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i="0">
                  <a:solidFill>
                    <a:srgbClr val="0000FF"/>
                  </a:solidFill>
                </a:rPr>
                <a:t>.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48" name="Rectangle 27">
              <a:extLst>
                <a:ext uri="{FF2B5EF4-FFF2-40B4-BE49-F238E27FC236}">
                  <a16:creationId xmlns:a16="http://schemas.microsoft.com/office/drawing/2014/main" id="{6F135BE4-FD74-C82F-567A-C5C265E26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" y="1584"/>
              <a:ext cx="17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=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49" name="Rectangle 28">
              <a:extLst>
                <a:ext uri="{FF2B5EF4-FFF2-40B4-BE49-F238E27FC236}">
                  <a16:creationId xmlns:a16="http://schemas.microsoft.com/office/drawing/2014/main" id="{A807C682-09D9-A4AC-0595-2403E986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" y="1574"/>
              <a:ext cx="29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  <a:latin typeface="宋体" panose="02010600030101010101" pitchFamily="2" charset="-122"/>
                </a:rPr>
                <a:t>Φ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50" name="Line 29">
              <a:extLst>
                <a:ext uri="{FF2B5EF4-FFF2-40B4-BE49-F238E27FC236}">
                  <a16:creationId xmlns:a16="http://schemas.microsoft.com/office/drawing/2014/main" id="{F507D20C-31FD-052F-32A5-01EAE8A18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7" y="1584"/>
              <a:ext cx="24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51" name="Line 30">
              <a:extLst>
                <a:ext uri="{FF2B5EF4-FFF2-40B4-BE49-F238E27FC236}">
                  <a16:creationId xmlns:a16="http://schemas.microsoft.com/office/drawing/2014/main" id="{6687FC2F-E529-65EF-AA4D-BF35C3C23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1584"/>
              <a:ext cx="24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1052" name="Group 31">
              <a:extLst>
                <a:ext uri="{FF2B5EF4-FFF2-40B4-BE49-F238E27FC236}">
                  <a16:creationId xmlns:a16="http://schemas.microsoft.com/office/drawing/2014/main" id="{AB87DAF1-FFAF-9BAC-24EB-D4A4DEC5F0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3" y="1527"/>
              <a:ext cx="390" cy="589"/>
              <a:chOff x="672" y="1623"/>
              <a:chExt cx="390" cy="589"/>
            </a:xfrm>
          </p:grpSpPr>
          <p:sp>
            <p:nvSpPr>
              <p:cNvPr id="41053" name="Rectangle 32">
                <a:extLst>
                  <a:ext uri="{FF2B5EF4-FFF2-40B4-BE49-F238E27FC236}">
                    <a16:creationId xmlns:a16="http://schemas.microsoft.com/office/drawing/2014/main" id="{B055F98F-81C0-B501-5AF4-3A452743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1843"/>
                <a:ext cx="256" cy="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200">
                    <a:solidFill>
                      <a:srgbClr val="0000FF"/>
                    </a:solidFill>
                  </a:rPr>
                  <a:t>s</a:t>
                </a:r>
              </a:p>
            </p:txBody>
          </p:sp>
          <p:sp>
            <p:nvSpPr>
              <p:cNvPr id="41054" name="Rectangle 33">
                <a:extLst>
                  <a:ext uri="{FF2B5EF4-FFF2-40B4-BE49-F238E27FC236}">
                    <a16:creationId xmlns:a16="http://schemas.microsoft.com/office/drawing/2014/main" id="{84CEAA09-221D-1A35-4168-0F1DE64C8D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623"/>
                <a:ext cx="11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5000" i="0">
                    <a:solidFill>
                      <a:srgbClr val="0000FF"/>
                    </a:solidFill>
                    <a:latin typeface="Symbol" panose="05050102010706020507" pitchFamily="18" charset="2"/>
                  </a:rPr>
                  <a:t>ò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55" name="Oval 34">
                <a:extLst>
                  <a:ext uri="{FF2B5EF4-FFF2-40B4-BE49-F238E27FC236}">
                    <a16:creationId xmlns:a16="http://schemas.microsoft.com/office/drawing/2014/main" id="{8A15A0EB-18AD-1F83-26C4-57B829ED4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72" y="1777"/>
                <a:ext cx="240" cy="96"/>
              </a:xfrm>
              <a:prstGeom prst="ellipse">
                <a:avLst/>
              </a:prstGeom>
              <a:noFill/>
              <a:ln w="11113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FF33CC"/>
                  </a:solidFill>
                </a:endParaRPr>
              </a:p>
            </p:txBody>
          </p:sp>
          <p:sp>
            <p:nvSpPr>
              <p:cNvPr id="41056" name="Rectangle 35">
                <a:extLst>
                  <a:ext uri="{FF2B5EF4-FFF2-40B4-BE49-F238E27FC236}">
                    <a16:creationId xmlns:a16="http://schemas.microsoft.com/office/drawing/2014/main" id="{8326F54C-4419-8B8E-3D94-65A7821A3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623"/>
                <a:ext cx="11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5000" i="0">
                    <a:solidFill>
                      <a:srgbClr val="0000FF"/>
                    </a:solidFill>
                    <a:latin typeface="Symbol" panose="05050102010706020507" pitchFamily="18" charset="2"/>
                  </a:rPr>
                  <a:t>ò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8644" name="Group 36">
            <a:extLst>
              <a:ext uri="{FF2B5EF4-FFF2-40B4-BE49-F238E27FC236}">
                <a16:creationId xmlns:a16="http://schemas.microsoft.com/office/drawing/2014/main" id="{77B1690C-D5E1-A4BF-0889-5E288FFC12C7}"/>
              </a:ext>
            </a:extLst>
          </p:cNvPr>
          <p:cNvGrpSpPr>
            <a:grpSpLocks/>
          </p:cNvGrpSpPr>
          <p:nvPr/>
        </p:nvGrpSpPr>
        <p:grpSpPr bwMode="auto">
          <a:xfrm>
            <a:off x="4419601" y="3657601"/>
            <a:ext cx="2516188" cy="1179513"/>
            <a:chOff x="2195" y="1382"/>
            <a:chExt cx="1585" cy="743"/>
          </a:xfrm>
        </p:grpSpPr>
        <p:sp>
          <p:nvSpPr>
            <p:cNvPr id="41030" name="Rectangle 37">
              <a:extLst>
                <a:ext uri="{FF2B5EF4-FFF2-40B4-BE49-F238E27FC236}">
                  <a16:creationId xmlns:a16="http://schemas.microsoft.com/office/drawing/2014/main" id="{DF85769C-DB4A-41D3-ABBF-07BD67CCA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" y="1622"/>
              <a:ext cx="17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=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31" name="Rectangle 38">
              <a:extLst>
                <a:ext uri="{FF2B5EF4-FFF2-40B4-BE49-F238E27FC236}">
                  <a16:creationId xmlns:a16="http://schemas.microsoft.com/office/drawing/2014/main" id="{15F8E7EE-A625-C0BF-3DFD-4369F8F64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" y="1574"/>
              <a:ext cx="17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d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32" name="Rectangle 39">
              <a:extLst>
                <a:ext uri="{FF2B5EF4-FFF2-40B4-BE49-F238E27FC236}">
                  <a16:creationId xmlns:a16="http://schemas.microsoft.com/office/drawing/2014/main" id="{569DF43A-E28A-1E63-42EC-87B1FD4B9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4" y="1599"/>
              <a:ext cx="186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S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33" name="Rectangle 40">
              <a:extLst>
                <a:ext uri="{FF2B5EF4-FFF2-40B4-BE49-F238E27FC236}">
                  <a16:creationId xmlns:a16="http://schemas.microsoft.com/office/drawing/2014/main" id="{84DF72DC-247C-F08D-26E6-7EF792DC3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" y="1766"/>
              <a:ext cx="17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4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34" name="Rectangle 41">
              <a:extLst>
                <a:ext uri="{FF2B5EF4-FFF2-40B4-BE49-F238E27FC236}">
                  <a16:creationId xmlns:a16="http://schemas.microsoft.com/office/drawing/2014/main" id="{DD1D86CD-D779-0252-1B54-FA4B88B17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1690"/>
              <a:ext cx="355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400" i="0">
                  <a:solidFill>
                    <a:srgbClr val="0000FF"/>
                  </a:solidFill>
                  <a:latin typeface="宋体" panose="02010600030101010101" pitchFamily="2" charset="-122"/>
                </a:rPr>
                <a:t>π</a:t>
              </a:r>
              <a:endParaRPr lang="en-US" altLang="zh-CN" sz="32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35" name="Rectangle 42">
              <a:extLst>
                <a:ext uri="{FF2B5EF4-FFF2-40B4-BE49-F238E27FC236}">
                  <a16:creationId xmlns:a16="http://schemas.microsoft.com/office/drawing/2014/main" id="{F490EC1C-0DE2-58DD-94BE-970112631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1728"/>
              <a:ext cx="11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r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36" name="Rectangle 43">
              <a:extLst>
                <a:ext uri="{FF2B5EF4-FFF2-40B4-BE49-F238E27FC236}">
                  <a16:creationId xmlns:a16="http://schemas.microsoft.com/office/drawing/2014/main" id="{AB3933C8-591D-EE38-295F-8E0A5B48E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" y="1766"/>
              <a:ext cx="9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 i="0">
                  <a:solidFill>
                    <a:srgbClr val="0000FF"/>
                  </a:solidFill>
                </a:rPr>
                <a:t>2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37" name="Rectangle 44">
              <a:extLst>
                <a:ext uri="{FF2B5EF4-FFF2-40B4-BE49-F238E27FC236}">
                  <a16:creationId xmlns:a16="http://schemas.microsoft.com/office/drawing/2014/main" id="{C8BD70BC-44A3-4863-47E7-7B7373588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1382"/>
              <a:ext cx="16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q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38" name="Line 45">
              <a:extLst>
                <a:ext uri="{FF2B5EF4-FFF2-40B4-BE49-F238E27FC236}">
                  <a16:creationId xmlns:a16="http://schemas.microsoft.com/office/drawing/2014/main" id="{ACCC983B-34C3-9831-C9EF-8241EE9C0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9" y="1766"/>
              <a:ext cx="57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1039" name="Group 46">
              <a:extLst>
                <a:ext uri="{FF2B5EF4-FFF2-40B4-BE49-F238E27FC236}">
                  <a16:creationId xmlns:a16="http://schemas.microsoft.com/office/drawing/2014/main" id="{23E44F50-995D-79E1-490E-0CD4E459E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5" y="1536"/>
              <a:ext cx="390" cy="589"/>
              <a:chOff x="672" y="1623"/>
              <a:chExt cx="390" cy="589"/>
            </a:xfrm>
          </p:grpSpPr>
          <p:sp>
            <p:nvSpPr>
              <p:cNvPr id="41040" name="Rectangle 47">
                <a:extLst>
                  <a:ext uri="{FF2B5EF4-FFF2-40B4-BE49-F238E27FC236}">
                    <a16:creationId xmlns:a16="http://schemas.microsoft.com/office/drawing/2014/main" id="{8A780D2F-42B6-E1E2-7F44-2ED06775A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1843"/>
                <a:ext cx="256" cy="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200">
                    <a:solidFill>
                      <a:srgbClr val="0000FF"/>
                    </a:solidFill>
                  </a:rPr>
                  <a:t>s</a:t>
                </a:r>
              </a:p>
            </p:txBody>
          </p:sp>
          <p:sp>
            <p:nvSpPr>
              <p:cNvPr id="41041" name="Rectangle 48">
                <a:extLst>
                  <a:ext uri="{FF2B5EF4-FFF2-40B4-BE49-F238E27FC236}">
                    <a16:creationId xmlns:a16="http://schemas.microsoft.com/office/drawing/2014/main" id="{027E9D9B-BFE9-B73A-21B6-09E499F64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623"/>
                <a:ext cx="11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5000" i="0">
                    <a:solidFill>
                      <a:srgbClr val="0000FF"/>
                    </a:solidFill>
                    <a:latin typeface="Symbol" panose="05050102010706020507" pitchFamily="18" charset="2"/>
                  </a:rPr>
                  <a:t>ò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42" name="Oval 49">
                <a:extLst>
                  <a:ext uri="{FF2B5EF4-FFF2-40B4-BE49-F238E27FC236}">
                    <a16:creationId xmlns:a16="http://schemas.microsoft.com/office/drawing/2014/main" id="{A1A3C7EE-ACC4-8FB6-2E6B-CECAAF0D3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72" y="1777"/>
                <a:ext cx="240" cy="96"/>
              </a:xfrm>
              <a:prstGeom prst="ellipse">
                <a:avLst/>
              </a:prstGeom>
              <a:noFill/>
              <a:ln w="11113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FF33CC"/>
                  </a:solidFill>
                </a:endParaRPr>
              </a:p>
            </p:txBody>
          </p:sp>
          <p:sp>
            <p:nvSpPr>
              <p:cNvPr id="41043" name="Rectangle 50">
                <a:extLst>
                  <a:ext uri="{FF2B5EF4-FFF2-40B4-BE49-F238E27FC236}">
                    <a16:creationId xmlns:a16="http://schemas.microsoft.com/office/drawing/2014/main" id="{07076FDB-B9FB-21D9-F928-C302FB921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623"/>
                <a:ext cx="11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5000" i="0">
                    <a:solidFill>
                      <a:srgbClr val="0000FF"/>
                    </a:solidFill>
                    <a:latin typeface="Symbol" panose="05050102010706020507" pitchFamily="18" charset="2"/>
                  </a:rPr>
                  <a:t>ò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8659" name="Group 51">
            <a:extLst>
              <a:ext uri="{FF2B5EF4-FFF2-40B4-BE49-F238E27FC236}">
                <a16:creationId xmlns:a16="http://schemas.microsoft.com/office/drawing/2014/main" id="{7FCE983F-78B2-CF56-4D51-CECBC19644FA}"/>
              </a:ext>
            </a:extLst>
          </p:cNvPr>
          <p:cNvGrpSpPr>
            <a:grpSpLocks/>
          </p:cNvGrpSpPr>
          <p:nvPr/>
        </p:nvGrpSpPr>
        <p:grpSpPr bwMode="auto">
          <a:xfrm>
            <a:off x="2382838" y="5715000"/>
            <a:ext cx="2757336" cy="1143000"/>
            <a:chOff x="720" y="0"/>
            <a:chExt cx="1920" cy="720"/>
          </a:xfrm>
        </p:grpSpPr>
        <p:sp>
          <p:nvSpPr>
            <p:cNvPr id="41020" name="Rectangle 52">
              <a:extLst>
                <a:ext uri="{FF2B5EF4-FFF2-40B4-BE49-F238E27FC236}">
                  <a16:creationId xmlns:a16="http://schemas.microsoft.com/office/drawing/2014/main" id="{300F639A-43BF-249C-0E1E-9650B798B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374"/>
              <a:ext cx="19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2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21" name="Rectangle 53">
              <a:extLst>
                <a:ext uri="{FF2B5EF4-FFF2-40B4-BE49-F238E27FC236}">
                  <a16:creationId xmlns:a16="http://schemas.microsoft.com/office/drawing/2014/main" id="{130AC86B-B889-A8D0-C5D8-A3812E58E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" y="182"/>
              <a:ext cx="51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cos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22" name="Rectangle 54">
              <a:extLst>
                <a:ext uri="{FF2B5EF4-FFF2-40B4-BE49-F238E27FC236}">
                  <a16:creationId xmlns:a16="http://schemas.microsoft.com/office/drawing/2014/main" id="{C880B2E1-5C99-A08A-9DC4-7DD24DBFC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0"/>
              <a:ext cx="17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q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23" name="Rectangle 55">
              <a:extLst>
                <a:ext uri="{FF2B5EF4-FFF2-40B4-BE49-F238E27FC236}">
                  <a16:creationId xmlns:a16="http://schemas.microsoft.com/office/drawing/2014/main" id="{9F8009C1-E52E-43BC-D545-E87D2864C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40"/>
              <a:ext cx="193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=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24" name="Line 56">
              <a:extLst>
                <a:ext uri="{FF2B5EF4-FFF2-40B4-BE49-F238E27FC236}">
                  <a16:creationId xmlns:a16="http://schemas.microsoft.com/office/drawing/2014/main" id="{C6A181C1-9FDA-7B8B-5986-A8DEDED88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84"/>
              <a:ext cx="384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5" name="Line 57">
              <a:extLst>
                <a:ext uri="{FF2B5EF4-FFF2-40B4-BE49-F238E27FC236}">
                  <a16:creationId xmlns:a16="http://schemas.microsoft.com/office/drawing/2014/main" id="{835633B0-97F8-4912-5248-39F238F86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6" y="383"/>
              <a:ext cx="145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6" name="Rectangle 58">
              <a:extLst>
                <a:ext uri="{FF2B5EF4-FFF2-40B4-BE49-F238E27FC236}">
                  <a16:creationId xmlns:a16="http://schemas.microsoft.com/office/drawing/2014/main" id="{8BB8E504-B6DC-3A0C-EC2D-FDB51F429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92"/>
              <a:ext cx="9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(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27" name="Rectangle 59">
              <a:extLst>
                <a:ext uri="{FF2B5EF4-FFF2-40B4-BE49-F238E27FC236}">
                  <a16:creationId xmlns:a16="http://schemas.microsoft.com/office/drawing/2014/main" id="{1927E8FF-2B4A-219A-7B9D-DE17F4169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82"/>
              <a:ext cx="9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)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28" name="Rectangle 60">
              <a:extLst>
                <a:ext uri="{FF2B5EF4-FFF2-40B4-BE49-F238E27FC236}">
                  <a16:creationId xmlns:a16="http://schemas.microsoft.com/office/drawing/2014/main" id="{CB9D329C-E54E-2464-3FC7-0A90C767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2"/>
              <a:ext cx="19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1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29" name="Rectangle 61">
              <a:extLst>
                <a:ext uri="{FF2B5EF4-FFF2-40B4-BE49-F238E27FC236}">
                  <a16:creationId xmlns:a16="http://schemas.microsoft.com/office/drawing/2014/main" id="{A141358A-D38E-8111-5EB4-06FA57E66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44"/>
              <a:ext cx="21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800">
                  <a:solidFill>
                    <a:srgbClr val="0000FF"/>
                  </a:solidFill>
                  <a:latin typeface="Symbol" panose="05050102010706020507" pitchFamily="18" charset="2"/>
                </a:rPr>
                <a:t>a</a:t>
              </a:r>
              <a:endParaRPr lang="en-US" altLang="zh-CN" sz="32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8670" name="Text Box 62">
            <a:extLst>
              <a:ext uri="{FF2B5EF4-FFF2-40B4-BE49-F238E27FC236}">
                <a16:creationId xmlns:a16="http://schemas.microsoft.com/office/drawing/2014/main" id="{E584CF36-6374-E49B-1347-2B3ADAA2D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2362200"/>
            <a:ext cx="4086673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i="0">
                <a:solidFill>
                  <a:srgbClr val="0000FF"/>
                </a:solidFill>
                <a:latin typeface="Times New Roman" panose="02020603050405020304" pitchFamily="18" charset="0"/>
              </a:rPr>
              <a:t>已知： </a:t>
            </a:r>
            <a:r>
              <a:rPr lang="en-US" altLang="zh-CN">
                <a:solidFill>
                  <a:srgbClr val="0000FF"/>
                </a:solidFill>
              </a:rPr>
              <a:t>q </a:t>
            </a:r>
            <a:r>
              <a:rPr lang="en-US" altLang="zh-CN" b="1" i="0">
                <a:solidFill>
                  <a:srgbClr val="0000FF"/>
                </a:solidFill>
              </a:rPr>
              <a:t>, </a:t>
            </a:r>
            <a:r>
              <a:rPr lang="en-US" altLang="zh-CN">
                <a:solidFill>
                  <a:srgbClr val="0000FF"/>
                </a:solidFill>
              </a:rPr>
              <a:t>v </a:t>
            </a:r>
            <a:r>
              <a:rPr lang="en-US" altLang="zh-CN" i="0">
                <a:solidFill>
                  <a:srgbClr val="0000FF"/>
                </a:solidFill>
              </a:rPr>
              <a:t>(</a:t>
            </a:r>
            <a:r>
              <a:rPr lang="en-US" altLang="zh-CN">
                <a:solidFill>
                  <a:srgbClr val="0000FF"/>
                </a:solidFill>
              </a:rPr>
              <a:t>v</a:t>
            </a:r>
            <a:r>
              <a:rPr lang="en-US" altLang="zh-CN" i="0">
                <a:solidFill>
                  <a:srgbClr val="0000FF"/>
                </a:solidFill>
              </a:rPr>
              <a:t>&lt;&lt;</a:t>
            </a:r>
            <a:r>
              <a:rPr lang="en-US" altLang="zh-CN">
                <a:solidFill>
                  <a:srgbClr val="0000FF"/>
                </a:solidFill>
              </a:rPr>
              <a:t>c</a:t>
            </a:r>
            <a:r>
              <a:rPr lang="en-US" altLang="zh-CN" i="0">
                <a:solidFill>
                  <a:srgbClr val="0000FF"/>
                </a:solidFill>
              </a:rPr>
              <a:t>)</a:t>
            </a:r>
          </a:p>
        </p:txBody>
      </p:sp>
      <p:grpSp>
        <p:nvGrpSpPr>
          <p:cNvPr id="68671" name="Group 63">
            <a:extLst>
              <a:ext uri="{FF2B5EF4-FFF2-40B4-BE49-F238E27FC236}">
                <a16:creationId xmlns:a16="http://schemas.microsoft.com/office/drawing/2014/main" id="{AD8ED969-67BD-4CC1-4CC2-D694E7185B94}"/>
              </a:ext>
            </a:extLst>
          </p:cNvPr>
          <p:cNvGrpSpPr>
            <a:grpSpLocks/>
          </p:cNvGrpSpPr>
          <p:nvPr/>
        </p:nvGrpSpPr>
        <p:grpSpPr bwMode="auto">
          <a:xfrm>
            <a:off x="5638801" y="2209801"/>
            <a:ext cx="4784725" cy="1082675"/>
            <a:chOff x="364" y="354"/>
            <a:chExt cx="3014" cy="682"/>
          </a:xfrm>
        </p:grpSpPr>
        <p:sp>
          <p:nvSpPr>
            <p:cNvPr id="40999" name="Text Box 64">
              <a:extLst>
                <a:ext uri="{FF2B5EF4-FFF2-40B4-BE49-F238E27FC236}">
                  <a16:creationId xmlns:a16="http://schemas.microsoft.com/office/drawing/2014/main" id="{E1A68D9F-1A6D-DD5E-0B68-B8B0DA627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488"/>
              <a:ext cx="406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i="0">
                  <a:solidFill>
                    <a:srgbClr val="0000FF"/>
                  </a:solidFill>
                  <a:latin typeface="Times New Roman" panose="02020603050405020304" pitchFamily="18" charset="0"/>
                </a:rPr>
                <a:t>从</a:t>
              </a:r>
            </a:p>
          </p:txBody>
        </p:sp>
        <p:sp>
          <p:nvSpPr>
            <p:cNvPr id="41000" name="Text Box 65">
              <a:extLst>
                <a:ext uri="{FF2B5EF4-FFF2-40B4-BE49-F238E27FC236}">
                  <a16:creationId xmlns:a16="http://schemas.microsoft.com/office/drawing/2014/main" id="{A74C5E38-1571-8161-D92B-8BC83F5C7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484"/>
              <a:ext cx="698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i="0">
                  <a:solidFill>
                    <a:srgbClr val="0000FF"/>
                  </a:solidFill>
                  <a:latin typeface="Times New Roman" panose="02020603050405020304" pitchFamily="18" charset="0"/>
                </a:rPr>
                <a:t>求：</a:t>
              </a:r>
              <a:endParaRPr lang="zh-CN" altLang="en-US" b="1" i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1001" name="Group 66">
              <a:extLst>
                <a:ext uri="{FF2B5EF4-FFF2-40B4-BE49-F238E27FC236}">
                  <a16:creationId xmlns:a16="http://schemas.microsoft.com/office/drawing/2014/main" id="{0CD343B7-7F04-C613-7A74-19A62304CC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354"/>
              <a:ext cx="1637" cy="682"/>
              <a:chOff x="283" y="96"/>
              <a:chExt cx="1637" cy="682"/>
            </a:xfrm>
          </p:grpSpPr>
          <p:grpSp>
            <p:nvGrpSpPr>
              <p:cNvPr id="41003" name="Group 67">
                <a:extLst>
                  <a:ext uri="{FF2B5EF4-FFF2-40B4-BE49-F238E27FC236}">
                    <a16:creationId xmlns:a16="http://schemas.microsoft.com/office/drawing/2014/main" id="{27A7BB07-F860-4F1B-117F-426FD97315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" y="240"/>
                <a:ext cx="101" cy="442"/>
                <a:chOff x="2" y="3646"/>
                <a:chExt cx="101" cy="442"/>
              </a:xfrm>
            </p:grpSpPr>
            <p:sp>
              <p:nvSpPr>
                <p:cNvPr id="41018" name="Rectangle 68">
                  <a:extLst>
                    <a:ext uri="{FF2B5EF4-FFF2-40B4-BE49-F238E27FC236}">
                      <a16:creationId xmlns:a16="http://schemas.microsoft.com/office/drawing/2014/main" id="{D54AF94F-33E3-E17B-9233-03C9A8B1D9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" y="3646"/>
                  <a:ext cx="101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4600" i="0">
                      <a:solidFill>
                        <a:srgbClr val="0000FF"/>
                      </a:solidFill>
                      <a:latin typeface="Symbol" panose="05050102010706020507" pitchFamily="18" charset="2"/>
                    </a:rPr>
                    <a:t>ò</a:t>
                  </a:r>
                  <a:endParaRPr lang="en-US" altLang="zh-CN" sz="2000" i="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19" name="Oval 69">
                  <a:extLst>
                    <a:ext uri="{FF2B5EF4-FFF2-40B4-BE49-F238E27FC236}">
                      <a16:creationId xmlns:a16="http://schemas.microsoft.com/office/drawing/2014/main" id="{B6B1DC68-BF53-866A-6C2D-0D9A8CB458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2" y="3790"/>
                  <a:ext cx="96" cy="96"/>
                </a:xfrm>
                <a:prstGeom prst="ellipse">
                  <a:avLst/>
                </a:prstGeom>
                <a:noFill/>
                <a:ln w="11113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FF33CC"/>
                    </a:solidFill>
                  </a:endParaRPr>
                </a:p>
              </p:txBody>
            </p:sp>
          </p:grpSp>
          <p:sp>
            <p:nvSpPr>
              <p:cNvPr id="41004" name="Rectangle 70">
                <a:extLst>
                  <a:ext uri="{FF2B5EF4-FFF2-40B4-BE49-F238E27FC236}">
                    <a16:creationId xmlns:a16="http://schemas.microsoft.com/office/drawing/2014/main" id="{8B5DA941-5701-945C-B0BE-11D6A092F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" y="313"/>
                <a:ext cx="23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FF"/>
                    </a:solidFill>
                  </a:rPr>
                  <a:t>H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05" name="Rectangle 71">
                <a:extLst>
                  <a:ext uri="{FF2B5EF4-FFF2-40B4-BE49-F238E27FC236}">
                    <a16:creationId xmlns:a16="http://schemas.microsoft.com/office/drawing/2014/main" id="{0AA2EDF8-4246-229F-DFBD-7B6EBE937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78"/>
                <a:ext cx="121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FF"/>
                    </a:solidFill>
                  </a:rPr>
                  <a:t>l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06" name="Rectangle 72">
                <a:extLst>
                  <a:ext uri="{FF2B5EF4-FFF2-40B4-BE49-F238E27FC236}">
                    <a16:creationId xmlns:a16="http://schemas.microsoft.com/office/drawing/2014/main" id="{B1AEBA07-DE49-E72B-F4D4-D3260D2BE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720" y="382"/>
                <a:ext cx="88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200" b="1" i="0">
                    <a:solidFill>
                      <a:srgbClr val="0000FF"/>
                    </a:solidFill>
                  </a:rPr>
                  <a:t>.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07" name="Rectangle 73">
                <a:extLst>
                  <a:ext uri="{FF2B5EF4-FFF2-40B4-BE49-F238E27FC236}">
                    <a16:creationId xmlns:a16="http://schemas.microsoft.com/office/drawing/2014/main" id="{5D51E38D-F497-0725-3682-B30ABCA5B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" y="278"/>
                <a:ext cx="179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i="0">
                    <a:solidFill>
                      <a:srgbClr val="0000FF"/>
                    </a:solidFill>
                  </a:rPr>
                  <a:t>d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08" name="Line 74">
                <a:extLst>
                  <a:ext uri="{FF2B5EF4-FFF2-40B4-BE49-F238E27FC236}">
                    <a16:creationId xmlns:a16="http://schemas.microsoft.com/office/drawing/2014/main" id="{57811D15-1C37-3659-2A39-DE9C6CD2C3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88"/>
                <a:ext cx="336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i="1">
                  <a:solidFill>
                    <a:srgbClr val="FF33CC"/>
                  </a:solidFill>
                  <a:latin typeface="Bookman Old Style" panose="020506040505050202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09" name="Line 75">
                <a:extLst>
                  <a:ext uri="{FF2B5EF4-FFF2-40B4-BE49-F238E27FC236}">
                    <a16:creationId xmlns:a16="http://schemas.microsoft.com/office/drawing/2014/main" id="{41B3DD96-CF1B-2315-828E-5F6CBBC70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88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i="1">
                  <a:solidFill>
                    <a:srgbClr val="FF33CC"/>
                  </a:solidFill>
                  <a:latin typeface="Bookman Old Style" panose="020506040505050202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10" name="Rectangle 76">
                <a:extLst>
                  <a:ext uri="{FF2B5EF4-FFF2-40B4-BE49-F238E27FC236}">
                    <a16:creationId xmlns:a16="http://schemas.microsoft.com/office/drawing/2014/main" id="{266A2B87-02C6-8283-41F4-9C10E9D6A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278"/>
                <a:ext cx="173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i="0">
                    <a:solidFill>
                      <a:srgbClr val="0000FF"/>
                    </a:solidFill>
                  </a:rPr>
                  <a:t>=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1011" name="Group 77">
                <a:extLst>
                  <a:ext uri="{FF2B5EF4-FFF2-40B4-BE49-F238E27FC236}">
                    <a16:creationId xmlns:a16="http://schemas.microsoft.com/office/drawing/2014/main" id="{EA133C0D-63D7-AECA-BC4F-9B505839A9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0" y="96"/>
                <a:ext cx="480" cy="682"/>
                <a:chOff x="1440" y="96"/>
                <a:chExt cx="480" cy="682"/>
              </a:xfrm>
            </p:grpSpPr>
            <p:sp>
              <p:nvSpPr>
                <p:cNvPr id="41012" name="Rectangle 78">
                  <a:extLst>
                    <a:ext uri="{FF2B5EF4-FFF2-40B4-BE49-F238E27FC236}">
                      <a16:creationId xmlns:a16="http://schemas.microsoft.com/office/drawing/2014/main" id="{8BB756FA-89DA-6100-F79D-9F56EB8289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96"/>
                  <a:ext cx="291" cy="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>
                      <a:solidFill>
                        <a:srgbClr val="0000FF"/>
                      </a:solidFill>
                      <a:latin typeface="宋体" panose="02010600030101010101" pitchFamily="2" charset="-122"/>
                    </a:rPr>
                    <a:t>Φ</a:t>
                  </a:r>
                  <a:endParaRPr lang="en-US" altLang="zh-CN" sz="2400" i="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13" name="Rectangle 79">
                  <a:extLst>
                    <a:ext uri="{FF2B5EF4-FFF2-40B4-BE49-F238E27FC236}">
                      <a16:creationId xmlns:a16="http://schemas.microsoft.com/office/drawing/2014/main" id="{044C7339-0C7B-52F8-0F2C-6839C9C70E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432"/>
                  <a:ext cx="98" cy="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di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>
                      <a:solidFill>
                        <a:srgbClr val="0000FF"/>
                      </a:solidFill>
                    </a:rPr>
                    <a:t>t</a:t>
                  </a:r>
                  <a:endParaRPr lang="en-US" altLang="zh-CN" sz="2400" i="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14" name="Rectangle 80">
                  <a:extLst>
                    <a:ext uri="{FF2B5EF4-FFF2-40B4-BE49-F238E27FC236}">
                      <a16:creationId xmlns:a16="http://schemas.microsoft.com/office/drawing/2014/main" id="{CC9855EE-677C-4FA8-D748-45A280795E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7" y="259"/>
                  <a:ext cx="95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1800" b="1" i="0">
                      <a:solidFill>
                        <a:srgbClr val="0000FF"/>
                      </a:solidFill>
                    </a:rPr>
                    <a:t>0</a:t>
                  </a:r>
                  <a:endParaRPr lang="en-US" altLang="zh-CN" sz="2400" i="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15" name="Rectangle 81">
                  <a:extLst>
                    <a:ext uri="{FF2B5EF4-FFF2-40B4-BE49-F238E27FC236}">
                      <a16:creationId xmlns:a16="http://schemas.microsoft.com/office/drawing/2014/main" id="{805C205B-CACD-43FB-17D4-8BD207DF54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3" y="422"/>
                  <a:ext cx="179" cy="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di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i="0">
                      <a:solidFill>
                        <a:srgbClr val="0000FF"/>
                      </a:solidFill>
                    </a:rPr>
                    <a:t>d</a:t>
                  </a:r>
                  <a:endParaRPr lang="en-US" altLang="zh-CN" sz="2400" i="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16" name="Rectangle 82">
                  <a:extLst>
                    <a:ext uri="{FF2B5EF4-FFF2-40B4-BE49-F238E27FC236}">
                      <a16:creationId xmlns:a16="http://schemas.microsoft.com/office/drawing/2014/main" id="{0CD05BD0-8D2D-FF67-1149-B3E0422173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3" y="96"/>
                  <a:ext cx="179" cy="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dist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i="0">
                      <a:solidFill>
                        <a:srgbClr val="0000FF"/>
                      </a:solidFill>
                    </a:rPr>
                    <a:t>d</a:t>
                  </a:r>
                  <a:endParaRPr lang="en-US" altLang="zh-CN" sz="2400" i="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017" name="Line 83">
                  <a:extLst>
                    <a:ext uri="{FF2B5EF4-FFF2-40B4-BE49-F238E27FC236}">
                      <a16:creationId xmlns:a16="http://schemas.microsoft.com/office/drawing/2014/main" id="{D9457A62-D2ED-D444-FFCD-1082154F18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432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3600" i="1">
                    <a:solidFill>
                      <a:srgbClr val="FF33CC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41002" name="Text Box 84">
              <a:extLst>
                <a:ext uri="{FF2B5EF4-FFF2-40B4-BE49-F238E27FC236}">
                  <a16:creationId xmlns:a16="http://schemas.microsoft.com/office/drawing/2014/main" id="{E710CAED-C34A-C5F8-A268-DCBB13253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" y="508"/>
              <a:ext cx="34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H</a:t>
              </a:r>
            </a:p>
          </p:txBody>
        </p:sp>
      </p:grpSp>
      <p:grpSp>
        <p:nvGrpSpPr>
          <p:cNvPr id="68693" name="Group 85">
            <a:extLst>
              <a:ext uri="{FF2B5EF4-FFF2-40B4-BE49-F238E27FC236}">
                <a16:creationId xmlns:a16="http://schemas.microsoft.com/office/drawing/2014/main" id="{B9962EB8-A9C1-90E6-4CCA-430F4081022C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3657600"/>
            <a:ext cx="2667000" cy="2286000"/>
            <a:chOff x="3840" y="2016"/>
            <a:chExt cx="1680" cy="1440"/>
          </a:xfrm>
        </p:grpSpPr>
        <p:sp>
          <p:nvSpPr>
            <p:cNvPr id="40987" name="Oval 86">
              <a:extLst>
                <a:ext uri="{FF2B5EF4-FFF2-40B4-BE49-F238E27FC236}">
                  <a16:creationId xmlns:a16="http://schemas.microsoft.com/office/drawing/2014/main" id="{D90F7FDA-8D99-8AC5-ED56-22F10DA61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016"/>
              <a:ext cx="480" cy="1440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33CC"/>
                </a:solidFill>
              </a:endParaRPr>
            </a:p>
          </p:txBody>
        </p:sp>
        <p:sp>
          <p:nvSpPr>
            <p:cNvPr id="40988" name="Line 87">
              <a:extLst>
                <a:ext uri="{FF2B5EF4-FFF2-40B4-BE49-F238E27FC236}">
                  <a16:creationId xmlns:a16="http://schemas.microsoft.com/office/drawing/2014/main" id="{C989F5C7-157C-5318-867A-14ADF9E142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736"/>
              <a:ext cx="129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9" name="Line 88">
              <a:extLst>
                <a:ext uri="{FF2B5EF4-FFF2-40B4-BE49-F238E27FC236}">
                  <a16:creationId xmlns:a16="http://schemas.microsoft.com/office/drawing/2014/main" id="{57B7A460-7AFE-5CD7-FB72-DEB51F1C6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736"/>
              <a:ext cx="1296" cy="72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90" name="Line 89">
              <a:extLst>
                <a:ext uri="{FF2B5EF4-FFF2-40B4-BE49-F238E27FC236}">
                  <a16:creationId xmlns:a16="http://schemas.microsoft.com/office/drawing/2014/main" id="{EB50639C-2E23-E546-071B-E38F4E7BE8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0" y="2016"/>
              <a:ext cx="0" cy="72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91" name="Line 90">
              <a:extLst>
                <a:ext uri="{FF2B5EF4-FFF2-40B4-BE49-F238E27FC236}">
                  <a16:creationId xmlns:a16="http://schemas.microsoft.com/office/drawing/2014/main" id="{D6DE3DA8-530F-564B-7FC5-A389E3A552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2736"/>
              <a:ext cx="48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92" name="Arc 91">
              <a:extLst>
                <a:ext uri="{FF2B5EF4-FFF2-40B4-BE49-F238E27FC236}">
                  <a16:creationId xmlns:a16="http://schemas.microsoft.com/office/drawing/2014/main" id="{988567D4-F42A-1478-B8B5-305DABF2CE5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984" y="2735"/>
              <a:ext cx="336" cy="157"/>
            </a:xfrm>
            <a:custGeom>
              <a:avLst/>
              <a:gdLst>
                <a:gd name="T0" fmla="*/ 297 w 21600"/>
                <a:gd name="T1" fmla="*/ 0 h 10112"/>
                <a:gd name="T2" fmla="*/ 336 w 21600"/>
                <a:gd name="T3" fmla="*/ 157 h 10112"/>
                <a:gd name="T4" fmla="*/ 0 w 21600"/>
                <a:gd name="T5" fmla="*/ 157 h 101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0112" fill="none" extrusionOk="0">
                  <a:moveTo>
                    <a:pt x="19086" y="0"/>
                  </a:moveTo>
                  <a:cubicBezTo>
                    <a:pt x="20737" y="3115"/>
                    <a:pt x="21600" y="6586"/>
                    <a:pt x="21600" y="10112"/>
                  </a:cubicBezTo>
                </a:path>
                <a:path w="21600" h="10112" stroke="0" extrusionOk="0">
                  <a:moveTo>
                    <a:pt x="19086" y="0"/>
                  </a:moveTo>
                  <a:cubicBezTo>
                    <a:pt x="20737" y="3115"/>
                    <a:pt x="21600" y="6586"/>
                    <a:pt x="21600" y="10112"/>
                  </a:cubicBezTo>
                  <a:lnTo>
                    <a:pt x="0" y="10112"/>
                  </a:lnTo>
                  <a:lnTo>
                    <a:pt x="19086" y="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93" name="Text Box 92">
              <a:extLst>
                <a:ext uri="{FF2B5EF4-FFF2-40B4-BE49-F238E27FC236}">
                  <a16:creationId xmlns:a16="http://schemas.microsoft.com/office/drawing/2014/main" id="{29EF207D-FB6C-591C-BF42-474EACDCF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592"/>
              <a:ext cx="308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800">
                  <a:solidFill>
                    <a:srgbClr val="0000FF"/>
                  </a:solidFill>
                  <a:latin typeface="Symbol" panose="05050102010706020507" pitchFamily="18" charset="2"/>
                </a:rPr>
                <a:t>a</a:t>
              </a:r>
            </a:p>
          </p:txBody>
        </p:sp>
        <p:sp>
          <p:nvSpPr>
            <p:cNvPr id="40994" name="Oval 93">
              <a:extLst>
                <a:ext uri="{FF2B5EF4-FFF2-40B4-BE49-F238E27FC236}">
                  <a16:creationId xmlns:a16="http://schemas.microsoft.com/office/drawing/2014/main" id="{DBBE9CE1-BDE2-D7CE-25AF-F5CDE64B7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40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100A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33CC"/>
                </a:solidFill>
              </a:endParaRPr>
            </a:p>
          </p:txBody>
        </p:sp>
        <p:sp>
          <p:nvSpPr>
            <p:cNvPr id="40995" name="Text Box 94">
              <a:extLst>
                <a:ext uri="{FF2B5EF4-FFF2-40B4-BE49-F238E27FC236}">
                  <a16:creationId xmlns:a16="http://schemas.microsoft.com/office/drawing/2014/main" id="{D918B323-44A4-5A2F-93D8-976C13C00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256"/>
              <a:ext cx="27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q</a:t>
              </a:r>
            </a:p>
          </p:txBody>
        </p:sp>
        <p:sp>
          <p:nvSpPr>
            <p:cNvPr id="40996" name="Text Box 95">
              <a:extLst>
                <a:ext uri="{FF2B5EF4-FFF2-40B4-BE49-F238E27FC236}">
                  <a16:creationId xmlns:a16="http://schemas.microsoft.com/office/drawing/2014/main" id="{9BFA3473-1561-2563-E1DA-20BB48484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332"/>
              <a:ext cx="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0066"/>
                  </a:solidFill>
                </a:rPr>
                <a:t>v</a:t>
              </a:r>
            </a:p>
          </p:txBody>
        </p:sp>
        <p:sp>
          <p:nvSpPr>
            <p:cNvPr id="40997" name="Line 96">
              <a:extLst>
                <a:ext uri="{FF2B5EF4-FFF2-40B4-BE49-F238E27FC236}">
                  <a16:creationId xmlns:a16="http://schemas.microsoft.com/office/drawing/2014/main" id="{B934183D-6391-F58F-7755-A757A6094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448"/>
              <a:ext cx="24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98" name="Text Box 97">
              <a:extLst>
                <a:ext uri="{FF2B5EF4-FFF2-40B4-BE49-F238E27FC236}">
                  <a16:creationId xmlns:a16="http://schemas.microsoft.com/office/drawing/2014/main" id="{36F2249E-9E8C-EE2A-9A71-DB49D9EFF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2" y="2044"/>
              <a:ext cx="31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R</a:t>
              </a:r>
            </a:p>
          </p:txBody>
        </p:sp>
      </p:grpSp>
      <p:sp>
        <p:nvSpPr>
          <p:cNvPr id="40970" name="Text Box 100">
            <a:extLst>
              <a:ext uri="{FF2B5EF4-FFF2-40B4-BE49-F238E27FC236}">
                <a16:creationId xmlns:a16="http://schemas.microsoft.com/office/drawing/2014/main" id="{68FAA3C8-8CC2-7857-4A58-65592558A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700" y="123826"/>
            <a:ext cx="88773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i="0">
                <a:solidFill>
                  <a:srgbClr val="0000FF"/>
                </a:solidFill>
              </a:rPr>
              <a:t> </a:t>
            </a:r>
            <a:r>
              <a:rPr lang="zh-CN" altLang="en-US" b="1" i="0">
                <a:solidFill>
                  <a:srgbClr val="0000FF"/>
                </a:solidFill>
              </a:rPr>
              <a:t>选例</a:t>
            </a:r>
            <a:r>
              <a:rPr lang="en-US" altLang="zh-CN" b="1" i="0">
                <a:solidFill>
                  <a:srgbClr val="0000FF"/>
                </a:solidFill>
              </a:rPr>
              <a:t>4  </a:t>
            </a:r>
            <a:r>
              <a:rPr lang="zh-CN" altLang="en-US" b="1" i="0">
                <a:solidFill>
                  <a:srgbClr val="0000FF"/>
                </a:solidFill>
              </a:rPr>
              <a:t>有一电荷</a:t>
            </a:r>
            <a:r>
              <a:rPr lang="en-US" altLang="zh-CN">
                <a:solidFill>
                  <a:srgbClr val="0000FF"/>
                </a:solidFill>
              </a:rPr>
              <a:t>q </a:t>
            </a:r>
            <a:r>
              <a:rPr lang="zh-CN" altLang="en-US" b="1" i="0">
                <a:solidFill>
                  <a:srgbClr val="0000FF"/>
                </a:solidFill>
              </a:rPr>
              <a:t>，以速度</a:t>
            </a:r>
            <a:r>
              <a:rPr lang="en-US" altLang="zh-CN">
                <a:solidFill>
                  <a:srgbClr val="0000FF"/>
                </a:solidFill>
              </a:rPr>
              <a:t>v</a:t>
            </a:r>
            <a:r>
              <a:rPr lang="en-US" altLang="zh-CN" i="0">
                <a:solidFill>
                  <a:srgbClr val="0000FF"/>
                </a:solidFill>
              </a:rPr>
              <a:t>(</a:t>
            </a:r>
            <a:r>
              <a:rPr lang="en-US" altLang="zh-CN">
                <a:solidFill>
                  <a:srgbClr val="0000FF"/>
                </a:solidFill>
              </a:rPr>
              <a:t>v</a:t>
            </a:r>
            <a:r>
              <a:rPr lang="en-US" altLang="zh-CN" i="0">
                <a:solidFill>
                  <a:srgbClr val="0000FF"/>
                </a:solidFill>
              </a:rPr>
              <a:t>&lt;&lt;c)</a:t>
            </a:r>
            <a:r>
              <a:rPr lang="zh-CN" altLang="zh-CN" b="1" i="0">
                <a:solidFill>
                  <a:srgbClr val="0000FF"/>
                </a:solidFill>
              </a:rPr>
              <a:t>作匀速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b="1" i="0">
                <a:solidFill>
                  <a:srgbClr val="0000FF"/>
                </a:solidFill>
              </a:rPr>
              <a:t>运动。试从</a:t>
            </a:r>
            <a:endParaRPr lang="zh-CN" altLang="en-US" sz="2000" i="0">
              <a:solidFill>
                <a:srgbClr val="0000FF"/>
              </a:solidFill>
            </a:endParaRPr>
          </a:p>
        </p:txBody>
      </p:sp>
      <p:grpSp>
        <p:nvGrpSpPr>
          <p:cNvPr id="40971" name="Group 101">
            <a:extLst>
              <a:ext uri="{FF2B5EF4-FFF2-40B4-BE49-F238E27FC236}">
                <a16:creationId xmlns:a16="http://schemas.microsoft.com/office/drawing/2014/main" id="{03BF7888-EB8F-44D0-BA39-2A27DEA21C78}"/>
              </a:ext>
            </a:extLst>
          </p:cNvPr>
          <p:cNvGrpSpPr>
            <a:grpSpLocks/>
          </p:cNvGrpSpPr>
          <p:nvPr/>
        </p:nvGrpSpPr>
        <p:grpSpPr bwMode="auto">
          <a:xfrm>
            <a:off x="4270375" y="685801"/>
            <a:ext cx="2425700" cy="1006475"/>
            <a:chOff x="3259" y="950"/>
            <a:chExt cx="1528" cy="634"/>
          </a:xfrm>
        </p:grpSpPr>
        <p:sp>
          <p:nvSpPr>
            <p:cNvPr id="40973" name="Rectangle 102">
              <a:extLst>
                <a:ext uri="{FF2B5EF4-FFF2-40B4-BE49-F238E27FC236}">
                  <a16:creationId xmlns:a16="http://schemas.microsoft.com/office/drawing/2014/main" id="{E8013582-B9E4-076D-94E2-93FC7A7C0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008"/>
              <a:ext cx="9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i="0">
                  <a:solidFill>
                    <a:srgbClr val="0000FF"/>
                  </a:solidFill>
                </a:rPr>
                <a:t>.</a:t>
              </a:r>
              <a:endParaRPr lang="en-US" altLang="zh-CN" sz="1800" b="1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74" name="Rectangle 103">
              <a:extLst>
                <a:ext uri="{FF2B5EF4-FFF2-40B4-BE49-F238E27FC236}">
                  <a16:creationId xmlns:a16="http://schemas.microsoft.com/office/drawing/2014/main" id="{FFCB3BEC-EC5F-BDC1-689F-B55BCDE79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" y="1046"/>
              <a:ext cx="10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600" i="0">
                  <a:solidFill>
                    <a:srgbClr val="0000FF"/>
                  </a:solidFill>
                  <a:latin typeface="Symbol" panose="05050102010706020507" pitchFamily="18" charset="2"/>
                </a:rPr>
                <a:t>ò</a:t>
              </a:r>
              <a:endParaRPr lang="en-US" altLang="zh-CN" sz="20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75" name="Oval 104">
              <a:extLst>
                <a:ext uri="{FF2B5EF4-FFF2-40B4-BE49-F238E27FC236}">
                  <a16:creationId xmlns:a16="http://schemas.microsoft.com/office/drawing/2014/main" id="{88A569CC-EAF0-2227-A56D-919635240D4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259" y="1190"/>
              <a:ext cx="96" cy="96"/>
            </a:xfrm>
            <a:prstGeom prst="ellips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33CC"/>
                </a:solidFill>
              </a:endParaRPr>
            </a:p>
          </p:txBody>
        </p:sp>
        <p:sp>
          <p:nvSpPr>
            <p:cNvPr id="40976" name="Rectangle 105">
              <a:extLst>
                <a:ext uri="{FF2B5EF4-FFF2-40B4-BE49-F238E27FC236}">
                  <a16:creationId xmlns:a16="http://schemas.microsoft.com/office/drawing/2014/main" id="{FEEDC265-4EE8-95FD-DCE1-6FFDADFA3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9" y="950"/>
              <a:ext cx="28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  <a:latin typeface="宋体" panose="02010600030101010101" pitchFamily="2" charset="-122"/>
                </a:rPr>
                <a:t>Ψ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77" name="Rectangle 106">
              <a:extLst>
                <a:ext uri="{FF2B5EF4-FFF2-40B4-BE49-F238E27FC236}">
                  <a16:creationId xmlns:a16="http://schemas.microsoft.com/office/drawing/2014/main" id="{43FC0614-4F58-CB09-4A73-65576BA76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7" y="1094"/>
              <a:ext cx="17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=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78" name="Rectangle 107">
              <a:extLst>
                <a:ext uri="{FF2B5EF4-FFF2-40B4-BE49-F238E27FC236}">
                  <a16:creationId xmlns:a16="http://schemas.microsoft.com/office/drawing/2014/main" id="{7E9F397B-A7AB-3178-142A-FAA610143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" y="1104"/>
              <a:ext cx="232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H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79" name="Rectangle 108">
              <a:extLst>
                <a:ext uri="{FF2B5EF4-FFF2-40B4-BE49-F238E27FC236}">
                  <a16:creationId xmlns:a16="http://schemas.microsoft.com/office/drawing/2014/main" id="{96005B82-C491-0F1D-9D24-F3A334A87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5" y="1219"/>
              <a:ext cx="9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t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80" name="Rectangle 109">
              <a:extLst>
                <a:ext uri="{FF2B5EF4-FFF2-40B4-BE49-F238E27FC236}">
                  <a16:creationId xmlns:a16="http://schemas.microsoft.com/office/drawing/2014/main" id="{67B28B72-CBAE-45FF-D85E-E96329D81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094"/>
              <a:ext cx="12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l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81" name="Rectangle 110">
              <a:extLst>
                <a:ext uri="{FF2B5EF4-FFF2-40B4-BE49-F238E27FC236}">
                  <a16:creationId xmlns:a16="http://schemas.microsoft.com/office/drawing/2014/main" id="{001498B6-DC54-9D0C-9F15-BAB73FCCC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094"/>
              <a:ext cx="17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d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82" name="Rectangle 111">
              <a:extLst>
                <a:ext uri="{FF2B5EF4-FFF2-40B4-BE49-F238E27FC236}">
                  <a16:creationId xmlns:a16="http://schemas.microsoft.com/office/drawing/2014/main" id="{C59A370D-CAF8-B9CE-C70C-E2D412682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950"/>
              <a:ext cx="17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d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83" name="Rectangle 112">
              <a:extLst>
                <a:ext uri="{FF2B5EF4-FFF2-40B4-BE49-F238E27FC236}">
                  <a16:creationId xmlns:a16="http://schemas.microsoft.com/office/drawing/2014/main" id="{049A8082-EE34-3D24-161A-9FF0D2E9F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1238"/>
              <a:ext cx="17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d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84" name="Line 113">
              <a:extLst>
                <a:ext uri="{FF2B5EF4-FFF2-40B4-BE49-F238E27FC236}">
                  <a16:creationId xmlns:a16="http://schemas.microsoft.com/office/drawing/2014/main" id="{568775AA-EBFE-9CCE-21BE-D09A14C22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248"/>
              <a:ext cx="38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5" name="Line 114">
              <a:extLst>
                <a:ext uri="{FF2B5EF4-FFF2-40B4-BE49-F238E27FC236}">
                  <a16:creationId xmlns:a16="http://schemas.microsoft.com/office/drawing/2014/main" id="{C7C1831B-99BF-104D-482B-0380A2432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104"/>
              <a:ext cx="28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6" name="Line 115">
              <a:extLst>
                <a:ext uri="{FF2B5EF4-FFF2-40B4-BE49-F238E27FC236}">
                  <a16:creationId xmlns:a16="http://schemas.microsoft.com/office/drawing/2014/main" id="{FC283D37-703E-B905-2063-CD659D963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104"/>
              <a:ext cx="28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0972" name="Text Box 116">
            <a:extLst>
              <a:ext uri="{FF2B5EF4-FFF2-40B4-BE49-F238E27FC236}">
                <a16:creationId xmlns:a16="http://schemas.microsoft.com/office/drawing/2014/main" id="{3AD0DF49-ED61-1918-D12C-3FF61E5A5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575" y="1524000"/>
            <a:ext cx="5981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i="0">
                <a:solidFill>
                  <a:srgbClr val="0000FF"/>
                </a:solidFill>
                <a:latin typeface="Times New Roman" panose="02020603050405020304" pitchFamily="18" charset="0"/>
              </a:rPr>
              <a:t>计算离电荷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r </a:t>
            </a:r>
            <a:r>
              <a:rPr lang="zh-CN" altLang="zh-CN" b="1" i="0">
                <a:solidFill>
                  <a:srgbClr val="0000FF"/>
                </a:solidFill>
                <a:latin typeface="Times New Roman" panose="02020603050405020304" pitchFamily="18" charset="0"/>
              </a:rPr>
              <a:t>处的磁场强度。</a:t>
            </a:r>
            <a:endParaRPr lang="zh-CN" altLang="en-US" b="1" i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build="p" autoUpdateAnimBg="0"/>
      <p:bldP spid="68670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>
            <a:extLst>
              <a:ext uri="{FF2B5EF4-FFF2-40B4-BE49-F238E27FC236}">
                <a16:creationId xmlns:a16="http://schemas.microsoft.com/office/drawing/2014/main" id="{16899168-53FD-B3D0-A6F1-AC7B29187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0"/>
            <a:ext cx="5105400" cy="67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i="0">
                <a:solidFill>
                  <a:srgbClr val="0000FF"/>
                </a:solidFill>
                <a:latin typeface="Times New Roman" panose="02020603050405020304" pitchFamily="18" charset="0"/>
              </a:rPr>
              <a:t>电荷在运动，</a:t>
            </a:r>
            <a:r>
              <a:rPr lang="en-US" altLang="zh-CN" sz="3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r>
              <a:rPr lang="en-US" altLang="zh-CN" b="1" i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i="0">
                <a:solidFill>
                  <a:srgbClr val="0000FF"/>
                </a:solidFill>
                <a:latin typeface="Times New Roman" panose="02020603050405020304" pitchFamily="18" charset="0"/>
              </a:rPr>
              <a:t>在变化</a:t>
            </a:r>
            <a:r>
              <a:rPr lang="zh-CN" altLang="en-US" b="1" i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69635" name="Group 3">
            <a:extLst>
              <a:ext uri="{FF2B5EF4-FFF2-40B4-BE49-F238E27FC236}">
                <a16:creationId xmlns:a16="http://schemas.microsoft.com/office/drawing/2014/main" id="{6954C5AA-D1E9-AA92-8958-50860571787E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838200"/>
            <a:ext cx="2590800" cy="1143000"/>
            <a:chOff x="2016" y="1152"/>
            <a:chExt cx="1632" cy="720"/>
          </a:xfrm>
        </p:grpSpPr>
        <p:sp>
          <p:nvSpPr>
            <p:cNvPr id="42069" name="Rectangle 4">
              <a:extLst>
                <a:ext uri="{FF2B5EF4-FFF2-40B4-BE49-F238E27FC236}">
                  <a16:creationId xmlns:a16="http://schemas.microsoft.com/office/drawing/2014/main" id="{92C630CC-690B-D660-5C4A-AACE76CB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1488"/>
              <a:ext cx="17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d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70" name="Rectangle 5">
              <a:extLst>
                <a:ext uri="{FF2B5EF4-FFF2-40B4-BE49-F238E27FC236}">
                  <a16:creationId xmlns:a16="http://schemas.microsoft.com/office/drawing/2014/main" id="{7FFBF2AC-860D-0B5B-5221-B823810A8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152"/>
              <a:ext cx="16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q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71" name="Rectangle 6">
              <a:extLst>
                <a:ext uri="{FF2B5EF4-FFF2-40B4-BE49-F238E27FC236}">
                  <a16:creationId xmlns:a16="http://schemas.microsoft.com/office/drawing/2014/main" id="{9EDF01B2-5C76-A414-E945-D802780D0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382"/>
              <a:ext cx="17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=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72" name="Rectangle 7">
              <a:extLst>
                <a:ext uri="{FF2B5EF4-FFF2-40B4-BE49-F238E27FC236}">
                  <a16:creationId xmlns:a16="http://schemas.microsoft.com/office/drawing/2014/main" id="{CF35AAAD-9688-5E37-5864-FBC3F3F72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344"/>
              <a:ext cx="42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sin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73" name="Rectangle 8">
              <a:extLst>
                <a:ext uri="{FF2B5EF4-FFF2-40B4-BE49-F238E27FC236}">
                  <a16:creationId xmlns:a16="http://schemas.microsoft.com/office/drawing/2014/main" id="{B5727F90-0881-1F69-9CB7-71D1496AF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526"/>
              <a:ext cx="17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2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74" name="Rectangle 9">
              <a:extLst>
                <a:ext uri="{FF2B5EF4-FFF2-40B4-BE49-F238E27FC236}">
                  <a16:creationId xmlns:a16="http://schemas.microsoft.com/office/drawing/2014/main" id="{B2FC8C92-7A70-70ED-4B79-CE3E9E889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1200"/>
              <a:ext cx="17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d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75" name="Rectangle 10">
              <a:extLst>
                <a:ext uri="{FF2B5EF4-FFF2-40B4-BE49-F238E27FC236}">
                  <a16:creationId xmlns:a16="http://schemas.microsoft.com/office/drawing/2014/main" id="{7B1AB952-C872-BAE0-AD32-DE73F0B1F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1488"/>
              <a:ext cx="9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t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76" name="Line 11">
              <a:extLst>
                <a:ext uri="{FF2B5EF4-FFF2-40B4-BE49-F238E27FC236}">
                  <a16:creationId xmlns:a16="http://schemas.microsoft.com/office/drawing/2014/main" id="{4D50E731-300C-29C3-8181-E472C9ACD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536"/>
              <a:ext cx="48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77" name="Rectangle 12">
              <a:extLst>
                <a:ext uri="{FF2B5EF4-FFF2-40B4-BE49-F238E27FC236}">
                  <a16:creationId xmlns:a16="http://schemas.microsoft.com/office/drawing/2014/main" id="{4FA0032A-A0B8-4F97-46CE-93D9035F6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152"/>
              <a:ext cx="1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800">
                  <a:solidFill>
                    <a:srgbClr val="0000FF"/>
                  </a:solidFill>
                  <a:latin typeface="Symbol" panose="05050102010706020507" pitchFamily="18" charset="2"/>
                </a:rPr>
                <a:t>a</a:t>
              </a:r>
              <a:endParaRPr lang="en-US" altLang="zh-CN" sz="32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78" name="Rectangle 13">
              <a:extLst>
                <a:ext uri="{FF2B5EF4-FFF2-40B4-BE49-F238E27FC236}">
                  <a16:creationId xmlns:a16="http://schemas.microsoft.com/office/drawing/2014/main" id="{41BFAAE1-D6F3-C245-AB52-734DA9DC6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325"/>
              <a:ext cx="1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800">
                  <a:solidFill>
                    <a:srgbClr val="0000FF"/>
                  </a:solidFill>
                  <a:latin typeface="Symbol" panose="05050102010706020507" pitchFamily="18" charset="2"/>
                </a:rPr>
                <a:t>a</a:t>
              </a:r>
              <a:endParaRPr lang="en-US" altLang="zh-CN" sz="32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79" name="Line 14">
              <a:extLst>
                <a:ext uri="{FF2B5EF4-FFF2-40B4-BE49-F238E27FC236}">
                  <a16:creationId xmlns:a16="http://schemas.microsoft.com/office/drawing/2014/main" id="{19058873-B28E-CCE8-2D96-80D424F78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536"/>
              <a:ext cx="24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9647" name="Group 15">
            <a:extLst>
              <a:ext uri="{FF2B5EF4-FFF2-40B4-BE49-F238E27FC236}">
                <a16:creationId xmlns:a16="http://schemas.microsoft.com/office/drawing/2014/main" id="{7AE5930F-745E-41D4-7498-52B03224CB20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2286000"/>
            <a:ext cx="2209800" cy="1098550"/>
            <a:chOff x="3840" y="2332"/>
            <a:chExt cx="1392" cy="692"/>
          </a:xfrm>
        </p:grpSpPr>
        <p:sp>
          <p:nvSpPr>
            <p:cNvPr id="42060" name="Rectangle 16">
              <a:extLst>
                <a:ext uri="{FF2B5EF4-FFF2-40B4-BE49-F238E27FC236}">
                  <a16:creationId xmlns:a16="http://schemas.microsoft.com/office/drawing/2014/main" id="{741AF8FF-71F3-3CB9-65E2-D3EFF8DFE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2332"/>
              <a:ext cx="16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q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61" name="Rectangle 17">
              <a:extLst>
                <a:ext uri="{FF2B5EF4-FFF2-40B4-BE49-F238E27FC236}">
                  <a16:creationId xmlns:a16="http://schemas.microsoft.com/office/drawing/2014/main" id="{4BF0139A-2D9F-CD16-31A3-208A18EC3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v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62" name="Rectangle 18">
              <a:extLst>
                <a:ext uri="{FF2B5EF4-FFF2-40B4-BE49-F238E27FC236}">
                  <a16:creationId xmlns:a16="http://schemas.microsoft.com/office/drawing/2014/main" id="{4A190221-5BAD-A960-0A94-2130C7586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592"/>
              <a:ext cx="17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=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63" name="Rectangle 19">
              <a:extLst>
                <a:ext uri="{FF2B5EF4-FFF2-40B4-BE49-F238E27FC236}">
                  <a16:creationId xmlns:a16="http://schemas.microsoft.com/office/drawing/2014/main" id="{9C9F9563-5ED6-F491-F24C-711D243D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2534"/>
              <a:ext cx="42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sin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64" name="Rectangle 20">
              <a:extLst>
                <a:ext uri="{FF2B5EF4-FFF2-40B4-BE49-F238E27FC236}">
                  <a16:creationId xmlns:a16="http://schemas.microsoft.com/office/drawing/2014/main" id="{FC992DF0-FB51-A7BB-EC59-ED8E70A68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" y="2553"/>
              <a:ext cx="9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 i="0">
                  <a:solidFill>
                    <a:srgbClr val="0000FF"/>
                  </a:solidFill>
                </a:rPr>
                <a:t>2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65" name="Rectangle 21">
              <a:extLst>
                <a:ext uri="{FF2B5EF4-FFF2-40B4-BE49-F238E27FC236}">
                  <a16:creationId xmlns:a16="http://schemas.microsoft.com/office/drawing/2014/main" id="{9694A1AF-B83B-93BD-B617-D3A214BC2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505"/>
              <a:ext cx="1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800">
                  <a:solidFill>
                    <a:srgbClr val="0000FF"/>
                  </a:solidFill>
                  <a:latin typeface="Symbol" panose="05050102010706020507" pitchFamily="18" charset="2"/>
                </a:rPr>
                <a:t>a</a:t>
              </a:r>
              <a:endParaRPr lang="en-US" altLang="zh-CN" sz="32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66" name="Rectangle 22">
              <a:extLst>
                <a:ext uri="{FF2B5EF4-FFF2-40B4-BE49-F238E27FC236}">
                  <a16:creationId xmlns:a16="http://schemas.microsoft.com/office/drawing/2014/main" id="{841E1495-9EFD-2BF0-C713-FD7434216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668"/>
              <a:ext cx="11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r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67" name="Line 23">
              <a:extLst>
                <a:ext uri="{FF2B5EF4-FFF2-40B4-BE49-F238E27FC236}">
                  <a16:creationId xmlns:a16="http://schemas.microsoft.com/office/drawing/2014/main" id="{BB6F8D36-D1E8-7E82-F57F-C33AADE9E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726"/>
              <a:ext cx="48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68" name="Rectangle 24">
              <a:extLst>
                <a:ext uri="{FF2B5EF4-FFF2-40B4-BE49-F238E27FC236}">
                  <a16:creationId xmlns:a16="http://schemas.microsoft.com/office/drawing/2014/main" id="{3AE067BE-51A8-EE98-76D9-FA8DFE7C0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78"/>
              <a:ext cx="17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2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9657" name="Text Box 25">
            <a:extLst>
              <a:ext uri="{FF2B5EF4-FFF2-40B4-BE49-F238E27FC236}">
                <a16:creationId xmlns:a16="http://schemas.microsoft.com/office/drawing/2014/main" id="{B834E3F6-6430-0B8F-CED6-BAA566DF1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505200"/>
            <a:ext cx="8424399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i="0">
                <a:solidFill>
                  <a:srgbClr val="0000FF"/>
                </a:solidFill>
              </a:rPr>
              <a:t>由于对称性在半径为</a:t>
            </a:r>
            <a:r>
              <a:rPr lang="en-US" altLang="zh-CN">
                <a:solidFill>
                  <a:srgbClr val="0000FF"/>
                </a:solidFill>
              </a:rPr>
              <a:t>R </a:t>
            </a:r>
            <a:r>
              <a:rPr lang="zh-CN" altLang="en-US" b="1" i="0">
                <a:solidFill>
                  <a:srgbClr val="0000FF"/>
                </a:solidFill>
              </a:rPr>
              <a:t>的平面上</a:t>
            </a:r>
            <a:r>
              <a:rPr lang="en-US" altLang="zh-CN">
                <a:solidFill>
                  <a:srgbClr val="0000FF"/>
                </a:solidFill>
              </a:rPr>
              <a:t>H</a:t>
            </a:r>
            <a:r>
              <a:rPr lang="zh-CN" altLang="en-US" b="1" i="0">
                <a:solidFill>
                  <a:srgbClr val="0000FF"/>
                </a:solidFill>
              </a:rPr>
              <a:t>值相同</a:t>
            </a:r>
            <a:endParaRPr lang="zh-CN" altLang="en-US" b="1" i="0">
              <a:solidFill>
                <a:srgbClr val="FFFFFF"/>
              </a:solidFill>
            </a:endParaRPr>
          </a:p>
        </p:txBody>
      </p:sp>
      <p:grpSp>
        <p:nvGrpSpPr>
          <p:cNvPr id="69658" name="Group 26">
            <a:extLst>
              <a:ext uri="{FF2B5EF4-FFF2-40B4-BE49-F238E27FC236}">
                <a16:creationId xmlns:a16="http://schemas.microsoft.com/office/drawing/2014/main" id="{9A96638F-619A-C756-771A-B0BF5D5EB3FF}"/>
              </a:ext>
            </a:extLst>
          </p:cNvPr>
          <p:cNvGrpSpPr>
            <a:grpSpLocks/>
          </p:cNvGrpSpPr>
          <p:nvPr/>
        </p:nvGrpSpPr>
        <p:grpSpPr bwMode="auto">
          <a:xfrm>
            <a:off x="7172326" y="838200"/>
            <a:ext cx="3190875" cy="1098550"/>
            <a:chOff x="3462" y="2428"/>
            <a:chExt cx="2010" cy="692"/>
          </a:xfrm>
        </p:grpSpPr>
        <p:grpSp>
          <p:nvGrpSpPr>
            <p:cNvPr id="42048" name="Group 27">
              <a:extLst>
                <a:ext uri="{FF2B5EF4-FFF2-40B4-BE49-F238E27FC236}">
                  <a16:creationId xmlns:a16="http://schemas.microsoft.com/office/drawing/2014/main" id="{5DEC59D6-C858-0A9C-EBD7-A602EF1AB6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428"/>
              <a:ext cx="1680" cy="692"/>
              <a:chOff x="960" y="1728"/>
              <a:chExt cx="1680" cy="692"/>
            </a:xfrm>
          </p:grpSpPr>
          <p:sp>
            <p:nvSpPr>
              <p:cNvPr id="42050" name="Rectangle 28">
                <a:extLst>
                  <a:ext uri="{FF2B5EF4-FFF2-40B4-BE49-F238E27FC236}">
                    <a16:creationId xmlns:a16="http://schemas.microsoft.com/office/drawing/2014/main" id="{29AA0358-49DC-E9B2-026B-37F992319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920"/>
                <a:ext cx="15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FF"/>
                    </a:solidFill>
                  </a:rPr>
                  <a:t>v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51" name="Rectangle 29">
                <a:extLst>
                  <a:ext uri="{FF2B5EF4-FFF2-40B4-BE49-F238E27FC236}">
                    <a16:creationId xmlns:a16="http://schemas.microsoft.com/office/drawing/2014/main" id="{452F1DE6-1D04-BAA3-989C-215B4625F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958"/>
                <a:ext cx="173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i="0">
                    <a:solidFill>
                      <a:srgbClr val="0000FF"/>
                    </a:solidFill>
                  </a:rPr>
                  <a:t>=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52" name="Rectangle 30">
                <a:extLst>
                  <a:ext uri="{FF2B5EF4-FFF2-40B4-BE49-F238E27FC236}">
                    <a16:creationId xmlns:a16="http://schemas.microsoft.com/office/drawing/2014/main" id="{2DE70FA9-2B53-E8CD-CE90-B9FB99C54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920"/>
                <a:ext cx="42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i="0">
                    <a:solidFill>
                      <a:srgbClr val="0000FF"/>
                    </a:solidFill>
                  </a:rPr>
                  <a:t>sin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53" name="Rectangle 31">
                <a:extLst>
                  <a:ext uri="{FF2B5EF4-FFF2-40B4-BE49-F238E27FC236}">
                    <a16:creationId xmlns:a16="http://schemas.microsoft.com/office/drawing/2014/main" id="{DCD22BF9-C0EB-1A42-9FCA-56EF171DF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891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800">
                    <a:solidFill>
                      <a:srgbClr val="0000FF"/>
                    </a:solidFill>
                    <a:latin typeface="Symbol" panose="05050102010706020507" pitchFamily="18" charset="2"/>
                  </a:rPr>
                  <a:t>a</a:t>
                </a:r>
                <a:endPara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54" name="Rectangle 32">
                <a:extLst>
                  <a:ext uri="{FF2B5EF4-FFF2-40B4-BE49-F238E27FC236}">
                    <a16:creationId xmlns:a16="http://schemas.microsoft.com/office/drawing/2014/main" id="{2F6BB3DB-87E5-D60E-2CD1-FDD851D93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5" y="1776"/>
                <a:ext cx="179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i="0">
                    <a:solidFill>
                      <a:srgbClr val="0000FF"/>
                    </a:solidFill>
                  </a:rPr>
                  <a:t>d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55" name="Rectangle 33">
                <a:extLst>
                  <a:ext uri="{FF2B5EF4-FFF2-40B4-BE49-F238E27FC236}">
                    <a16:creationId xmlns:a16="http://schemas.microsoft.com/office/drawing/2014/main" id="{CC81A309-37CF-9984-4A49-66AEB72DA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0" y="2074"/>
                <a:ext cx="98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FF"/>
                    </a:solidFill>
                  </a:rPr>
                  <a:t>t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56" name="Rectangle 34">
                <a:extLst>
                  <a:ext uri="{FF2B5EF4-FFF2-40B4-BE49-F238E27FC236}">
                    <a16:creationId xmlns:a16="http://schemas.microsoft.com/office/drawing/2014/main" id="{909908A7-D79B-F12A-40BB-290B4E1A2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1" y="2064"/>
                <a:ext cx="179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i="0">
                    <a:solidFill>
                      <a:srgbClr val="0000FF"/>
                    </a:solidFill>
                  </a:rPr>
                  <a:t>d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57" name="Line 35">
                <a:extLst>
                  <a:ext uri="{FF2B5EF4-FFF2-40B4-BE49-F238E27FC236}">
                    <a16:creationId xmlns:a16="http://schemas.microsoft.com/office/drawing/2014/main" id="{3454F07F-54EF-B2EF-8316-022E12B07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102"/>
                <a:ext cx="480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i="1">
                  <a:solidFill>
                    <a:srgbClr val="FF33CC"/>
                  </a:solidFill>
                  <a:latin typeface="Bookman Old Style" panose="020506040505050202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058" name="Rectangle 36">
                <a:extLst>
                  <a:ext uri="{FF2B5EF4-FFF2-40B4-BE49-F238E27FC236}">
                    <a16:creationId xmlns:a16="http://schemas.microsoft.com/office/drawing/2014/main" id="{C35050D1-78D7-9401-D2AC-14CCD3112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19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800">
                    <a:solidFill>
                      <a:srgbClr val="0000FF"/>
                    </a:solidFill>
                    <a:latin typeface="Symbol" panose="05050102010706020507" pitchFamily="18" charset="2"/>
                  </a:rPr>
                  <a:t>a</a:t>
                </a:r>
                <a:endPara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59" name="Rectangle 37">
                <a:extLst>
                  <a:ext uri="{FF2B5EF4-FFF2-40B4-BE49-F238E27FC236}">
                    <a16:creationId xmlns:a16="http://schemas.microsoft.com/office/drawing/2014/main" id="{1F3F80AE-6A8C-DBD7-0CDC-D59A0E1A2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115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FF"/>
                    </a:solidFill>
                  </a:rPr>
                  <a:t>r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2049" name="Rectangle 38">
              <a:extLst>
                <a:ext uri="{FF2B5EF4-FFF2-40B4-BE49-F238E27FC236}">
                  <a16:creationId xmlns:a16="http://schemas.microsoft.com/office/drawing/2014/main" id="{D70DA542-DEC6-6441-7057-E020E640C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" y="2611"/>
              <a:ext cx="26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i="0">
                  <a:solidFill>
                    <a:srgbClr val="0000FF"/>
                  </a:solidFill>
                </a:rPr>
                <a:t>∵</a:t>
              </a:r>
            </a:p>
          </p:txBody>
        </p:sp>
      </p:grpSp>
      <p:grpSp>
        <p:nvGrpSpPr>
          <p:cNvPr id="69671" name="Group 39">
            <a:extLst>
              <a:ext uri="{FF2B5EF4-FFF2-40B4-BE49-F238E27FC236}">
                <a16:creationId xmlns:a16="http://schemas.microsoft.com/office/drawing/2014/main" id="{64A42C14-5311-1D54-5541-EB695EFF26C6}"/>
              </a:ext>
            </a:extLst>
          </p:cNvPr>
          <p:cNvGrpSpPr>
            <a:grpSpLocks/>
          </p:cNvGrpSpPr>
          <p:nvPr/>
        </p:nvGrpSpPr>
        <p:grpSpPr bwMode="auto">
          <a:xfrm>
            <a:off x="1609725" y="914400"/>
            <a:ext cx="2166938" cy="1022350"/>
            <a:chOff x="54" y="2474"/>
            <a:chExt cx="1365" cy="644"/>
          </a:xfrm>
        </p:grpSpPr>
        <p:grpSp>
          <p:nvGrpSpPr>
            <p:cNvPr id="42037" name="Group 40">
              <a:extLst>
                <a:ext uri="{FF2B5EF4-FFF2-40B4-BE49-F238E27FC236}">
                  <a16:creationId xmlns:a16="http://schemas.microsoft.com/office/drawing/2014/main" id="{944F140D-9E8B-5DD2-B941-20BB6D90DA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474"/>
              <a:ext cx="1083" cy="644"/>
              <a:chOff x="885" y="1190"/>
              <a:chExt cx="1083" cy="644"/>
            </a:xfrm>
          </p:grpSpPr>
          <p:sp>
            <p:nvSpPr>
              <p:cNvPr id="42039" name="Text Box 41">
                <a:extLst>
                  <a:ext uri="{FF2B5EF4-FFF2-40B4-BE49-F238E27FC236}">
                    <a16:creationId xmlns:a16="http://schemas.microsoft.com/office/drawing/2014/main" id="{DA3E05FF-8C32-5E4D-01F8-2F4B645CC1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5" y="1311"/>
                <a:ext cx="267" cy="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FF"/>
                    </a:solidFill>
                  </a:rPr>
                  <a:t>I</a:t>
                </a:r>
              </a:p>
            </p:txBody>
          </p:sp>
          <p:sp>
            <p:nvSpPr>
              <p:cNvPr id="42040" name="Rectangle 42">
                <a:extLst>
                  <a:ext uri="{FF2B5EF4-FFF2-40B4-BE49-F238E27FC236}">
                    <a16:creationId xmlns:a16="http://schemas.microsoft.com/office/drawing/2014/main" id="{641CB351-6492-630F-D343-A598D1A96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1382"/>
                <a:ext cx="173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i="0">
                    <a:solidFill>
                      <a:srgbClr val="0000FF"/>
                    </a:solidFill>
                  </a:rPr>
                  <a:t>=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41" name="Rectangle 43">
                <a:extLst>
                  <a:ext uri="{FF2B5EF4-FFF2-40B4-BE49-F238E27FC236}">
                    <a16:creationId xmlns:a16="http://schemas.microsoft.com/office/drawing/2014/main" id="{F5DA7B5C-D1A8-4373-F9CF-1D8A5A808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190"/>
                <a:ext cx="288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Φ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42" name="Rectangle 44">
                <a:extLst>
                  <a:ext uri="{FF2B5EF4-FFF2-40B4-BE49-F238E27FC236}">
                    <a16:creationId xmlns:a16="http://schemas.microsoft.com/office/drawing/2014/main" id="{E050B643-E4B8-A9EC-5C2E-0690752C1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98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FF"/>
                    </a:solidFill>
                  </a:rPr>
                  <a:t>t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43" name="Rectangle 45">
                <a:extLst>
                  <a:ext uri="{FF2B5EF4-FFF2-40B4-BE49-F238E27FC236}">
                    <a16:creationId xmlns:a16="http://schemas.microsoft.com/office/drawing/2014/main" id="{C53D7866-C2D4-B974-0431-401C2F180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3" y="1363"/>
                <a:ext cx="9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1" i="0">
                    <a:solidFill>
                      <a:srgbClr val="0000FF"/>
                    </a:solidFill>
                  </a:rPr>
                  <a:t>0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44" name="Rectangle 46">
                <a:extLst>
                  <a:ext uri="{FF2B5EF4-FFF2-40B4-BE49-F238E27FC236}">
                    <a16:creationId xmlns:a16="http://schemas.microsoft.com/office/drawing/2014/main" id="{64CE2D2E-AAF3-C51B-76BE-A4730978C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1" y="1488"/>
                <a:ext cx="179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i="0">
                    <a:solidFill>
                      <a:srgbClr val="0000FF"/>
                    </a:solidFill>
                  </a:rPr>
                  <a:t>d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45" name="Rectangle 47">
                <a:extLst>
                  <a:ext uri="{FF2B5EF4-FFF2-40B4-BE49-F238E27FC236}">
                    <a16:creationId xmlns:a16="http://schemas.microsoft.com/office/drawing/2014/main" id="{AD314953-3D6D-0D59-2025-FDB812564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3" y="1190"/>
                <a:ext cx="179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i="0">
                    <a:solidFill>
                      <a:srgbClr val="0000FF"/>
                    </a:solidFill>
                  </a:rPr>
                  <a:t>d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46" name="Line 48">
                <a:extLst>
                  <a:ext uri="{FF2B5EF4-FFF2-40B4-BE49-F238E27FC236}">
                    <a16:creationId xmlns:a16="http://schemas.microsoft.com/office/drawing/2014/main" id="{4FBBA6BE-36E0-30D7-B43A-F44C616D38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526"/>
                <a:ext cx="480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i="1">
                  <a:solidFill>
                    <a:srgbClr val="FF33CC"/>
                  </a:solidFill>
                  <a:latin typeface="Bookman Old Style" panose="020506040505050202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047" name="Rectangle 49">
                <a:extLst>
                  <a:ext uri="{FF2B5EF4-FFF2-40B4-BE49-F238E27FC236}">
                    <a16:creationId xmlns:a16="http://schemas.microsoft.com/office/drawing/2014/main" id="{73473CB3-AC28-0BC0-CDBB-36DEFB8C6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5" y="1440"/>
                <a:ext cx="12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>
                    <a:solidFill>
                      <a:srgbClr val="0000FF"/>
                    </a:solidFill>
                  </a:rPr>
                  <a:t>d</a:t>
                </a:r>
                <a:endParaRPr lang="en-US" altLang="zh-CN" sz="16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2038" name="Text Box 50">
              <a:extLst>
                <a:ext uri="{FF2B5EF4-FFF2-40B4-BE49-F238E27FC236}">
                  <a16:creationId xmlns:a16="http://schemas.microsoft.com/office/drawing/2014/main" id="{1E65CE7B-6D5A-8EA5-E1E9-C759C8CFA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" y="2592"/>
              <a:ext cx="26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i="0">
                  <a:solidFill>
                    <a:srgbClr val="0000FF"/>
                  </a:solidFill>
                </a:rPr>
                <a:t>∴</a:t>
              </a:r>
            </a:p>
          </p:txBody>
        </p:sp>
      </p:grpSp>
      <p:grpSp>
        <p:nvGrpSpPr>
          <p:cNvPr id="69683" name="Group 51">
            <a:extLst>
              <a:ext uri="{FF2B5EF4-FFF2-40B4-BE49-F238E27FC236}">
                <a16:creationId xmlns:a16="http://schemas.microsoft.com/office/drawing/2014/main" id="{4B58046B-B99D-D939-A516-87D5BC61C7CD}"/>
              </a:ext>
            </a:extLst>
          </p:cNvPr>
          <p:cNvGrpSpPr>
            <a:grpSpLocks/>
          </p:cNvGrpSpPr>
          <p:nvPr/>
        </p:nvGrpSpPr>
        <p:grpSpPr bwMode="auto">
          <a:xfrm>
            <a:off x="2676526" y="2362200"/>
            <a:ext cx="5324475" cy="1143000"/>
            <a:chOff x="54" y="3216"/>
            <a:chExt cx="3354" cy="720"/>
          </a:xfrm>
        </p:grpSpPr>
        <p:grpSp>
          <p:nvGrpSpPr>
            <p:cNvPr id="42015" name="Group 52">
              <a:extLst>
                <a:ext uri="{FF2B5EF4-FFF2-40B4-BE49-F238E27FC236}">
                  <a16:creationId xmlns:a16="http://schemas.microsoft.com/office/drawing/2014/main" id="{C3974E55-9497-59F3-7C44-E488BB7029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3216"/>
              <a:ext cx="2640" cy="720"/>
              <a:chOff x="960" y="2352"/>
              <a:chExt cx="2784" cy="720"/>
            </a:xfrm>
          </p:grpSpPr>
          <p:sp>
            <p:nvSpPr>
              <p:cNvPr id="42017" name="Rectangle 53">
                <a:extLst>
                  <a:ext uri="{FF2B5EF4-FFF2-40B4-BE49-F238E27FC236}">
                    <a16:creationId xmlns:a16="http://schemas.microsoft.com/office/drawing/2014/main" id="{9104AD5C-EB23-DC7F-2D35-5AF547A2F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5" y="2352"/>
                <a:ext cx="170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FF"/>
                    </a:solidFill>
                  </a:rPr>
                  <a:t>q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18" name="Rectangle 54">
                <a:extLst>
                  <a:ext uri="{FF2B5EF4-FFF2-40B4-BE49-F238E27FC236}">
                    <a16:creationId xmlns:a16="http://schemas.microsoft.com/office/drawing/2014/main" id="{8E25C120-BAB3-15E6-5581-CD0DDB5AE1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396" y="2725"/>
                <a:ext cx="93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200" b="1" i="0">
                    <a:solidFill>
                      <a:srgbClr val="0000FF"/>
                    </a:solidFill>
                  </a:rPr>
                  <a:t>.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2019" name="Group 55">
                <a:extLst>
                  <a:ext uri="{FF2B5EF4-FFF2-40B4-BE49-F238E27FC236}">
                    <a16:creationId xmlns:a16="http://schemas.microsoft.com/office/drawing/2014/main" id="{DC22386C-C3AF-84EE-0DFE-478C5E84B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544"/>
                <a:ext cx="107" cy="442"/>
                <a:chOff x="1003" y="2582"/>
                <a:chExt cx="107" cy="442"/>
              </a:xfrm>
            </p:grpSpPr>
            <p:sp>
              <p:nvSpPr>
                <p:cNvPr id="42035" name="Rectangle 56">
                  <a:extLst>
                    <a:ext uri="{FF2B5EF4-FFF2-40B4-BE49-F238E27FC236}">
                      <a16:creationId xmlns:a16="http://schemas.microsoft.com/office/drawing/2014/main" id="{DA359E78-59CB-1C7B-753D-3091F1E2A8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3" y="2582"/>
                  <a:ext cx="107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zh-CN" sz="4600" i="0">
                      <a:solidFill>
                        <a:srgbClr val="0000FF"/>
                      </a:solidFill>
                      <a:latin typeface="Symbol" panose="05050102010706020507" pitchFamily="18" charset="2"/>
                    </a:rPr>
                    <a:t>ò</a:t>
                  </a:r>
                  <a:endParaRPr lang="en-US" altLang="zh-CN" sz="2000" i="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036" name="Oval 57">
                  <a:extLst>
                    <a:ext uri="{FF2B5EF4-FFF2-40B4-BE49-F238E27FC236}">
                      <a16:creationId xmlns:a16="http://schemas.microsoft.com/office/drawing/2014/main" id="{72A94B29-9DC1-8EEC-DBFD-D847DBC143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1003" y="2736"/>
                  <a:ext cx="96" cy="96"/>
                </a:xfrm>
                <a:prstGeom prst="ellipse">
                  <a:avLst/>
                </a:prstGeom>
                <a:noFill/>
                <a:ln w="11113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 i="1">
                      <a:solidFill>
                        <a:schemeClr val="hlink"/>
                      </a:solidFill>
                      <a:latin typeface="Bookman Old Style" panose="020506040505050202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FF33CC"/>
                    </a:solidFill>
                  </a:endParaRPr>
                </a:p>
              </p:txBody>
            </p:sp>
          </p:grpSp>
          <p:sp>
            <p:nvSpPr>
              <p:cNvPr id="42020" name="Rectangle 58">
                <a:extLst>
                  <a:ext uri="{FF2B5EF4-FFF2-40B4-BE49-F238E27FC236}">
                    <a16:creationId xmlns:a16="http://schemas.microsoft.com/office/drawing/2014/main" id="{934F0163-C555-5646-44B7-C656FA485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7" y="2602"/>
                <a:ext cx="189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i="0">
                    <a:solidFill>
                      <a:srgbClr val="0000FF"/>
                    </a:solidFill>
                  </a:rPr>
                  <a:t>d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21" name="Rectangle 59">
                <a:extLst>
                  <a:ext uri="{FF2B5EF4-FFF2-40B4-BE49-F238E27FC236}">
                    <a16:creationId xmlns:a16="http://schemas.microsoft.com/office/drawing/2014/main" id="{BC2C07AE-F8BE-F7C3-280A-FB9F215E4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602"/>
                <a:ext cx="184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i="0">
                    <a:solidFill>
                      <a:srgbClr val="0000FF"/>
                    </a:solidFill>
                  </a:rPr>
                  <a:t>=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22" name="Rectangle 60">
                <a:extLst>
                  <a:ext uri="{FF2B5EF4-FFF2-40B4-BE49-F238E27FC236}">
                    <a16:creationId xmlns:a16="http://schemas.microsoft.com/office/drawing/2014/main" id="{96C0446E-529E-6F33-3B47-4FD90D526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7" y="2650"/>
                <a:ext cx="245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FF"/>
                    </a:solidFill>
                  </a:rPr>
                  <a:t>H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23" name="Rectangle 61">
                <a:extLst>
                  <a:ext uri="{FF2B5EF4-FFF2-40B4-BE49-F238E27FC236}">
                    <a16:creationId xmlns:a16="http://schemas.microsoft.com/office/drawing/2014/main" id="{EDA15B67-A0EE-CDAF-9D1C-27D31D670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2" y="2544"/>
                <a:ext cx="454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i="0">
                    <a:solidFill>
                      <a:srgbClr val="0000FF"/>
                    </a:solidFill>
                  </a:rPr>
                  <a:t>sin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24" name="Rectangle 62">
                <a:extLst>
                  <a:ext uri="{FF2B5EF4-FFF2-40B4-BE49-F238E27FC236}">
                    <a16:creationId xmlns:a16="http://schemas.microsoft.com/office/drawing/2014/main" id="{83C931BB-52B1-E8FB-48EA-60E58C060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726"/>
                <a:ext cx="189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i="0">
                    <a:solidFill>
                      <a:srgbClr val="0000FF"/>
                    </a:solidFill>
                  </a:rPr>
                  <a:t>2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25" name="Rectangle 63">
                <a:extLst>
                  <a:ext uri="{FF2B5EF4-FFF2-40B4-BE49-F238E27FC236}">
                    <a16:creationId xmlns:a16="http://schemas.microsoft.com/office/drawing/2014/main" id="{E924F1A0-A3F9-C9D6-BE1F-A68342145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506"/>
                <a:ext cx="20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800">
                    <a:solidFill>
                      <a:srgbClr val="0000FF"/>
                    </a:solidFill>
                    <a:latin typeface="Symbol" panose="05050102010706020507" pitchFamily="18" charset="2"/>
                  </a:rPr>
                  <a:t>a</a:t>
                </a:r>
                <a:endPara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26" name="Rectangle 64">
                <a:extLst>
                  <a:ext uri="{FF2B5EF4-FFF2-40B4-BE49-F238E27FC236}">
                    <a16:creationId xmlns:a16="http://schemas.microsoft.com/office/drawing/2014/main" id="{9CD9586D-8D8F-1029-1398-D6FD0833A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2390"/>
                <a:ext cx="191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i="0">
                    <a:solidFill>
                      <a:srgbClr val="0000FF"/>
                    </a:solidFill>
                  </a:rPr>
                  <a:t>d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27" name="Rectangle 65">
                <a:extLst>
                  <a:ext uri="{FF2B5EF4-FFF2-40B4-BE49-F238E27FC236}">
                    <a16:creationId xmlns:a16="http://schemas.microsoft.com/office/drawing/2014/main" id="{C60F5D89-9E33-AE1F-C5AB-8987A7F84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3" y="2698"/>
                <a:ext cx="104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FF"/>
                    </a:solidFill>
                  </a:rPr>
                  <a:t>t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28" name="Rectangle 66">
                <a:extLst>
                  <a:ext uri="{FF2B5EF4-FFF2-40B4-BE49-F238E27FC236}">
                    <a16:creationId xmlns:a16="http://schemas.microsoft.com/office/drawing/2014/main" id="{D65BD348-AD97-C827-1C0E-2BDD3350B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2688"/>
                <a:ext cx="191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i="0">
                    <a:solidFill>
                      <a:srgbClr val="0000FF"/>
                    </a:solidFill>
                  </a:rPr>
                  <a:t>d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29" name="Line 67">
                <a:extLst>
                  <a:ext uri="{FF2B5EF4-FFF2-40B4-BE49-F238E27FC236}">
                    <a16:creationId xmlns:a16="http://schemas.microsoft.com/office/drawing/2014/main" id="{A67A4591-E871-4004-5077-0C0A94708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736"/>
                <a:ext cx="480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i="1">
                  <a:solidFill>
                    <a:srgbClr val="FF33CC"/>
                  </a:solidFill>
                  <a:latin typeface="Bookman Old Style" panose="020506040505050202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030" name="Rectangle 68">
                <a:extLst>
                  <a:ext uri="{FF2B5EF4-FFF2-40B4-BE49-F238E27FC236}">
                    <a16:creationId xmlns:a16="http://schemas.microsoft.com/office/drawing/2014/main" id="{C0BAD477-ED45-158E-8B6E-21B8AB7DE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352"/>
                <a:ext cx="204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800">
                    <a:solidFill>
                      <a:srgbClr val="0000FF"/>
                    </a:solidFill>
                    <a:latin typeface="Symbol" panose="05050102010706020507" pitchFamily="18" charset="2"/>
                  </a:rPr>
                  <a:t>a</a:t>
                </a:r>
                <a:endPara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31" name="Rectangle 69">
                <a:extLst>
                  <a:ext uri="{FF2B5EF4-FFF2-40B4-BE49-F238E27FC236}">
                    <a16:creationId xmlns:a16="http://schemas.microsoft.com/office/drawing/2014/main" id="{AD2814B6-E360-2581-B94B-A5C715E9F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602"/>
                <a:ext cx="121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FF"/>
                    </a:solidFill>
                  </a:rPr>
                  <a:t>l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32" name="Line 70">
                <a:extLst>
                  <a:ext uri="{FF2B5EF4-FFF2-40B4-BE49-F238E27FC236}">
                    <a16:creationId xmlns:a16="http://schemas.microsoft.com/office/drawing/2014/main" id="{7B5DEC22-3DA8-57A6-36D5-6D5B8F706B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602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i="1">
                  <a:solidFill>
                    <a:srgbClr val="FF33CC"/>
                  </a:solidFill>
                  <a:latin typeface="Bookman Old Style" panose="020506040505050202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033" name="Line 71">
                <a:extLst>
                  <a:ext uri="{FF2B5EF4-FFF2-40B4-BE49-F238E27FC236}">
                    <a16:creationId xmlns:a16="http://schemas.microsoft.com/office/drawing/2014/main" id="{AE3A9F7E-CBC4-7359-6D03-11C442D0E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602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i="1">
                  <a:solidFill>
                    <a:srgbClr val="FF33CC"/>
                  </a:solidFill>
                  <a:latin typeface="Bookman Old Style" panose="020506040505050202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034" name="Line 72">
                <a:extLst>
                  <a:ext uri="{FF2B5EF4-FFF2-40B4-BE49-F238E27FC236}">
                    <a16:creationId xmlns:a16="http://schemas.microsoft.com/office/drawing/2014/main" id="{9153ABCC-51D9-94AB-7959-3D3345DD0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746"/>
                <a:ext cx="288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i="1">
                  <a:solidFill>
                    <a:srgbClr val="FF33CC"/>
                  </a:solidFill>
                  <a:latin typeface="Bookman Old Style" panose="020506040505050202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2016" name="Text Box 73">
              <a:extLst>
                <a:ext uri="{FF2B5EF4-FFF2-40B4-BE49-F238E27FC236}">
                  <a16:creationId xmlns:a16="http://schemas.microsoft.com/office/drawing/2014/main" id="{822CD418-AA32-9BF9-D2D3-4E57342F8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" y="3427"/>
              <a:ext cx="26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i="0">
                  <a:solidFill>
                    <a:srgbClr val="0000FF"/>
                  </a:solidFill>
                </a:rPr>
                <a:t>∴</a:t>
              </a:r>
            </a:p>
          </p:txBody>
        </p:sp>
      </p:grpSp>
      <p:grpSp>
        <p:nvGrpSpPr>
          <p:cNvPr id="69752" name="Group 120">
            <a:extLst>
              <a:ext uri="{FF2B5EF4-FFF2-40B4-BE49-F238E27FC236}">
                <a16:creationId xmlns:a16="http://schemas.microsoft.com/office/drawing/2014/main" id="{C8F0C192-421E-1E4D-0FE1-9F2E733CE653}"/>
              </a:ext>
            </a:extLst>
          </p:cNvPr>
          <p:cNvGrpSpPr>
            <a:grpSpLocks/>
          </p:cNvGrpSpPr>
          <p:nvPr/>
        </p:nvGrpSpPr>
        <p:grpSpPr bwMode="auto">
          <a:xfrm>
            <a:off x="1676401" y="4191000"/>
            <a:ext cx="3419475" cy="1022350"/>
            <a:chOff x="1056" y="624"/>
            <a:chExt cx="2154" cy="644"/>
          </a:xfrm>
        </p:grpSpPr>
        <p:sp>
          <p:nvSpPr>
            <p:cNvPr id="42006" name="Rectangle 121">
              <a:extLst>
                <a:ext uri="{FF2B5EF4-FFF2-40B4-BE49-F238E27FC236}">
                  <a16:creationId xmlns:a16="http://schemas.microsoft.com/office/drawing/2014/main" id="{ECECAF57-AAF5-272C-CA50-0E4817B1B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797"/>
              <a:ext cx="42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sin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07" name="Rectangle 122">
              <a:extLst>
                <a:ext uri="{FF2B5EF4-FFF2-40B4-BE49-F238E27FC236}">
                  <a16:creationId xmlns:a16="http://schemas.microsoft.com/office/drawing/2014/main" id="{56E13134-8FBF-1DD1-BE6F-E7899D783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816"/>
              <a:ext cx="9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 i="0">
                  <a:solidFill>
                    <a:srgbClr val="0000FF"/>
                  </a:solidFill>
                </a:rPr>
                <a:t>2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08" name="Rectangle 123">
              <a:extLst>
                <a:ext uri="{FF2B5EF4-FFF2-40B4-BE49-F238E27FC236}">
                  <a16:creationId xmlns:a16="http://schemas.microsoft.com/office/drawing/2014/main" id="{9CE28794-EF43-748F-47C3-3E3A08AEE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768"/>
              <a:ext cx="1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800">
                  <a:solidFill>
                    <a:srgbClr val="0000FF"/>
                  </a:solidFill>
                  <a:latin typeface="Symbol" panose="05050102010706020507" pitchFamily="18" charset="2"/>
                </a:rPr>
                <a:t>a</a:t>
              </a:r>
              <a:endParaRPr lang="en-US" altLang="zh-CN" sz="32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09" name="Rectangle 124">
              <a:extLst>
                <a:ext uri="{FF2B5EF4-FFF2-40B4-BE49-F238E27FC236}">
                  <a16:creationId xmlns:a16="http://schemas.microsoft.com/office/drawing/2014/main" id="{B0FB08F0-81D9-504A-406F-F4218D5D5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912"/>
              <a:ext cx="11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r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10" name="Line 125">
              <a:extLst>
                <a:ext uri="{FF2B5EF4-FFF2-40B4-BE49-F238E27FC236}">
                  <a16:creationId xmlns:a16="http://schemas.microsoft.com/office/drawing/2014/main" id="{0294BD76-5561-5DF1-5B32-FE0C9F9E6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970"/>
              <a:ext cx="384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11" name="Rectangle 126">
              <a:extLst>
                <a:ext uri="{FF2B5EF4-FFF2-40B4-BE49-F238E27FC236}">
                  <a16:creationId xmlns:a16="http://schemas.microsoft.com/office/drawing/2014/main" id="{0DAD1566-E160-E6F8-BDD3-90EB423A6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922"/>
              <a:ext cx="17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2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12" name="Rectangle 127">
              <a:extLst>
                <a:ext uri="{FF2B5EF4-FFF2-40B4-BE49-F238E27FC236}">
                  <a16:creationId xmlns:a16="http://schemas.microsoft.com/office/drawing/2014/main" id="{F11B8D58-696B-F0E7-14DC-3F3018685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624"/>
              <a:ext cx="31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qv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13" name="Rectangle 128">
              <a:extLst>
                <a:ext uri="{FF2B5EF4-FFF2-40B4-BE49-F238E27FC236}">
                  <a16:creationId xmlns:a16="http://schemas.microsoft.com/office/drawing/2014/main" id="{2ECAC83D-061E-659B-CA1D-BF5914DC3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816"/>
              <a:ext cx="17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=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14" name="Rectangle 129">
              <a:extLst>
                <a:ext uri="{FF2B5EF4-FFF2-40B4-BE49-F238E27FC236}">
                  <a16:creationId xmlns:a16="http://schemas.microsoft.com/office/drawing/2014/main" id="{9DAE4644-E089-F00C-604D-9C2CD5FE6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768"/>
              <a:ext cx="86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2</a:t>
              </a:r>
              <a:r>
                <a:rPr lang="en-US" altLang="zh-CN" i="0">
                  <a:solidFill>
                    <a:srgbClr val="0000FF"/>
                  </a:solidFill>
                  <a:latin typeface="Symbol" panose="05050102010706020507" pitchFamily="18" charset="2"/>
                </a:rPr>
                <a:t>p</a:t>
              </a:r>
              <a:r>
                <a:rPr lang="en-US" altLang="zh-CN">
                  <a:solidFill>
                    <a:srgbClr val="0000FF"/>
                  </a:solidFill>
                </a:rPr>
                <a:t>RH</a:t>
              </a:r>
            </a:p>
          </p:txBody>
        </p:sp>
      </p:grpSp>
      <p:grpSp>
        <p:nvGrpSpPr>
          <p:cNvPr id="69762" name="Group 130">
            <a:extLst>
              <a:ext uri="{FF2B5EF4-FFF2-40B4-BE49-F238E27FC236}">
                <a16:creationId xmlns:a16="http://schemas.microsoft.com/office/drawing/2014/main" id="{98FDC980-C9FC-4A55-5F26-7C3BC5F39CF3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495801"/>
            <a:ext cx="1849438" cy="625475"/>
            <a:chOff x="1728" y="1248"/>
            <a:chExt cx="1165" cy="394"/>
          </a:xfrm>
        </p:grpSpPr>
        <p:sp>
          <p:nvSpPr>
            <p:cNvPr id="42003" name="Rectangle 131">
              <a:extLst>
                <a:ext uri="{FF2B5EF4-FFF2-40B4-BE49-F238E27FC236}">
                  <a16:creationId xmlns:a16="http://schemas.microsoft.com/office/drawing/2014/main" id="{E680281A-597F-191A-E718-FD265FC88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248"/>
              <a:ext cx="73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r</a:t>
              </a:r>
              <a:r>
                <a:rPr lang="en-US" altLang="zh-CN" i="0">
                  <a:solidFill>
                    <a:srgbClr val="0000FF"/>
                  </a:solidFill>
                </a:rPr>
                <a:t>sin</a:t>
              </a:r>
              <a:r>
                <a:rPr lang="en-US" altLang="zh-CN" sz="3800">
                  <a:solidFill>
                    <a:srgbClr val="0000FF"/>
                  </a:solidFill>
                  <a:latin typeface="Symbol" panose="05050102010706020507" pitchFamily="18" charset="2"/>
                </a:rPr>
                <a:t>a</a:t>
              </a:r>
            </a:p>
          </p:txBody>
        </p:sp>
        <p:sp>
          <p:nvSpPr>
            <p:cNvPr id="42004" name="Rectangle 132">
              <a:extLst>
                <a:ext uri="{FF2B5EF4-FFF2-40B4-BE49-F238E27FC236}">
                  <a16:creationId xmlns:a16="http://schemas.microsoft.com/office/drawing/2014/main" id="{276D480B-C6AD-A588-370A-4C0B86F60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296"/>
              <a:ext cx="17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=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05" name="Rectangle 133">
              <a:extLst>
                <a:ext uri="{FF2B5EF4-FFF2-40B4-BE49-F238E27FC236}">
                  <a16:creationId xmlns:a16="http://schemas.microsoft.com/office/drawing/2014/main" id="{4A93795B-1E6E-2FCF-2699-DBD7A5683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86"/>
              <a:ext cx="28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R</a:t>
              </a:r>
            </a:p>
          </p:txBody>
        </p:sp>
      </p:grpSp>
      <p:grpSp>
        <p:nvGrpSpPr>
          <p:cNvPr id="69766" name="Group 134">
            <a:extLst>
              <a:ext uri="{FF2B5EF4-FFF2-40B4-BE49-F238E27FC236}">
                <a16:creationId xmlns:a16="http://schemas.microsoft.com/office/drawing/2014/main" id="{82740A3D-D7CF-F6F6-E38C-841BE22CAC30}"/>
              </a:ext>
            </a:extLst>
          </p:cNvPr>
          <p:cNvGrpSpPr>
            <a:grpSpLocks/>
          </p:cNvGrpSpPr>
          <p:nvPr/>
        </p:nvGrpSpPr>
        <p:grpSpPr bwMode="auto">
          <a:xfrm>
            <a:off x="4495801" y="5410201"/>
            <a:ext cx="2886075" cy="1082675"/>
            <a:chOff x="1392" y="1920"/>
            <a:chExt cx="1818" cy="682"/>
          </a:xfrm>
        </p:grpSpPr>
        <p:sp>
          <p:nvSpPr>
            <p:cNvPr id="41996" name="Rectangle 135">
              <a:extLst>
                <a:ext uri="{FF2B5EF4-FFF2-40B4-BE49-F238E27FC236}">
                  <a16:creationId xmlns:a16="http://schemas.microsoft.com/office/drawing/2014/main" id="{8BEF9E7A-303A-FD59-D282-D46FE6C4F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160"/>
              <a:ext cx="17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=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997" name="Rectangle 136">
              <a:extLst>
                <a:ext uri="{FF2B5EF4-FFF2-40B4-BE49-F238E27FC236}">
                  <a16:creationId xmlns:a16="http://schemas.microsoft.com/office/drawing/2014/main" id="{DA8D77E5-5119-A497-E4D2-3CCB094AE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2304"/>
              <a:ext cx="9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 i="0">
                  <a:solidFill>
                    <a:srgbClr val="0000FF"/>
                  </a:solidFill>
                </a:rPr>
                <a:t>2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998" name="Rectangle 137">
              <a:extLst>
                <a:ext uri="{FF2B5EF4-FFF2-40B4-BE49-F238E27FC236}">
                  <a16:creationId xmlns:a16="http://schemas.microsoft.com/office/drawing/2014/main" id="{87BB9E10-09FC-50D0-0E3D-C787C738D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20"/>
              <a:ext cx="31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qv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999" name="Rectangle 138">
              <a:extLst>
                <a:ext uri="{FF2B5EF4-FFF2-40B4-BE49-F238E27FC236}">
                  <a16:creationId xmlns:a16="http://schemas.microsoft.com/office/drawing/2014/main" id="{A4D94F2B-6211-C087-F574-8EA811DD6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102"/>
              <a:ext cx="33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H</a:t>
              </a:r>
            </a:p>
          </p:txBody>
        </p:sp>
        <p:sp>
          <p:nvSpPr>
            <p:cNvPr id="42000" name="Rectangle 139">
              <a:extLst>
                <a:ext uri="{FF2B5EF4-FFF2-40B4-BE49-F238E27FC236}">
                  <a16:creationId xmlns:a16="http://schemas.microsoft.com/office/drawing/2014/main" id="{EC444144-269E-C52F-1163-9734A1258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083"/>
              <a:ext cx="6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sin</a:t>
              </a:r>
              <a:r>
                <a:rPr lang="en-US" altLang="zh-CN" sz="3800">
                  <a:solidFill>
                    <a:srgbClr val="0000FF"/>
                  </a:solidFill>
                  <a:latin typeface="Symbol" panose="05050102010706020507" pitchFamily="18" charset="2"/>
                </a:rPr>
                <a:t>a</a:t>
              </a:r>
            </a:p>
          </p:txBody>
        </p:sp>
        <p:sp>
          <p:nvSpPr>
            <p:cNvPr id="42001" name="Rectangle 140">
              <a:extLst>
                <a:ext uri="{FF2B5EF4-FFF2-40B4-BE49-F238E27FC236}">
                  <a16:creationId xmlns:a16="http://schemas.microsoft.com/office/drawing/2014/main" id="{356A777C-E860-331A-9386-E4EC08CB0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56"/>
              <a:ext cx="62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4</a:t>
              </a:r>
              <a:r>
                <a:rPr lang="en-US" altLang="zh-CN" i="0">
                  <a:solidFill>
                    <a:srgbClr val="0000FF"/>
                  </a:solidFill>
                  <a:latin typeface="Symbol" panose="05050102010706020507" pitchFamily="18" charset="2"/>
                </a:rPr>
                <a:t>p</a:t>
              </a:r>
              <a:r>
                <a:rPr lang="en-US" altLang="zh-CN">
                  <a:solidFill>
                    <a:srgbClr val="0000FF"/>
                  </a:solidFill>
                </a:rPr>
                <a:t>r</a:t>
              </a:r>
            </a:p>
          </p:txBody>
        </p:sp>
        <p:sp>
          <p:nvSpPr>
            <p:cNvPr id="42002" name="Line 141">
              <a:extLst>
                <a:ext uri="{FF2B5EF4-FFF2-40B4-BE49-F238E27FC236}">
                  <a16:creationId xmlns:a16="http://schemas.microsoft.com/office/drawing/2014/main" id="{9DC38031-AFA9-3DB7-2AFA-00DC75D91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304"/>
              <a:ext cx="67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build="p" autoUpdateAnimBg="0" advAuto="0"/>
      <p:bldP spid="6965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317B5658-9DF1-25CA-B8B0-7D52D53FA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9526"/>
            <a:ext cx="8991600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i="0">
                <a:solidFill>
                  <a:srgbClr val="0000FF"/>
                </a:solidFill>
              </a:rPr>
              <a:t>  </a:t>
            </a:r>
            <a:r>
              <a:rPr lang="zh-CN" altLang="en-US" b="1" i="0">
                <a:solidFill>
                  <a:srgbClr val="0000FF"/>
                </a:solidFill>
              </a:rPr>
              <a:t>选例</a:t>
            </a:r>
            <a:r>
              <a:rPr lang="en-US" altLang="zh-CN" b="1" i="0">
                <a:solidFill>
                  <a:srgbClr val="0000FF"/>
                </a:solidFill>
              </a:rPr>
              <a:t>  </a:t>
            </a:r>
            <a:r>
              <a:rPr lang="zh-CN" altLang="en-US" b="1" i="0">
                <a:solidFill>
                  <a:srgbClr val="0000FF"/>
                </a:solidFill>
              </a:rPr>
              <a:t>一圆形极板电容器，极板的面积为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FF"/>
                </a:solidFill>
              </a:rPr>
              <a:t>S </a:t>
            </a:r>
            <a:r>
              <a:rPr lang="zh-CN" altLang="en-US" b="1" i="0">
                <a:solidFill>
                  <a:srgbClr val="0000FF"/>
                </a:solidFill>
              </a:rPr>
              <a:t>，两极板的间距为 </a:t>
            </a:r>
            <a:r>
              <a:rPr lang="en-US" altLang="zh-CN">
                <a:solidFill>
                  <a:srgbClr val="0000FF"/>
                </a:solidFill>
              </a:rPr>
              <a:t>d </a:t>
            </a:r>
            <a:r>
              <a:rPr lang="zh-CN" altLang="en-US" b="1" i="0">
                <a:solidFill>
                  <a:srgbClr val="0000FF"/>
                </a:solidFill>
              </a:rPr>
              <a:t>。一根长为</a:t>
            </a:r>
            <a:r>
              <a:rPr lang="en-US" altLang="zh-CN">
                <a:solidFill>
                  <a:srgbClr val="0000FF"/>
                </a:solidFill>
              </a:rPr>
              <a:t>d </a:t>
            </a:r>
            <a:r>
              <a:rPr lang="zh-CN" altLang="en-US" b="1" i="0">
                <a:solidFill>
                  <a:srgbClr val="0000FF"/>
                </a:solidFill>
              </a:rPr>
              <a:t>的极细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i="0">
                <a:solidFill>
                  <a:srgbClr val="0000FF"/>
                </a:solidFill>
              </a:rPr>
              <a:t>的导线在极板间沿轴线与两板相连，已知细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i="0">
                <a:solidFill>
                  <a:srgbClr val="0000FF"/>
                </a:solidFill>
              </a:rPr>
              <a:t>导线的电阻为 </a:t>
            </a:r>
            <a:r>
              <a:rPr lang="en-US" altLang="zh-CN">
                <a:solidFill>
                  <a:srgbClr val="0000FF"/>
                </a:solidFill>
              </a:rPr>
              <a:t>R</a:t>
            </a:r>
            <a:r>
              <a:rPr lang="zh-CN" altLang="en-US" b="1" i="0">
                <a:solidFill>
                  <a:srgbClr val="0000FF"/>
                </a:solidFill>
              </a:rPr>
              <a:t>，两极板外接交变电压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FF"/>
                </a:solidFill>
              </a:rPr>
              <a:t>U </a:t>
            </a:r>
            <a:r>
              <a:rPr lang="en-US" altLang="zh-CN" i="0">
                <a:solidFill>
                  <a:srgbClr val="0000FF"/>
                </a:solidFill>
              </a:rPr>
              <a:t>=</a:t>
            </a:r>
            <a:r>
              <a:rPr lang="en-US" altLang="zh-CN">
                <a:solidFill>
                  <a:srgbClr val="0000FF"/>
                </a:solidFill>
              </a:rPr>
              <a:t>U</a:t>
            </a:r>
            <a:r>
              <a:rPr lang="en-US" altLang="zh-CN" i="0" baseline="-25000">
                <a:solidFill>
                  <a:srgbClr val="0000FF"/>
                </a:solidFill>
              </a:rPr>
              <a:t>0</a:t>
            </a:r>
            <a:r>
              <a:rPr lang="en-US" altLang="zh-CN" i="0">
                <a:solidFill>
                  <a:srgbClr val="0000FF"/>
                </a:solidFill>
              </a:rPr>
              <a:t>sin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ω</a:t>
            </a:r>
            <a:r>
              <a:rPr lang="en-US" altLang="zh-CN" i="0">
                <a:solidFill>
                  <a:srgbClr val="0000FF"/>
                </a:solidFill>
              </a:rPr>
              <a:t>t</a:t>
            </a:r>
            <a:r>
              <a:rPr lang="zh-CN" altLang="en-US" b="1" i="0">
                <a:solidFill>
                  <a:srgbClr val="0000FF"/>
                </a:solidFill>
              </a:rPr>
              <a:t>，求</a:t>
            </a:r>
            <a:r>
              <a:rPr lang="en-US" altLang="zh-CN" b="1" i="0">
                <a:solidFill>
                  <a:srgbClr val="0000FF"/>
                </a:solidFill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i="0">
                <a:solidFill>
                  <a:srgbClr val="0000FF"/>
                </a:solidFill>
              </a:rPr>
              <a:t>    (1)</a:t>
            </a:r>
            <a:r>
              <a:rPr lang="zh-CN" altLang="en-US" b="1" i="0">
                <a:solidFill>
                  <a:srgbClr val="0000FF"/>
                </a:solidFill>
              </a:rPr>
              <a:t>细导线中的电流</a:t>
            </a:r>
            <a:r>
              <a:rPr lang="en-US" altLang="zh-CN" b="1" i="0">
                <a:solidFill>
                  <a:srgbClr val="0000FF"/>
                </a:solidFill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i="0">
                <a:solidFill>
                  <a:srgbClr val="0000FF"/>
                </a:solidFill>
              </a:rPr>
              <a:t>    (2)</a:t>
            </a:r>
            <a:r>
              <a:rPr lang="zh-CN" altLang="en-US" b="1" i="0">
                <a:solidFill>
                  <a:srgbClr val="0000FF"/>
                </a:solidFill>
              </a:rPr>
              <a:t>通过电容器的位移电流</a:t>
            </a:r>
            <a:r>
              <a:rPr lang="en-US" altLang="zh-CN" b="1" i="0">
                <a:solidFill>
                  <a:srgbClr val="0000FF"/>
                </a:solidFill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i="0">
                <a:solidFill>
                  <a:srgbClr val="0000FF"/>
                </a:solidFill>
              </a:rPr>
              <a:t>    (3)</a:t>
            </a:r>
            <a:r>
              <a:rPr lang="zh-CN" altLang="en-US" b="1" i="0">
                <a:solidFill>
                  <a:srgbClr val="0000FF"/>
                </a:solidFill>
              </a:rPr>
              <a:t>通过极板外接线中的电流</a:t>
            </a:r>
            <a:r>
              <a:rPr lang="en-US" altLang="zh-CN" b="1" i="0">
                <a:solidFill>
                  <a:srgbClr val="0000FF"/>
                </a:solidFill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i="0">
                <a:solidFill>
                  <a:srgbClr val="0000FF"/>
                </a:solidFill>
              </a:rPr>
              <a:t>    (4)</a:t>
            </a:r>
            <a:r>
              <a:rPr lang="zh-CN" altLang="en-US" b="1" i="0">
                <a:solidFill>
                  <a:srgbClr val="0000FF"/>
                </a:solidFill>
              </a:rPr>
              <a:t>极板间离轴线为</a:t>
            </a:r>
            <a:r>
              <a:rPr lang="en-US" altLang="zh-CN">
                <a:solidFill>
                  <a:srgbClr val="0000FF"/>
                </a:solidFill>
              </a:rPr>
              <a:t>r </a:t>
            </a:r>
            <a:r>
              <a:rPr lang="zh-CN" altLang="en-US" b="1" i="0">
                <a:solidFill>
                  <a:srgbClr val="0000FF"/>
                </a:solidFill>
              </a:rPr>
              <a:t>处的磁场强度。设</a:t>
            </a:r>
            <a:r>
              <a:rPr lang="en-US" altLang="zh-CN">
                <a:solidFill>
                  <a:srgbClr val="0000FF"/>
                </a:solidFill>
              </a:rPr>
              <a:t>r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i="0">
                <a:solidFill>
                  <a:srgbClr val="0000FF"/>
                </a:solidFill>
              </a:rPr>
              <a:t>小于极板的半径。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8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7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>
            <a:extLst>
              <a:ext uri="{FF2B5EF4-FFF2-40B4-BE49-F238E27FC236}">
                <a16:creationId xmlns:a16="http://schemas.microsoft.com/office/drawing/2014/main" id="{5339E513-4453-1A68-8877-FA2C5A4A5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1" y="1"/>
            <a:ext cx="7379241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i="0">
                <a:solidFill>
                  <a:srgbClr val="0000FF"/>
                </a:solidFill>
              </a:rPr>
              <a:t>    </a:t>
            </a:r>
            <a:r>
              <a:rPr lang="zh-CN" altLang="en-US" b="1" i="0">
                <a:solidFill>
                  <a:srgbClr val="0000FF"/>
                </a:solidFill>
              </a:rPr>
              <a:t>已知</a:t>
            </a:r>
            <a:r>
              <a:rPr lang="zh-CN" altLang="en-US" i="0">
                <a:solidFill>
                  <a:srgbClr val="0000FF"/>
                </a:solidFill>
              </a:rPr>
              <a:t>：</a:t>
            </a:r>
            <a:r>
              <a:rPr lang="en-US" altLang="zh-CN">
                <a:solidFill>
                  <a:srgbClr val="0000FF"/>
                </a:solidFill>
              </a:rPr>
              <a:t>S</a:t>
            </a:r>
            <a:r>
              <a:rPr lang="zh-CN" altLang="en-US" i="0">
                <a:solidFill>
                  <a:srgbClr val="0000FF"/>
                </a:solidFill>
              </a:rPr>
              <a:t>、</a:t>
            </a:r>
            <a:r>
              <a:rPr lang="en-US" altLang="zh-CN">
                <a:solidFill>
                  <a:srgbClr val="0000FF"/>
                </a:solidFill>
              </a:rPr>
              <a:t>d</a:t>
            </a:r>
            <a:r>
              <a:rPr lang="zh-CN" altLang="en-US" i="0">
                <a:solidFill>
                  <a:srgbClr val="0000FF"/>
                </a:solidFill>
              </a:rPr>
              <a:t>、 </a:t>
            </a:r>
            <a:r>
              <a:rPr lang="en-US" altLang="zh-CN">
                <a:solidFill>
                  <a:srgbClr val="0000FF"/>
                </a:solidFill>
              </a:rPr>
              <a:t>R</a:t>
            </a:r>
            <a:r>
              <a:rPr lang="zh-CN" altLang="en-US" i="0">
                <a:solidFill>
                  <a:srgbClr val="0000FF"/>
                </a:solidFill>
              </a:rPr>
              <a:t>、 </a:t>
            </a:r>
            <a:r>
              <a:rPr lang="en-US" altLang="zh-CN">
                <a:solidFill>
                  <a:srgbClr val="0000FF"/>
                </a:solidFill>
              </a:rPr>
              <a:t>U</a:t>
            </a:r>
            <a:r>
              <a:rPr lang="en-US" altLang="zh-CN" i="0">
                <a:solidFill>
                  <a:srgbClr val="0000FF"/>
                </a:solidFill>
              </a:rPr>
              <a:t> =</a:t>
            </a:r>
            <a:r>
              <a:rPr lang="en-US" altLang="zh-CN">
                <a:solidFill>
                  <a:srgbClr val="0000FF"/>
                </a:solidFill>
              </a:rPr>
              <a:t>U</a:t>
            </a:r>
            <a:r>
              <a:rPr lang="en-US" altLang="zh-CN" sz="1800" i="0" baseline="-25000">
                <a:solidFill>
                  <a:srgbClr val="0000FF"/>
                </a:solidFill>
              </a:rPr>
              <a:t>0 </a:t>
            </a:r>
            <a:r>
              <a:rPr lang="en-US" altLang="zh-CN" i="0">
                <a:solidFill>
                  <a:srgbClr val="0000FF"/>
                </a:solidFill>
              </a:rPr>
              <a:t>sin</a:t>
            </a:r>
            <a:r>
              <a:rPr lang="en-US" altLang="zh-CN" sz="4000">
                <a:solidFill>
                  <a:srgbClr val="0000FF"/>
                </a:solidFill>
                <a:latin typeface="宋体" panose="02010600030101010101" pitchFamily="2" charset="-122"/>
              </a:rPr>
              <a:t>ω</a:t>
            </a:r>
            <a:r>
              <a:rPr lang="en-US" altLang="zh-CN">
                <a:solidFill>
                  <a:srgbClr val="0000FF"/>
                </a:solidFill>
              </a:rPr>
              <a:t>t</a:t>
            </a:r>
            <a:endParaRPr lang="en-US" altLang="zh-CN" sz="400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684BA834-6F4B-6651-9D0D-B844D1CE9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569" y="304800"/>
            <a:ext cx="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</a:pPr>
            <a:endParaRPr lang="zh-CN" altLang="zh-CN" sz="2400" i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id="{8FFF2734-F0EE-0C0B-FBD1-75C02249E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838200"/>
            <a:ext cx="5700897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i="0">
                <a:solidFill>
                  <a:srgbClr val="0000FF"/>
                </a:solidFill>
              </a:rPr>
              <a:t>求</a:t>
            </a:r>
            <a:r>
              <a:rPr lang="zh-CN" altLang="en-US" i="0">
                <a:solidFill>
                  <a:srgbClr val="0000FF"/>
                </a:solidFill>
              </a:rPr>
              <a:t>：</a:t>
            </a:r>
            <a:r>
              <a:rPr lang="en-US" altLang="zh-CN" i="0">
                <a:solidFill>
                  <a:srgbClr val="0000FF"/>
                </a:solidFill>
              </a:rPr>
              <a:t>(1)</a:t>
            </a:r>
            <a:r>
              <a:rPr lang="en-US" altLang="zh-CN">
                <a:solidFill>
                  <a:srgbClr val="0000FF"/>
                </a:solidFill>
              </a:rPr>
              <a:t>I</a:t>
            </a:r>
            <a:r>
              <a:rPr lang="en-US" altLang="zh-CN" i="0">
                <a:solidFill>
                  <a:srgbClr val="0000FF"/>
                </a:solidFill>
              </a:rPr>
              <a:t>,  (2)</a:t>
            </a:r>
            <a:r>
              <a:rPr lang="en-US" altLang="zh-CN">
                <a:solidFill>
                  <a:srgbClr val="0000FF"/>
                </a:solidFill>
              </a:rPr>
              <a:t>I</a:t>
            </a:r>
            <a:r>
              <a:rPr lang="en-US" altLang="zh-CN" baseline="-25000">
                <a:solidFill>
                  <a:srgbClr val="0000FF"/>
                </a:solidFill>
              </a:rPr>
              <a:t>d</a:t>
            </a:r>
            <a:r>
              <a:rPr lang="en-US" altLang="zh-CN" i="0" baseline="-25000">
                <a:solidFill>
                  <a:srgbClr val="0000FF"/>
                </a:solidFill>
              </a:rPr>
              <a:t> </a:t>
            </a:r>
            <a:r>
              <a:rPr lang="en-US" altLang="zh-CN" i="0">
                <a:solidFill>
                  <a:srgbClr val="0000FF"/>
                </a:solidFill>
              </a:rPr>
              <a:t>, (3)</a:t>
            </a:r>
            <a:r>
              <a:rPr lang="en-US" altLang="zh-CN">
                <a:solidFill>
                  <a:srgbClr val="0000FF"/>
                </a:solidFill>
              </a:rPr>
              <a:t>I</a:t>
            </a:r>
            <a:r>
              <a:rPr lang="en-US" altLang="zh-CN" i="0">
                <a:solidFill>
                  <a:srgbClr val="0000FF"/>
                </a:solidFill>
              </a:rPr>
              <a:t> </a:t>
            </a:r>
            <a:r>
              <a:rPr lang="en-US" altLang="zh-CN" sz="3200" i="0">
                <a:solidFill>
                  <a:srgbClr val="0000FF"/>
                </a:solidFill>
              </a:rPr>
              <a:t>´</a:t>
            </a:r>
            <a:r>
              <a:rPr lang="en-US" altLang="zh-CN" i="0">
                <a:solidFill>
                  <a:srgbClr val="0000FF"/>
                </a:solidFill>
              </a:rPr>
              <a:t> (4)</a:t>
            </a:r>
            <a:r>
              <a:rPr lang="en-US" altLang="zh-CN">
                <a:solidFill>
                  <a:srgbClr val="0000FF"/>
                </a:solidFill>
              </a:rPr>
              <a:t>H</a:t>
            </a:r>
            <a:endParaRPr lang="en-US" altLang="zh-CN" i="0">
              <a:solidFill>
                <a:srgbClr val="0000FF"/>
              </a:solidFill>
            </a:endParaRP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C077E53F-3850-838A-956B-74C122FF1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1828800"/>
            <a:ext cx="1669345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i="0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i="0">
                <a:solidFill>
                  <a:srgbClr val="0000FF"/>
                </a:solidFill>
              </a:rPr>
              <a:t>：</a:t>
            </a:r>
            <a:r>
              <a:rPr lang="en-US" altLang="zh-CN" i="0">
                <a:solidFill>
                  <a:srgbClr val="0000FF"/>
                </a:solidFill>
              </a:rPr>
              <a:t>(1)</a:t>
            </a:r>
          </a:p>
        </p:txBody>
      </p:sp>
      <p:grpSp>
        <p:nvGrpSpPr>
          <p:cNvPr id="78854" name="Group 6">
            <a:extLst>
              <a:ext uri="{FF2B5EF4-FFF2-40B4-BE49-F238E27FC236}">
                <a16:creationId xmlns:a16="http://schemas.microsoft.com/office/drawing/2014/main" id="{FC66E1ED-9B92-853F-61DB-94682CD73B67}"/>
              </a:ext>
            </a:extLst>
          </p:cNvPr>
          <p:cNvGrpSpPr>
            <a:grpSpLocks/>
          </p:cNvGrpSpPr>
          <p:nvPr/>
        </p:nvGrpSpPr>
        <p:grpSpPr bwMode="auto">
          <a:xfrm>
            <a:off x="5334001" y="1676402"/>
            <a:ext cx="2359025" cy="1071563"/>
            <a:chOff x="2882" y="1296"/>
            <a:chExt cx="1486" cy="675"/>
          </a:xfrm>
        </p:grpSpPr>
        <p:sp>
          <p:nvSpPr>
            <p:cNvPr id="45122" name="Rectangle 7">
              <a:extLst>
                <a:ext uri="{FF2B5EF4-FFF2-40B4-BE49-F238E27FC236}">
                  <a16:creationId xmlns:a16="http://schemas.microsoft.com/office/drawing/2014/main" id="{BE6CB927-B69E-289D-ED1A-67028F80E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392"/>
              <a:ext cx="32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>
                  <a:solidFill>
                    <a:srgbClr val="0000FF"/>
                  </a:solidFill>
                  <a:latin typeface="宋体" panose="02010600030101010101" pitchFamily="2" charset="-122"/>
                </a:rPr>
                <a:t>ω</a:t>
              </a:r>
              <a:endParaRPr lang="en-US" altLang="zh-CN" sz="28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23" name="Rectangle 8">
              <a:extLst>
                <a:ext uri="{FF2B5EF4-FFF2-40B4-BE49-F238E27FC236}">
                  <a16:creationId xmlns:a16="http://schemas.microsoft.com/office/drawing/2014/main" id="{F587F695-6D1E-FD84-AAB3-99EB2C957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" y="1478"/>
              <a:ext cx="17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=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24" name="Rectangle 9">
              <a:extLst>
                <a:ext uri="{FF2B5EF4-FFF2-40B4-BE49-F238E27FC236}">
                  <a16:creationId xmlns:a16="http://schemas.microsoft.com/office/drawing/2014/main" id="{500C0E59-CC35-9528-389F-871F4E45C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430"/>
              <a:ext cx="9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t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25" name="Rectangle 10">
              <a:extLst>
                <a:ext uri="{FF2B5EF4-FFF2-40B4-BE49-F238E27FC236}">
                  <a16:creationId xmlns:a16="http://schemas.microsoft.com/office/drawing/2014/main" id="{7AB48A75-3C02-B5D7-B9E5-BF23BB713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8" y="1296"/>
              <a:ext cx="9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br>
                <a:rPr lang="en-US" altLang="zh-CN" sz="1800" b="1" i="0">
                  <a:solidFill>
                    <a:srgbClr val="0000FF"/>
                  </a:solidFill>
                </a:rPr>
              </a:br>
              <a:r>
                <a:rPr lang="en-US" altLang="zh-CN" sz="1800" b="1" i="0">
                  <a:solidFill>
                    <a:srgbClr val="0000FF"/>
                  </a:solidFill>
                </a:rPr>
                <a:t>0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26" name="Rectangle 11">
              <a:extLst>
                <a:ext uri="{FF2B5EF4-FFF2-40B4-BE49-F238E27FC236}">
                  <a16:creationId xmlns:a16="http://schemas.microsoft.com/office/drawing/2014/main" id="{278D15A2-F91F-6989-168B-42DA51698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1430"/>
              <a:ext cx="42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sin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27" name="Rectangle 12">
              <a:extLst>
                <a:ext uri="{FF2B5EF4-FFF2-40B4-BE49-F238E27FC236}">
                  <a16:creationId xmlns:a16="http://schemas.microsoft.com/office/drawing/2014/main" id="{8FB91E50-7D29-2472-8CBB-121750941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1657"/>
              <a:ext cx="20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R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28" name="Rectangle 13">
              <a:extLst>
                <a:ext uri="{FF2B5EF4-FFF2-40B4-BE49-F238E27FC236}">
                  <a16:creationId xmlns:a16="http://schemas.microsoft.com/office/drawing/2014/main" id="{6F83478B-950B-841E-F078-256D3AE0C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1344"/>
              <a:ext cx="209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U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29" name="Line 14">
              <a:extLst>
                <a:ext uri="{FF2B5EF4-FFF2-40B4-BE49-F238E27FC236}">
                  <a16:creationId xmlns:a16="http://schemas.microsoft.com/office/drawing/2014/main" id="{F1C7CBB0-AB5C-BFD4-9C15-DC3590A0B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2" y="1632"/>
              <a:ext cx="43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8863" name="Group 15">
            <a:extLst>
              <a:ext uri="{FF2B5EF4-FFF2-40B4-BE49-F238E27FC236}">
                <a16:creationId xmlns:a16="http://schemas.microsoft.com/office/drawing/2014/main" id="{426A8747-1FBA-E95E-84EA-B812027AEC1E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1752602"/>
            <a:ext cx="1538288" cy="995363"/>
            <a:chOff x="1392" y="1104"/>
            <a:chExt cx="969" cy="627"/>
          </a:xfrm>
        </p:grpSpPr>
        <p:sp>
          <p:nvSpPr>
            <p:cNvPr id="45117" name="Text Box 16">
              <a:extLst>
                <a:ext uri="{FF2B5EF4-FFF2-40B4-BE49-F238E27FC236}">
                  <a16:creationId xmlns:a16="http://schemas.microsoft.com/office/drawing/2014/main" id="{BAFBFC55-6C9E-498D-E050-FC5DF1F18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15"/>
              <a:ext cx="267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I</a:t>
              </a:r>
            </a:p>
          </p:txBody>
        </p:sp>
        <p:sp>
          <p:nvSpPr>
            <p:cNvPr id="45118" name="Rectangle 17">
              <a:extLst>
                <a:ext uri="{FF2B5EF4-FFF2-40B4-BE49-F238E27FC236}">
                  <a16:creationId xmlns:a16="http://schemas.microsoft.com/office/drawing/2014/main" id="{EF742072-70A9-D56B-97DF-47ED25F7F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1417"/>
              <a:ext cx="20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R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19" name="Rectangle 18">
              <a:extLst>
                <a:ext uri="{FF2B5EF4-FFF2-40B4-BE49-F238E27FC236}">
                  <a16:creationId xmlns:a16="http://schemas.microsoft.com/office/drawing/2014/main" id="{361A91FE-E854-D360-5D6D-CC336C5A2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1104"/>
              <a:ext cx="209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U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20" name="Line 19">
              <a:extLst>
                <a:ext uri="{FF2B5EF4-FFF2-40B4-BE49-F238E27FC236}">
                  <a16:creationId xmlns:a16="http://schemas.microsoft.com/office/drawing/2014/main" id="{DE07DAF6-09EB-D786-60A3-ABA6FD0F5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1392"/>
              <a:ext cx="43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21" name="Rectangle 20">
              <a:extLst>
                <a:ext uri="{FF2B5EF4-FFF2-40B4-BE49-F238E27FC236}">
                  <a16:creationId xmlns:a16="http://schemas.microsoft.com/office/drawing/2014/main" id="{AB1B2431-6FA1-0014-B482-3AF7CAAA6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1238"/>
              <a:ext cx="17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=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8869" name="Text Box 21">
            <a:extLst>
              <a:ext uri="{FF2B5EF4-FFF2-40B4-BE49-F238E27FC236}">
                <a16:creationId xmlns:a16="http://schemas.microsoft.com/office/drawing/2014/main" id="{0A1B5636-FCA0-F6AC-4751-F0429CE45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3092450"/>
            <a:ext cx="741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i="0">
                <a:solidFill>
                  <a:srgbClr val="0000FF"/>
                </a:solidFill>
              </a:rPr>
              <a:t>(2)</a:t>
            </a:r>
          </a:p>
        </p:txBody>
      </p:sp>
      <p:grpSp>
        <p:nvGrpSpPr>
          <p:cNvPr id="78870" name="Group 22">
            <a:extLst>
              <a:ext uri="{FF2B5EF4-FFF2-40B4-BE49-F238E27FC236}">
                <a16:creationId xmlns:a16="http://schemas.microsoft.com/office/drawing/2014/main" id="{E4694F72-C90E-5779-C465-65D66ED08AF2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048002"/>
            <a:ext cx="1905000" cy="955676"/>
            <a:chOff x="1404" y="2857"/>
            <a:chExt cx="1200" cy="602"/>
          </a:xfrm>
        </p:grpSpPr>
        <p:sp>
          <p:nvSpPr>
            <p:cNvPr id="45111" name="Rectangle 23">
              <a:extLst>
                <a:ext uri="{FF2B5EF4-FFF2-40B4-BE49-F238E27FC236}">
                  <a16:creationId xmlns:a16="http://schemas.microsoft.com/office/drawing/2014/main" id="{39B44D5B-0184-0FC8-3605-A3F6E5A34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" y="2978"/>
              <a:ext cx="209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C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12" name="Rectangle 24">
              <a:extLst>
                <a:ext uri="{FF2B5EF4-FFF2-40B4-BE49-F238E27FC236}">
                  <a16:creationId xmlns:a16="http://schemas.microsoft.com/office/drawing/2014/main" id="{558AD38A-C2BE-B20C-BFED-4EA858AED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2857"/>
              <a:ext cx="390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d</a:t>
              </a:r>
              <a:r>
                <a:rPr lang="en-US" altLang="zh-CN">
                  <a:solidFill>
                    <a:srgbClr val="0000FF"/>
                  </a:solidFill>
                </a:rPr>
                <a:t>U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13" name="Rectangle 25">
              <a:extLst>
                <a:ext uri="{FF2B5EF4-FFF2-40B4-BE49-F238E27FC236}">
                  <a16:creationId xmlns:a16="http://schemas.microsoft.com/office/drawing/2014/main" id="{626F9623-860C-BC9E-5084-478346B98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" y="2953"/>
              <a:ext cx="217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I</a:t>
              </a:r>
              <a:r>
                <a:rPr lang="en-US" altLang="zh-CN" baseline="-25000">
                  <a:solidFill>
                    <a:srgbClr val="0000FF"/>
                  </a:solidFill>
                </a:rPr>
                <a:t>d</a:t>
              </a:r>
              <a:endParaRPr lang="en-US" altLang="zh-CN" sz="2800" b="1" i="0" baseline="-25000">
                <a:solidFill>
                  <a:srgbClr val="0000FF"/>
                </a:solidFill>
              </a:endParaRPr>
            </a:p>
          </p:txBody>
        </p:sp>
        <p:sp>
          <p:nvSpPr>
            <p:cNvPr id="45114" name="Rectangle 26">
              <a:extLst>
                <a:ext uri="{FF2B5EF4-FFF2-40B4-BE49-F238E27FC236}">
                  <a16:creationId xmlns:a16="http://schemas.microsoft.com/office/drawing/2014/main" id="{59129C36-37C4-0531-0CA9-00DCE12DC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2991"/>
              <a:ext cx="17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=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15" name="Rectangle 27">
              <a:extLst>
                <a:ext uri="{FF2B5EF4-FFF2-40B4-BE49-F238E27FC236}">
                  <a16:creationId xmlns:a16="http://schemas.microsoft.com/office/drawing/2014/main" id="{D1A5227B-1B88-5FCB-8467-D5FF5060D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3145"/>
              <a:ext cx="280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d</a:t>
              </a:r>
              <a:r>
                <a:rPr lang="en-US" altLang="zh-CN">
                  <a:solidFill>
                    <a:srgbClr val="0000FF"/>
                  </a:solidFill>
                </a:rPr>
                <a:t>t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16" name="Line 28">
              <a:extLst>
                <a:ext uri="{FF2B5EF4-FFF2-40B4-BE49-F238E27FC236}">
                  <a16:creationId xmlns:a16="http://schemas.microsoft.com/office/drawing/2014/main" id="{89E0F291-2D48-7E74-60A3-71AABBAE8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3145"/>
              <a:ext cx="43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8877" name="Group 29">
            <a:extLst>
              <a:ext uri="{FF2B5EF4-FFF2-40B4-BE49-F238E27FC236}">
                <a16:creationId xmlns:a16="http://schemas.microsoft.com/office/drawing/2014/main" id="{90EB8344-2139-AA8A-2EE8-661AA274A138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895600"/>
            <a:ext cx="3276600" cy="1143000"/>
            <a:chOff x="2640" y="3600"/>
            <a:chExt cx="2064" cy="720"/>
          </a:xfrm>
        </p:grpSpPr>
        <p:sp>
          <p:nvSpPr>
            <p:cNvPr id="45098" name="Rectangle 30">
              <a:extLst>
                <a:ext uri="{FF2B5EF4-FFF2-40B4-BE49-F238E27FC236}">
                  <a16:creationId xmlns:a16="http://schemas.microsoft.com/office/drawing/2014/main" id="{CE435FA4-EE47-0309-C05A-49262634A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830"/>
              <a:ext cx="17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=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5099" name="Group 31">
              <a:extLst>
                <a:ext uri="{FF2B5EF4-FFF2-40B4-BE49-F238E27FC236}">
                  <a16:creationId xmlns:a16="http://schemas.microsoft.com/office/drawing/2014/main" id="{216D17F1-2957-E610-748F-BAB6169805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6" y="3600"/>
              <a:ext cx="240" cy="413"/>
              <a:chOff x="3840" y="912"/>
              <a:chExt cx="240" cy="413"/>
            </a:xfrm>
          </p:grpSpPr>
          <p:sp>
            <p:nvSpPr>
              <p:cNvPr id="45109" name="Rectangle 32">
                <a:extLst>
                  <a:ext uri="{FF2B5EF4-FFF2-40B4-BE49-F238E27FC236}">
                    <a16:creationId xmlns:a16="http://schemas.microsoft.com/office/drawing/2014/main" id="{0E48713F-2896-6CD0-F90F-BD7C9ACE6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240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100">
                    <a:solidFill>
                      <a:srgbClr val="0000FF"/>
                    </a:solidFill>
                    <a:latin typeface="Symbol" panose="05050102010706020507" pitchFamily="18" charset="2"/>
                  </a:rPr>
                  <a:t>e</a:t>
                </a:r>
                <a:endParaRPr lang="en-US" altLang="zh-CN" sz="20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110" name="Rectangle 33">
                <a:extLst>
                  <a:ext uri="{FF2B5EF4-FFF2-40B4-BE49-F238E27FC236}">
                    <a16:creationId xmlns:a16="http://schemas.microsoft.com/office/drawing/2014/main" id="{5F4A0811-1116-AD6A-955F-ADF244821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" y="1152"/>
                <a:ext cx="9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1" i="0">
                    <a:solidFill>
                      <a:srgbClr val="0000FF"/>
                    </a:solidFill>
                  </a:rPr>
                  <a:t>0</a:t>
                </a:r>
                <a:endParaRPr lang="en-US" altLang="zh-CN" sz="16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5100" name="Rectangle 34">
              <a:extLst>
                <a:ext uri="{FF2B5EF4-FFF2-40B4-BE49-F238E27FC236}">
                  <a16:creationId xmlns:a16="http://schemas.microsoft.com/office/drawing/2014/main" id="{BE7B760A-6DB6-4AF9-1784-31BD762B8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" y="3696"/>
              <a:ext cx="186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S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01" name="Rectangle 35">
              <a:extLst>
                <a:ext uri="{FF2B5EF4-FFF2-40B4-BE49-F238E27FC236}">
                  <a16:creationId xmlns:a16="http://schemas.microsoft.com/office/drawing/2014/main" id="{67C4ABA7-30EF-A78D-3FDA-DE7329966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3974"/>
              <a:ext cx="18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d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02" name="Rectangle 36">
              <a:extLst>
                <a:ext uri="{FF2B5EF4-FFF2-40B4-BE49-F238E27FC236}">
                  <a16:creationId xmlns:a16="http://schemas.microsoft.com/office/drawing/2014/main" id="{0A037B28-8FFC-9A15-5FB3-D32C212F8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3782"/>
              <a:ext cx="46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cos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03" name="Rectangle 37">
              <a:extLst>
                <a:ext uri="{FF2B5EF4-FFF2-40B4-BE49-F238E27FC236}">
                  <a16:creationId xmlns:a16="http://schemas.microsoft.com/office/drawing/2014/main" id="{B292B670-34A8-DBB6-3D95-3A5D5870A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3744"/>
              <a:ext cx="32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>
                  <a:solidFill>
                    <a:srgbClr val="0000FF"/>
                  </a:solidFill>
                  <a:latin typeface="宋体" panose="02010600030101010101" pitchFamily="2" charset="-122"/>
                </a:rPr>
                <a:t>ω</a:t>
              </a:r>
              <a:endParaRPr lang="en-US" altLang="zh-CN" sz="28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04" name="Rectangle 38">
              <a:extLst>
                <a:ext uri="{FF2B5EF4-FFF2-40B4-BE49-F238E27FC236}">
                  <a16:creationId xmlns:a16="http://schemas.microsoft.com/office/drawing/2014/main" id="{90CCEDB3-BCFC-B7D6-2334-3363EE863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3782"/>
              <a:ext cx="9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t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05" name="Rectangle 39">
              <a:extLst>
                <a:ext uri="{FF2B5EF4-FFF2-40B4-BE49-F238E27FC236}">
                  <a16:creationId xmlns:a16="http://schemas.microsoft.com/office/drawing/2014/main" id="{EC876B2B-CD97-2B08-5BE8-1F7171DC9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" y="3782"/>
              <a:ext cx="9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br>
                <a:rPr lang="en-US" altLang="zh-CN" sz="1800" b="1" i="0">
                  <a:solidFill>
                    <a:srgbClr val="0000FF"/>
                  </a:solidFill>
                </a:rPr>
              </a:br>
              <a:r>
                <a:rPr lang="en-US" altLang="zh-CN" sz="1800" b="1" i="0">
                  <a:solidFill>
                    <a:srgbClr val="0000FF"/>
                  </a:solidFill>
                </a:rPr>
                <a:t>0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06" name="Rectangle 40">
              <a:extLst>
                <a:ext uri="{FF2B5EF4-FFF2-40B4-BE49-F238E27FC236}">
                  <a16:creationId xmlns:a16="http://schemas.microsoft.com/office/drawing/2014/main" id="{F2847867-8AC2-E033-02FD-8AE298CA6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" y="3807"/>
              <a:ext cx="209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U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107" name="Line 41">
              <a:extLst>
                <a:ext uri="{FF2B5EF4-FFF2-40B4-BE49-F238E27FC236}">
                  <a16:creationId xmlns:a16="http://schemas.microsoft.com/office/drawing/2014/main" id="{DBAD33F9-0922-BB98-4F64-FFEB065D2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3984"/>
              <a:ext cx="52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08" name="Rectangle 42">
              <a:extLst>
                <a:ext uri="{FF2B5EF4-FFF2-40B4-BE49-F238E27FC236}">
                  <a16:creationId xmlns:a16="http://schemas.microsoft.com/office/drawing/2014/main" id="{C08DC454-4091-A4DB-20E6-09F0E4FD1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" y="3744"/>
              <a:ext cx="32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>
                  <a:solidFill>
                    <a:srgbClr val="0000FF"/>
                  </a:solidFill>
                  <a:latin typeface="宋体" panose="02010600030101010101" pitchFamily="2" charset="-122"/>
                </a:rPr>
                <a:t>ω</a:t>
              </a:r>
              <a:endParaRPr lang="en-US" altLang="zh-CN" sz="28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8891" name="Text Box 43">
            <a:extLst>
              <a:ext uri="{FF2B5EF4-FFF2-40B4-BE49-F238E27FC236}">
                <a16:creationId xmlns:a16="http://schemas.microsoft.com/office/drawing/2014/main" id="{9FB91D41-4DDD-09B4-8977-02F96BE6A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4235450"/>
            <a:ext cx="741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i="0">
                <a:solidFill>
                  <a:srgbClr val="0000FF"/>
                </a:solidFill>
              </a:rPr>
              <a:t>(3)</a:t>
            </a:r>
          </a:p>
        </p:txBody>
      </p:sp>
      <p:grpSp>
        <p:nvGrpSpPr>
          <p:cNvPr id="78892" name="Group 44">
            <a:extLst>
              <a:ext uri="{FF2B5EF4-FFF2-40B4-BE49-F238E27FC236}">
                <a16:creationId xmlns:a16="http://schemas.microsoft.com/office/drawing/2014/main" id="{03AEF420-800B-B042-944D-CAC48FAAFA5E}"/>
              </a:ext>
            </a:extLst>
          </p:cNvPr>
          <p:cNvGrpSpPr>
            <a:grpSpLocks/>
          </p:cNvGrpSpPr>
          <p:nvPr/>
        </p:nvGrpSpPr>
        <p:grpSpPr bwMode="auto">
          <a:xfrm>
            <a:off x="3657601" y="4267200"/>
            <a:ext cx="1897063" cy="641350"/>
            <a:chOff x="3744" y="0"/>
            <a:chExt cx="1195" cy="404"/>
          </a:xfrm>
        </p:grpSpPr>
        <p:sp>
          <p:nvSpPr>
            <p:cNvPr id="45092" name="Rectangle 45">
              <a:extLst>
                <a:ext uri="{FF2B5EF4-FFF2-40B4-BE49-F238E27FC236}">
                  <a16:creationId xmlns:a16="http://schemas.microsoft.com/office/drawing/2014/main" id="{5565AB88-4C32-6232-0949-207043EDE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68"/>
              <a:ext cx="93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I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93" name="Rectangle 46">
              <a:extLst>
                <a:ext uri="{FF2B5EF4-FFF2-40B4-BE49-F238E27FC236}">
                  <a16:creationId xmlns:a16="http://schemas.microsoft.com/office/drawing/2014/main" id="{6159912D-139B-1280-F707-FDBBEB380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0"/>
              <a:ext cx="14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  <a:latin typeface="Symbol" panose="05050102010706020507" pitchFamily="18" charset="2"/>
                </a:rPr>
                <a:t>´</a:t>
              </a:r>
              <a:endParaRPr lang="en-US" altLang="zh-CN" sz="60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94" name="Rectangle 47">
              <a:extLst>
                <a:ext uri="{FF2B5EF4-FFF2-40B4-BE49-F238E27FC236}">
                  <a16:creationId xmlns:a16="http://schemas.microsoft.com/office/drawing/2014/main" id="{1E5359F6-8050-1245-93E3-2FF5E21F7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58"/>
              <a:ext cx="17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+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95" name="Rectangle 48">
              <a:extLst>
                <a:ext uri="{FF2B5EF4-FFF2-40B4-BE49-F238E27FC236}">
                  <a16:creationId xmlns:a16="http://schemas.microsoft.com/office/drawing/2014/main" id="{1E18692D-4545-F39D-BE59-D1DEC6F0F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58"/>
              <a:ext cx="17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=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96" name="Rectangle 49">
              <a:extLst>
                <a:ext uri="{FF2B5EF4-FFF2-40B4-BE49-F238E27FC236}">
                  <a16:creationId xmlns:a16="http://schemas.microsoft.com/office/drawing/2014/main" id="{11DA30C0-CA4A-F5C1-CFB4-693B96718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" y="45"/>
              <a:ext cx="93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I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97" name="Rectangle 50">
              <a:extLst>
                <a:ext uri="{FF2B5EF4-FFF2-40B4-BE49-F238E27FC236}">
                  <a16:creationId xmlns:a16="http://schemas.microsoft.com/office/drawing/2014/main" id="{CB37CDCB-C098-4ADF-7B53-8BC548020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0"/>
              <a:ext cx="3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I</a:t>
              </a:r>
              <a:r>
                <a:rPr lang="en-US" altLang="zh-CN" baseline="-25000">
                  <a:solidFill>
                    <a:srgbClr val="0000FF"/>
                  </a:solidFill>
                </a:rPr>
                <a:t>d</a:t>
              </a:r>
            </a:p>
          </p:txBody>
        </p:sp>
      </p:grpSp>
      <p:grpSp>
        <p:nvGrpSpPr>
          <p:cNvPr id="78899" name="Group 51">
            <a:extLst>
              <a:ext uri="{FF2B5EF4-FFF2-40B4-BE49-F238E27FC236}">
                <a16:creationId xmlns:a16="http://schemas.microsoft.com/office/drawing/2014/main" id="{2C72C136-68C7-1508-077F-0F39AF646FE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029201"/>
            <a:ext cx="5638800" cy="1147763"/>
            <a:chOff x="672" y="609"/>
            <a:chExt cx="3552" cy="723"/>
          </a:xfrm>
        </p:grpSpPr>
        <p:grpSp>
          <p:nvGrpSpPr>
            <p:cNvPr id="45070" name="Group 52">
              <a:extLst>
                <a:ext uri="{FF2B5EF4-FFF2-40B4-BE49-F238E27FC236}">
                  <a16:creationId xmlns:a16="http://schemas.microsoft.com/office/drawing/2014/main" id="{817417AA-17BE-4D5E-39EF-AEC872E8C2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6" y="609"/>
              <a:ext cx="240" cy="413"/>
              <a:chOff x="3840" y="912"/>
              <a:chExt cx="240" cy="413"/>
            </a:xfrm>
          </p:grpSpPr>
          <p:sp>
            <p:nvSpPr>
              <p:cNvPr id="45090" name="Rectangle 53">
                <a:extLst>
                  <a:ext uri="{FF2B5EF4-FFF2-40B4-BE49-F238E27FC236}">
                    <a16:creationId xmlns:a16="http://schemas.microsoft.com/office/drawing/2014/main" id="{AA0358A9-F8C9-944D-715E-9F944EC11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240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100">
                    <a:solidFill>
                      <a:srgbClr val="0000FF"/>
                    </a:solidFill>
                    <a:latin typeface="Symbol" panose="05050102010706020507" pitchFamily="18" charset="2"/>
                  </a:rPr>
                  <a:t>e</a:t>
                </a:r>
                <a:endParaRPr lang="en-US" altLang="zh-CN" sz="20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91" name="Rectangle 54">
                <a:extLst>
                  <a:ext uri="{FF2B5EF4-FFF2-40B4-BE49-F238E27FC236}">
                    <a16:creationId xmlns:a16="http://schemas.microsoft.com/office/drawing/2014/main" id="{9855FA06-AAF4-FACB-0849-DC8B65A72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" y="1152"/>
                <a:ext cx="9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1" i="0">
                    <a:solidFill>
                      <a:srgbClr val="0000FF"/>
                    </a:solidFill>
                  </a:rPr>
                  <a:t>0</a:t>
                </a:r>
                <a:endParaRPr lang="en-US" altLang="zh-CN" sz="16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5071" name="Rectangle 55">
              <a:extLst>
                <a:ext uri="{FF2B5EF4-FFF2-40B4-BE49-F238E27FC236}">
                  <a16:creationId xmlns:a16="http://schemas.microsoft.com/office/drawing/2014/main" id="{6F0123FB-A684-9A45-49BF-8F72BC8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801"/>
              <a:ext cx="17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+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5072" name="Group 56">
              <a:extLst>
                <a:ext uri="{FF2B5EF4-FFF2-40B4-BE49-F238E27FC236}">
                  <a16:creationId xmlns:a16="http://schemas.microsoft.com/office/drawing/2014/main" id="{CD0865EC-B27D-1393-40B7-8F7A77F6A1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657"/>
              <a:ext cx="1486" cy="675"/>
              <a:chOff x="2882" y="1296"/>
              <a:chExt cx="1486" cy="675"/>
            </a:xfrm>
          </p:grpSpPr>
          <p:sp>
            <p:nvSpPr>
              <p:cNvPr id="45082" name="Rectangle 57">
                <a:extLst>
                  <a:ext uri="{FF2B5EF4-FFF2-40B4-BE49-F238E27FC236}">
                    <a16:creationId xmlns:a16="http://schemas.microsoft.com/office/drawing/2014/main" id="{507D57F3-DFB0-1740-7A85-568793BF0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392"/>
                <a:ext cx="32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00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ω</a:t>
                </a:r>
                <a:endParaRPr lang="en-US" altLang="zh-CN" sz="28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83" name="Rectangle 58">
                <a:extLst>
                  <a:ext uri="{FF2B5EF4-FFF2-40B4-BE49-F238E27FC236}">
                    <a16:creationId xmlns:a16="http://schemas.microsoft.com/office/drawing/2014/main" id="{A1FBCF04-FA92-2D9E-760A-F233BE796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2" y="1478"/>
                <a:ext cx="173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i="0">
                    <a:solidFill>
                      <a:srgbClr val="0000FF"/>
                    </a:solidFill>
                  </a:rPr>
                  <a:t>=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84" name="Rectangle 59">
                <a:extLst>
                  <a:ext uri="{FF2B5EF4-FFF2-40B4-BE49-F238E27FC236}">
                    <a16:creationId xmlns:a16="http://schemas.microsoft.com/office/drawing/2014/main" id="{D416D823-8B36-671F-E6A0-6FBC64C47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0" y="1430"/>
                <a:ext cx="98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FF"/>
                    </a:solidFill>
                  </a:rPr>
                  <a:t>t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85" name="Rectangle 60">
                <a:extLst>
                  <a:ext uri="{FF2B5EF4-FFF2-40B4-BE49-F238E27FC236}">
                    <a16:creationId xmlns:a16="http://schemas.microsoft.com/office/drawing/2014/main" id="{21BF539B-B402-C392-39C6-AEDEE5C91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8" y="1296"/>
                <a:ext cx="95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br>
                  <a:rPr lang="en-US" altLang="zh-CN" sz="1800" b="1" i="0">
                    <a:solidFill>
                      <a:srgbClr val="0000FF"/>
                    </a:solidFill>
                  </a:rPr>
                </a:br>
                <a:r>
                  <a:rPr lang="en-US" altLang="zh-CN" sz="1800" b="1" i="0">
                    <a:solidFill>
                      <a:srgbClr val="0000FF"/>
                    </a:solidFill>
                  </a:rPr>
                  <a:t>0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86" name="Rectangle 61">
                <a:extLst>
                  <a:ext uri="{FF2B5EF4-FFF2-40B4-BE49-F238E27FC236}">
                    <a16:creationId xmlns:a16="http://schemas.microsoft.com/office/drawing/2014/main" id="{3DEF8492-E160-A9FD-C9B3-354055207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2" y="1430"/>
                <a:ext cx="42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i="0">
                    <a:solidFill>
                      <a:srgbClr val="0000FF"/>
                    </a:solidFill>
                  </a:rPr>
                  <a:t>sin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87" name="Rectangle 62">
                <a:extLst>
                  <a:ext uri="{FF2B5EF4-FFF2-40B4-BE49-F238E27FC236}">
                    <a16:creationId xmlns:a16="http://schemas.microsoft.com/office/drawing/2014/main" id="{8D4D822E-52F3-8ACD-DFAD-5A06C9AC3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7" y="1657"/>
                <a:ext cx="204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FF"/>
                    </a:solidFill>
                  </a:rPr>
                  <a:t>R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88" name="Rectangle 63">
                <a:extLst>
                  <a:ext uri="{FF2B5EF4-FFF2-40B4-BE49-F238E27FC236}">
                    <a16:creationId xmlns:a16="http://schemas.microsoft.com/office/drawing/2014/main" id="{3DF5DB61-96DB-AE14-EAF8-834AB6C43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7" y="1344"/>
                <a:ext cx="209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>
                    <a:solidFill>
                      <a:srgbClr val="0000FF"/>
                    </a:solidFill>
                  </a:rPr>
                  <a:t>U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089" name="Line 64">
                <a:extLst>
                  <a:ext uri="{FF2B5EF4-FFF2-40B4-BE49-F238E27FC236}">
                    <a16:creationId xmlns:a16="http://schemas.microsoft.com/office/drawing/2014/main" id="{C431E30F-147D-A82D-C927-72EF1A917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2" y="1632"/>
                <a:ext cx="432" cy="0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600" i="1">
                  <a:solidFill>
                    <a:srgbClr val="FF33CC"/>
                  </a:solidFill>
                  <a:latin typeface="Bookman Old Style" panose="020506040505050202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073" name="Rectangle 65">
              <a:extLst>
                <a:ext uri="{FF2B5EF4-FFF2-40B4-BE49-F238E27FC236}">
                  <a16:creationId xmlns:a16="http://schemas.microsoft.com/office/drawing/2014/main" id="{2E11930F-F649-D292-C407-9ECFF8248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705"/>
              <a:ext cx="186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S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74" name="Rectangle 66">
              <a:extLst>
                <a:ext uri="{FF2B5EF4-FFF2-40B4-BE49-F238E27FC236}">
                  <a16:creationId xmlns:a16="http://schemas.microsoft.com/office/drawing/2014/main" id="{4B5F0283-947E-9457-6803-F36D370B3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" y="983"/>
              <a:ext cx="18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d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75" name="Rectangle 67">
              <a:extLst>
                <a:ext uri="{FF2B5EF4-FFF2-40B4-BE49-F238E27FC236}">
                  <a16:creationId xmlns:a16="http://schemas.microsoft.com/office/drawing/2014/main" id="{67074417-8DD3-8C7B-9C58-08BF9AAE7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791"/>
              <a:ext cx="46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cos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76" name="Rectangle 68">
              <a:extLst>
                <a:ext uri="{FF2B5EF4-FFF2-40B4-BE49-F238E27FC236}">
                  <a16:creationId xmlns:a16="http://schemas.microsoft.com/office/drawing/2014/main" id="{7EC13FBE-8681-8ED8-CC75-CC796E231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" y="753"/>
              <a:ext cx="32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>
                  <a:solidFill>
                    <a:srgbClr val="0000FF"/>
                  </a:solidFill>
                  <a:latin typeface="宋体" panose="02010600030101010101" pitchFamily="2" charset="-122"/>
                </a:rPr>
                <a:t>ω</a:t>
              </a:r>
              <a:endParaRPr lang="en-US" altLang="zh-CN" sz="28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77" name="Rectangle 69">
              <a:extLst>
                <a:ext uri="{FF2B5EF4-FFF2-40B4-BE49-F238E27FC236}">
                  <a16:creationId xmlns:a16="http://schemas.microsoft.com/office/drawing/2014/main" id="{28910067-3B18-F83B-02E4-567FCC620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" y="791"/>
              <a:ext cx="9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t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78" name="Rectangle 70">
              <a:extLst>
                <a:ext uri="{FF2B5EF4-FFF2-40B4-BE49-F238E27FC236}">
                  <a16:creationId xmlns:a16="http://schemas.microsoft.com/office/drawing/2014/main" id="{B9AE55AC-B925-5962-F1DE-3F2C7EFEA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6" y="791"/>
              <a:ext cx="9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br>
                <a:rPr lang="en-US" altLang="zh-CN" sz="1800" b="1" i="0">
                  <a:solidFill>
                    <a:srgbClr val="0000FF"/>
                  </a:solidFill>
                </a:rPr>
              </a:br>
              <a:r>
                <a:rPr lang="en-US" altLang="zh-CN" sz="1800" b="1" i="0">
                  <a:solidFill>
                    <a:srgbClr val="0000FF"/>
                  </a:solidFill>
                </a:rPr>
                <a:t>0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79" name="Rectangle 71">
              <a:extLst>
                <a:ext uri="{FF2B5EF4-FFF2-40B4-BE49-F238E27FC236}">
                  <a16:creationId xmlns:a16="http://schemas.microsoft.com/office/drawing/2014/main" id="{F62568A3-0C89-E191-7F17-BD55D974B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5" y="816"/>
              <a:ext cx="209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U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80" name="Line 72">
              <a:extLst>
                <a:ext uri="{FF2B5EF4-FFF2-40B4-BE49-F238E27FC236}">
                  <a16:creationId xmlns:a16="http://schemas.microsoft.com/office/drawing/2014/main" id="{36539BA5-8AA8-9730-80DF-E715FDC1F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8" y="993"/>
              <a:ext cx="52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81" name="Rectangle 73">
              <a:extLst>
                <a:ext uri="{FF2B5EF4-FFF2-40B4-BE49-F238E27FC236}">
                  <a16:creationId xmlns:a16="http://schemas.microsoft.com/office/drawing/2014/main" id="{08FA1B67-C60A-8161-FEBE-3E79915F1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6" y="753"/>
              <a:ext cx="32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>
                  <a:solidFill>
                    <a:srgbClr val="0000FF"/>
                  </a:solidFill>
                  <a:latin typeface="宋体" panose="02010600030101010101" pitchFamily="2" charset="-122"/>
                </a:rPr>
                <a:t>ω</a:t>
              </a:r>
              <a:endParaRPr lang="en-US" altLang="zh-CN" sz="28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8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build="p" autoUpdateAnimBg="0" advAuto="0"/>
      <p:bldP spid="78852" grpId="0" build="p" autoUpdateAnimBg="0" advAuto="0"/>
      <p:bldP spid="78853" grpId="0" build="p" autoUpdateAnimBg="0"/>
      <p:bldP spid="78869" grpId="0" build="p" autoUpdateAnimBg="0"/>
      <p:bldP spid="7889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2">
            <a:extLst>
              <a:ext uri="{FF2B5EF4-FFF2-40B4-BE49-F238E27FC236}">
                <a16:creationId xmlns:a16="http://schemas.microsoft.com/office/drawing/2014/main" id="{0196BE58-52C5-8187-C770-C58E076DE901}"/>
              </a:ext>
            </a:extLst>
          </p:cNvPr>
          <p:cNvGrpSpPr>
            <a:grpSpLocks/>
          </p:cNvGrpSpPr>
          <p:nvPr/>
        </p:nvGrpSpPr>
        <p:grpSpPr bwMode="auto">
          <a:xfrm>
            <a:off x="4910138" y="304801"/>
            <a:ext cx="2176462" cy="779463"/>
            <a:chOff x="1317" y="144"/>
            <a:chExt cx="1371" cy="491"/>
          </a:xfrm>
        </p:grpSpPr>
        <p:sp>
          <p:nvSpPr>
            <p:cNvPr id="46139" name="Rectangle 3">
              <a:extLst>
                <a:ext uri="{FF2B5EF4-FFF2-40B4-BE49-F238E27FC236}">
                  <a16:creationId xmlns:a16="http://schemas.microsoft.com/office/drawing/2014/main" id="{812BD159-2D3F-A4A3-04F3-6684390539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31" y="325"/>
              <a:ext cx="8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 i="0">
                  <a:solidFill>
                    <a:srgbClr val="0000FF"/>
                  </a:solidFill>
                </a:rPr>
                <a:t>.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6140" name="Group 4">
              <a:extLst>
                <a:ext uri="{FF2B5EF4-FFF2-40B4-BE49-F238E27FC236}">
                  <a16:creationId xmlns:a16="http://schemas.microsoft.com/office/drawing/2014/main" id="{3A64828A-3B18-4179-57CF-91C40ED534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7" y="144"/>
              <a:ext cx="110" cy="480"/>
              <a:chOff x="1003" y="2582"/>
              <a:chExt cx="117" cy="480"/>
            </a:xfrm>
          </p:grpSpPr>
          <p:sp>
            <p:nvSpPr>
              <p:cNvPr id="46149" name="Rectangle 5">
                <a:extLst>
                  <a:ext uri="{FF2B5EF4-FFF2-40B4-BE49-F238E27FC236}">
                    <a16:creationId xmlns:a16="http://schemas.microsoft.com/office/drawing/2014/main" id="{EAA94330-10F0-2F35-5B02-EDAC8A929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" y="2582"/>
                <a:ext cx="117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5000" i="0">
                    <a:solidFill>
                      <a:srgbClr val="0000FF"/>
                    </a:solidFill>
                    <a:latin typeface="Symbol" panose="05050102010706020507" pitchFamily="18" charset="2"/>
                  </a:rPr>
                  <a:t>ò</a:t>
                </a:r>
                <a:endParaRPr lang="en-US" altLang="zh-CN" sz="24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50" name="Oval 6">
                <a:extLst>
                  <a:ext uri="{FF2B5EF4-FFF2-40B4-BE49-F238E27FC236}">
                    <a16:creationId xmlns:a16="http://schemas.microsoft.com/office/drawing/2014/main" id="{DCD84770-098D-C510-C3BD-995EFFF61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03" y="2736"/>
                <a:ext cx="96" cy="96"/>
              </a:xfrm>
              <a:prstGeom prst="ellipse">
                <a:avLst/>
              </a:prstGeom>
              <a:noFill/>
              <a:ln w="11113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FF33CC"/>
                  </a:solidFill>
                </a:endParaRPr>
              </a:p>
            </p:txBody>
          </p:sp>
        </p:grpSp>
        <p:sp>
          <p:nvSpPr>
            <p:cNvPr id="46141" name="Rectangle 7">
              <a:extLst>
                <a:ext uri="{FF2B5EF4-FFF2-40B4-BE49-F238E27FC236}">
                  <a16:creationId xmlns:a16="http://schemas.microsoft.com/office/drawing/2014/main" id="{40A40D7B-CF5F-A877-168D-26321B980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230"/>
              <a:ext cx="18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d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42" name="Rectangle 8">
              <a:extLst>
                <a:ext uri="{FF2B5EF4-FFF2-40B4-BE49-F238E27FC236}">
                  <a16:creationId xmlns:a16="http://schemas.microsoft.com/office/drawing/2014/main" id="{DD7C2DC0-36FB-0AA4-6BBE-5B72EBD63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30"/>
              <a:ext cx="17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=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43" name="Rectangle 9">
              <a:extLst>
                <a:ext uri="{FF2B5EF4-FFF2-40B4-BE49-F238E27FC236}">
                  <a16:creationId xmlns:a16="http://schemas.microsoft.com/office/drawing/2014/main" id="{84CC0759-B1D5-1D25-9068-186175D37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250"/>
              <a:ext cx="232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H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44" name="Rectangle 10">
              <a:extLst>
                <a:ext uri="{FF2B5EF4-FFF2-40B4-BE49-F238E27FC236}">
                  <a16:creationId xmlns:a16="http://schemas.microsoft.com/office/drawing/2014/main" id="{B69C73B5-E44F-C718-9506-E71133978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230"/>
              <a:ext cx="11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l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45" name="Line 11">
              <a:extLst>
                <a:ext uri="{FF2B5EF4-FFF2-40B4-BE49-F238E27FC236}">
                  <a16:creationId xmlns:a16="http://schemas.microsoft.com/office/drawing/2014/main" id="{F4856325-98A6-CBC3-EDE4-356ECCA51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9" y="240"/>
              <a:ext cx="2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46" name="Line 12">
              <a:extLst>
                <a:ext uri="{FF2B5EF4-FFF2-40B4-BE49-F238E27FC236}">
                  <a16:creationId xmlns:a16="http://schemas.microsoft.com/office/drawing/2014/main" id="{AC54043A-882E-8443-F255-EDAADA5DD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230"/>
              <a:ext cx="22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47" name="Rectangle 13">
              <a:extLst>
                <a:ext uri="{FF2B5EF4-FFF2-40B4-BE49-F238E27FC236}">
                  <a16:creationId xmlns:a16="http://schemas.microsoft.com/office/drawing/2014/main" id="{4BA00FB5-7D53-66BC-040B-BFA85175F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50"/>
              <a:ext cx="93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I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48" name="Rectangle 14">
              <a:extLst>
                <a:ext uri="{FF2B5EF4-FFF2-40B4-BE49-F238E27FC236}">
                  <a16:creationId xmlns:a16="http://schemas.microsoft.com/office/drawing/2014/main" id="{A5CA9E4C-21CD-F6C9-6A69-6FA9CBD3C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92"/>
              <a:ext cx="14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  <a:latin typeface="Symbol" panose="05050102010706020507" pitchFamily="18" charset="2"/>
                </a:rPr>
                <a:t>´</a:t>
              </a:r>
              <a:endParaRPr lang="en-US" altLang="zh-CN" sz="60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9887" name="Group 15">
            <a:extLst>
              <a:ext uri="{FF2B5EF4-FFF2-40B4-BE49-F238E27FC236}">
                <a16:creationId xmlns:a16="http://schemas.microsoft.com/office/drawing/2014/main" id="{D08BE190-5226-46BC-029C-8E57F29BA910}"/>
              </a:ext>
            </a:extLst>
          </p:cNvPr>
          <p:cNvGrpSpPr>
            <a:grpSpLocks/>
          </p:cNvGrpSpPr>
          <p:nvPr/>
        </p:nvGrpSpPr>
        <p:grpSpPr bwMode="auto">
          <a:xfrm>
            <a:off x="2362201" y="1576388"/>
            <a:ext cx="2582863" cy="641350"/>
            <a:chOff x="528" y="1425"/>
            <a:chExt cx="1627" cy="404"/>
          </a:xfrm>
        </p:grpSpPr>
        <p:sp>
          <p:nvSpPr>
            <p:cNvPr id="46134" name="Rectangle 16">
              <a:extLst>
                <a:ext uri="{FF2B5EF4-FFF2-40B4-BE49-F238E27FC236}">
                  <a16:creationId xmlns:a16="http://schemas.microsoft.com/office/drawing/2014/main" id="{49F1B05D-DEAF-74CA-23F3-8E9FA37AD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425"/>
              <a:ext cx="81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H</a:t>
              </a:r>
              <a:r>
                <a:rPr lang="en-US" altLang="zh-CN" i="0">
                  <a:solidFill>
                    <a:srgbClr val="0000FF"/>
                  </a:solidFill>
                </a:rPr>
                <a:t>2</a:t>
              </a:r>
              <a:r>
                <a:rPr lang="en-US" altLang="zh-CN" i="0">
                  <a:solidFill>
                    <a:srgbClr val="0000FF"/>
                  </a:solidFill>
                  <a:latin typeface="Symbol" panose="05050102010706020507" pitchFamily="18" charset="2"/>
                </a:rPr>
                <a:t>p</a:t>
              </a:r>
              <a:r>
                <a:rPr lang="en-US" altLang="zh-CN">
                  <a:solidFill>
                    <a:srgbClr val="0000FF"/>
                  </a:solidFill>
                </a:rPr>
                <a:t>r</a:t>
              </a:r>
            </a:p>
          </p:txBody>
        </p:sp>
        <p:sp>
          <p:nvSpPr>
            <p:cNvPr id="46135" name="Rectangle 17">
              <a:extLst>
                <a:ext uri="{FF2B5EF4-FFF2-40B4-BE49-F238E27FC236}">
                  <a16:creationId xmlns:a16="http://schemas.microsoft.com/office/drawing/2014/main" id="{2E121A8F-6A27-46C8-DF62-02A0A3468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" y="1483"/>
              <a:ext cx="17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+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36" name="Rectangle 18">
              <a:extLst>
                <a:ext uri="{FF2B5EF4-FFF2-40B4-BE49-F238E27FC236}">
                  <a16:creationId xmlns:a16="http://schemas.microsoft.com/office/drawing/2014/main" id="{169E097C-2A1A-96B9-C9AE-BA2F07FC4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" y="1483"/>
              <a:ext cx="17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=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37" name="Rectangle 19">
              <a:extLst>
                <a:ext uri="{FF2B5EF4-FFF2-40B4-BE49-F238E27FC236}">
                  <a16:creationId xmlns:a16="http://schemas.microsoft.com/office/drawing/2014/main" id="{CA2201FF-35CB-0EB2-35DF-B96AE335D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1470"/>
              <a:ext cx="93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I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38" name="Rectangle 20">
              <a:extLst>
                <a:ext uri="{FF2B5EF4-FFF2-40B4-BE49-F238E27FC236}">
                  <a16:creationId xmlns:a16="http://schemas.microsoft.com/office/drawing/2014/main" id="{C8D3A940-4825-2FE7-8B10-94CE69373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425"/>
              <a:ext cx="3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I</a:t>
              </a:r>
              <a:r>
                <a:rPr lang="en-US" altLang="zh-CN" baseline="-25000">
                  <a:solidFill>
                    <a:srgbClr val="0000FF"/>
                  </a:solidFill>
                </a:rPr>
                <a:t>d</a:t>
              </a:r>
            </a:p>
          </p:txBody>
        </p:sp>
      </p:grpSp>
      <p:grpSp>
        <p:nvGrpSpPr>
          <p:cNvPr id="79893" name="Group 21">
            <a:extLst>
              <a:ext uri="{FF2B5EF4-FFF2-40B4-BE49-F238E27FC236}">
                <a16:creationId xmlns:a16="http://schemas.microsoft.com/office/drawing/2014/main" id="{E4F296E1-3052-380C-556E-42820CEC1EFB}"/>
              </a:ext>
            </a:extLst>
          </p:cNvPr>
          <p:cNvGrpSpPr>
            <a:grpSpLocks/>
          </p:cNvGrpSpPr>
          <p:nvPr/>
        </p:nvGrpSpPr>
        <p:grpSpPr bwMode="auto">
          <a:xfrm>
            <a:off x="3584576" y="2163762"/>
            <a:ext cx="5711825" cy="1133474"/>
            <a:chOff x="770" y="1795"/>
            <a:chExt cx="3598" cy="714"/>
          </a:xfrm>
        </p:grpSpPr>
        <p:sp>
          <p:nvSpPr>
            <p:cNvPr id="46113" name="Rectangle 22">
              <a:extLst>
                <a:ext uri="{FF2B5EF4-FFF2-40B4-BE49-F238E27FC236}">
                  <a16:creationId xmlns:a16="http://schemas.microsoft.com/office/drawing/2014/main" id="{D089D7B1-6A5F-B167-52B6-15999BA8E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" y="1978"/>
              <a:ext cx="17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+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14" name="Rectangle 23">
              <a:extLst>
                <a:ext uri="{FF2B5EF4-FFF2-40B4-BE49-F238E27FC236}">
                  <a16:creationId xmlns:a16="http://schemas.microsoft.com/office/drawing/2014/main" id="{F55FF646-F325-EE75-4794-0D99FEF08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930"/>
              <a:ext cx="32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>
                  <a:solidFill>
                    <a:srgbClr val="0000FF"/>
                  </a:solidFill>
                  <a:latin typeface="宋体" panose="02010600030101010101" pitchFamily="2" charset="-122"/>
                </a:rPr>
                <a:t>ω</a:t>
              </a:r>
              <a:endParaRPr lang="en-US" altLang="zh-CN" sz="28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15" name="Rectangle 24">
              <a:extLst>
                <a:ext uri="{FF2B5EF4-FFF2-40B4-BE49-F238E27FC236}">
                  <a16:creationId xmlns:a16="http://schemas.microsoft.com/office/drawing/2014/main" id="{5B9D17FE-A752-8159-8FCC-C0D1C9E6D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" y="2016"/>
              <a:ext cx="17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=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16" name="Rectangle 25">
              <a:extLst>
                <a:ext uri="{FF2B5EF4-FFF2-40B4-BE49-F238E27FC236}">
                  <a16:creationId xmlns:a16="http://schemas.microsoft.com/office/drawing/2014/main" id="{C36B7EFD-26FB-19A5-CF4A-3D0C73EAC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1968"/>
              <a:ext cx="9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t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17" name="Rectangle 26">
              <a:extLst>
                <a:ext uri="{FF2B5EF4-FFF2-40B4-BE49-F238E27FC236}">
                  <a16:creationId xmlns:a16="http://schemas.microsoft.com/office/drawing/2014/main" id="{76754A3E-C793-2E00-9C44-14E5BE065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" y="1834"/>
              <a:ext cx="9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br>
                <a:rPr lang="en-US" altLang="zh-CN" sz="1800" b="1" i="0">
                  <a:solidFill>
                    <a:srgbClr val="0000FF"/>
                  </a:solidFill>
                </a:rPr>
              </a:br>
              <a:r>
                <a:rPr lang="en-US" altLang="zh-CN" sz="1800" b="1" i="0">
                  <a:solidFill>
                    <a:srgbClr val="0000FF"/>
                  </a:solidFill>
                </a:rPr>
                <a:t>0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18" name="Rectangle 27">
              <a:extLst>
                <a:ext uri="{FF2B5EF4-FFF2-40B4-BE49-F238E27FC236}">
                  <a16:creationId xmlns:a16="http://schemas.microsoft.com/office/drawing/2014/main" id="{8ACB3589-0835-60B4-61D5-A7E034472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" y="1968"/>
              <a:ext cx="42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sin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19" name="Rectangle 28">
              <a:extLst>
                <a:ext uri="{FF2B5EF4-FFF2-40B4-BE49-F238E27FC236}">
                  <a16:creationId xmlns:a16="http://schemas.microsoft.com/office/drawing/2014/main" id="{B92F9D35-4C95-2B79-796E-305EA4B76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195"/>
              <a:ext cx="20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R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0" name="Rectangle 29">
              <a:extLst>
                <a:ext uri="{FF2B5EF4-FFF2-40B4-BE49-F238E27FC236}">
                  <a16:creationId xmlns:a16="http://schemas.microsoft.com/office/drawing/2014/main" id="{A4017FDA-9933-9B35-68D9-2B55CF21B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" y="1882"/>
              <a:ext cx="209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U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1" name="Line 30">
              <a:extLst>
                <a:ext uri="{FF2B5EF4-FFF2-40B4-BE49-F238E27FC236}">
                  <a16:creationId xmlns:a16="http://schemas.microsoft.com/office/drawing/2014/main" id="{10D41495-6A6C-2960-EA69-80721954C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0" y="2170"/>
              <a:ext cx="43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2" name="Rectangle 31">
              <a:extLst>
                <a:ext uri="{FF2B5EF4-FFF2-40B4-BE49-F238E27FC236}">
                  <a16:creationId xmlns:a16="http://schemas.microsoft.com/office/drawing/2014/main" id="{83EF62FF-4949-9490-7521-435140502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160"/>
              <a:ext cx="18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d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3" name="Rectangle 32">
              <a:extLst>
                <a:ext uri="{FF2B5EF4-FFF2-40B4-BE49-F238E27FC236}">
                  <a16:creationId xmlns:a16="http://schemas.microsoft.com/office/drawing/2014/main" id="{44103C54-67D0-F35F-6B15-A265EAE06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" y="1968"/>
              <a:ext cx="46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cos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4" name="Rectangle 33">
              <a:extLst>
                <a:ext uri="{FF2B5EF4-FFF2-40B4-BE49-F238E27FC236}">
                  <a16:creationId xmlns:a16="http://schemas.microsoft.com/office/drawing/2014/main" id="{ACEC1CD9-5DE7-1F0D-8476-A7949C397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1930"/>
              <a:ext cx="32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>
                  <a:solidFill>
                    <a:srgbClr val="0000FF"/>
                  </a:solidFill>
                  <a:latin typeface="宋体" panose="02010600030101010101" pitchFamily="2" charset="-122"/>
                </a:rPr>
                <a:t>ω</a:t>
              </a:r>
              <a:endParaRPr lang="en-US" altLang="zh-CN" sz="28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5" name="Rectangle 34">
              <a:extLst>
                <a:ext uri="{FF2B5EF4-FFF2-40B4-BE49-F238E27FC236}">
                  <a16:creationId xmlns:a16="http://schemas.microsoft.com/office/drawing/2014/main" id="{98C8A3AD-0828-A638-9ED6-F430AEEBA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968"/>
              <a:ext cx="9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t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6" name="Rectangle 35">
              <a:extLst>
                <a:ext uri="{FF2B5EF4-FFF2-40B4-BE49-F238E27FC236}">
                  <a16:creationId xmlns:a16="http://schemas.microsoft.com/office/drawing/2014/main" id="{2675452A-D38F-DB22-1992-69CD3B3FD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" y="1968"/>
              <a:ext cx="9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br>
                <a:rPr lang="en-US" altLang="zh-CN" sz="1800" b="1" i="0">
                  <a:solidFill>
                    <a:srgbClr val="0000FF"/>
                  </a:solidFill>
                </a:rPr>
              </a:br>
              <a:r>
                <a:rPr lang="en-US" altLang="zh-CN" sz="1800" b="1" i="0">
                  <a:solidFill>
                    <a:srgbClr val="0000FF"/>
                  </a:solidFill>
                </a:rPr>
                <a:t>0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7" name="Rectangle 36">
              <a:extLst>
                <a:ext uri="{FF2B5EF4-FFF2-40B4-BE49-F238E27FC236}">
                  <a16:creationId xmlns:a16="http://schemas.microsoft.com/office/drawing/2014/main" id="{7D812889-A9C4-35AA-7B1B-4115532AB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1993"/>
              <a:ext cx="209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U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8" name="Line 37">
              <a:extLst>
                <a:ext uri="{FF2B5EF4-FFF2-40B4-BE49-F238E27FC236}">
                  <a16:creationId xmlns:a16="http://schemas.microsoft.com/office/drawing/2014/main" id="{4CB98158-08E3-1421-F265-3784B3E94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170"/>
              <a:ext cx="52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9" name="Rectangle 38">
              <a:extLst>
                <a:ext uri="{FF2B5EF4-FFF2-40B4-BE49-F238E27FC236}">
                  <a16:creationId xmlns:a16="http://schemas.microsoft.com/office/drawing/2014/main" id="{52026423-C586-6269-B63C-AB8D1DB7F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" y="1930"/>
              <a:ext cx="32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>
                  <a:solidFill>
                    <a:srgbClr val="0000FF"/>
                  </a:solidFill>
                  <a:latin typeface="宋体" panose="02010600030101010101" pitchFamily="2" charset="-122"/>
                </a:rPr>
                <a:t>ω</a:t>
              </a:r>
              <a:endParaRPr lang="en-US" altLang="zh-CN" sz="28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6130" name="Group 39">
              <a:extLst>
                <a:ext uri="{FF2B5EF4-FFF2-40B4-BE49-F238E27FC236}">
                  <a16:creationId xmlns:a16="http://schemas.microsoft.com/office/drawing/2014/main" id="{5DB94D7D-3AF5-6774-03EE-8A2735D2F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2" y="1795"/>
              <a:ext cx="240" cy="413"/>
              <a:chOff x="3840" y="912"/>
              <a:chExt cx="240" cy="413"/>
            </a:xfrm>
          </p:grpSpPr>
          <p:sp>
            <p:nvSpPr>
              <p:cNvPr id="46132" name="Rectangle 40">
                <a:extLst>
                  <a:ext uri="{FF2B5EF4-FFF2-40B4-BE49-F238E27FC236}">
                    <a16:creationId xmlns:a16="http://schemas.microsoft.com/office/drawing/2014/main" id="{FD0FF156-89F9-228A-15E4-28B6B9B8D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240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100">
                    <a:solidFill>
                      <a:srgbClr val="0000FF"/>
                    </a:solidFill>
                    <a:latin typeface="Symbol" panose="05050102010706020507" pitchFamily="18" charset="2"/>
                  </a:rPr>
                  <a:t>e</a:t>
                </a:r>
                <a:endParaRPr lang="en-US" altLang="zh-CN" sz="20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33" name="Rectangle 41">
                <a:extLst>
                  <a:ext uri="{FF2B5EF4-FFF2-40B4-BE49-F238E27FC236}">
                    <a16:creationId xmlns:a16="http://schemas.microsoft.com/office/drawing/2014/main" id="{8C222BC7-5912-BB10-334E-A37E407F6E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" y="1152"/>
                <a:ext cx="9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1" i="0">
                    <a:solidFill>
                      <a:srgbClr val="0000FF"/>
                    </a:solidFill>
                  </a:rPr>
                  <a:t>0</a:t>
                </a:r>
                <a:endParaRPr lang="en-US" altLang="zh-CN" sz="16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6131" name="Rectangle 42">
              <a:extLst>
                <a:ext uri="{FF2B5EF4-FFF2-40B4-BE49-F238E27FC236}">
                  <a16:creationId xmlns:a16="http://schemas.microsoft.com/office/drawing/2014/main" id="{44E0DC33-1083-44A7-E2A8-494DAC642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824"/>
              <a:ext cx="38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  <a:latin typeface="Symbol" panose="05050102010706020507" pitchFamily="18" charset="2"/>
                </a:rPr>
                <a:t>p</a:t>
              </a:r>
              <a:r>
                <a:rPr lang="en-US" altLang="zh-CN">
                  <a:solidFill>
                    <a:srgbClr val="0000FF"/>
                  </a:solidFill>
                </a:rPr>
                <a:t>r</a:t>
              </a:r>
              <a:r>
                <a:rPr lang="en-US" altLang="zh-CN" sz="2800" b="1" i="0" baseline="34000">
                  <a:solidFill>
                    <a:srgbClr val="0000FF"/>
                  </a:solidFill>
                </a:rPr>
                <a:t>2</a:t>
              </a:r>
            </a:p>
          </p:txBody>
        </p:sp>
      </p:grpSp>
      <p:grpSp>
        <p:nvGrpSpPr>
          <p:cNvPr id="79915" name="Group 43">
            <a:extLst>
              <a:ext uri="{FF2B5EF4-FFF2-40B4-BE49-F238E27FC236}">
                <a16:creationId xmlns:a16="http://schemas.microsoft.com/office/drawing/2014/main" id="{0CB93545-962B-320A-8E2F-29820BE3D065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382961"/>
            <a:ext cx="7162800" cy="1133474"/>
            <a:chOff x="238" y="2563"/>
            <a:chExt cx="4512" cy="714"/>
          </a:xfrm>
        </p:grpSpPr>
        <p:sp>
          <p:nvSpPr>
            <p:cNvPr id="46087" name="Rectangle 44">
              <a:extLst>
                <a:ext uri="{FF2B5EF4-FFF2-40B4-BE49-F238E27FC236}">
                  <a16:creationId xmlns:a16="http://schemas.microsoft.com/office/drawing/2014/main" id="{4E8FCF97-B85C-CAC7-CE90-93E04479D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" y="2746"/>
              <a:ext cx="17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+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088" name="Rectangle 45">
              <a:extLst>
                <a:ext uri="{FF2B5EF4-FFF2-40B4-BE49-F238E27FC236}">
                  <a16:creationId xmlns:a16="http://schemas.microsoft.com/office/drawing/2014/main" id="{7F8963F1-30C4-E327-7757-6EF126EDF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698"/>
              <a:ext cx="32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>
                  <a:solidFill>
                    <a:srgbClr val="0000FF"/>
                  </a:solidFill>
                  <a:latin typeface="宋体" panose="02010600030101010101" pitchFamily="2" charset="-122"/>
                </a:rPr>
                <a:t>ω</a:t>
              </a:r>
              <a:endParaRPr lang="en-US" altLang="zh-CN" sz="28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089" name="Rectangle 46">
              <a:extLst>
                <a:ext uri="{FF2B5EF4-FFF2-40B4-BE49-F238E27FC236}">
                  <a16:creationId xmlns:a16="http://schemas.microsoft.com/office/drawing/2014/main" id="{370937EA-7A44-B308-FD96-4667A682A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2784"/>
              <a:ext cx="17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=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090" name="Rectangle 47">
              <a:extLst>
                <a:ext uri="{FF2B5EF4-FFF2-40B4-BE49-F238E27FC236}">
                  <a16:creationId xmlns:a16="http://schemas.microsoft.com/office/drawing/2014/main" id="{CDB9DB64-BC12-1027-A88B-399ADDE9E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4" y="2736"/>
              <a:ext cx="9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t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091" name="Rectangle 48">
              <a:extLst>
                <a:ext uri="{FF2B5EF4-FFF2-40B4-BE49-F238E27FC236}">
                  <a16:creationId xmlns:a16="http://schemas.microsoft.com/office/drawing/2014/main" id="{ED43E5A3-9C07-45BD-95EC-369B8FBA6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2602"/>
              <a:ext cx="9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br>
                <a:rPr lang="en-US" altLang="zh-CN" sz="1800" b="1" i="0">
                  <a:solidFill>
                    <a:srgbClr val="0000FF"/>
                  </a:solidFill>
                </a:rPr>
              </a:br>
              <a:r>
                <a:rPr lang="en-US" altLang="zh-CN" sz="1800" b="1" i="0">
                  <a:solidFill>
                    <a:srgbClr val="0000FF"/>
                  </a:solidFill>
                </a:rPr>
                <a:t>0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092" name="Rectangle 49">
              <a:extLst>
                <a:ext uri="{FF2B5EF4-FFF2-40B4-BE49-F238E27FC236}">
                  <a16:creationId xmlns:a16="http://schemas.microsoft.com/office/drawing/2014/main" id="{B426640B-2302-5762-55CD-844B770DD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2736"/>
              <a:ext cx="42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sin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093" name="Rectangle 50">
              <a:extLst>
                <a:ext uri="{FF2B5EF4-FFF2-40B4-BE49-F238E27FC236}">
                  <a16:creationId xmlns:a16="http://schemas.microsoft.com/office/drawing/2014/main" id="{5D2EBE90-7257-6179-13CF-5A74634FF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" y="2963"/>
              <a:ext cx="20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R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094" name="Rectangle 51">
              <a:extLst>
                <a:ext uri="{FF2B5EF4-FFF2-40B4-BE49-F238E27FC236}">
                  <a16:creationId xmlns:a16="http://schemas.microsoft.com/office/drawing/2014/main" id="{98007BA1-EDB9-04B7-63D5-C5DFB38C6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2650"/>
              <a:ext cx="209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U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095" name="Line 52">
              <a:extLst>
                <a:ext uri="{FF2B5EF4-FFF2-40B4-BE49-F238E27FC236}">
                  <a16:creationId xmlns:a16="http://schemas.microsoft.com/office/drawing/2014/main" id="{F0351040-4C34-6E9F-89DC-300DE2B6F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6" y="2938"/>
              <a:ext cx="43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6" name="Rectangle 53">
              <a:extLst>
                <a:ext uri="{FF2B5EF4-FFF2-40B4-BE49-F238E27FC236}">
                  <a16:creationId xmlns:a16="http://schemas.microsoft.com/office/drawing/2014/main" id="{BD958C30-4BA9-2237-00F9-D86B13557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928"/>
              <a:ext cx="18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d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097" name="Rectangle 54">
              <a:extLst>
                <a:ext uri="{FF2B5EF4-FFF2-40B4-BE49-F238E27FC236}">
                  <a16:creationId xmlns:a16="http://schemas.microsoft.com/office/drawing/2014/main" id="{A3048E3E-BA46-85E1-6E15-60B8E6B53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2736"/>
              <a:ext cx="46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cos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098" name="Rectangle 55">
              <a:extLst>
                <a:ext uri="{FF2B5EF4-FFF2-40B4-BE49-F238E27FC236}">
                  <a16:creationId xmlns:a16="http://schemas.microsoft.com/office/drawing/2014/main" id="{D1E41C56-969A-B577-0FFA-4E86C193E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2698"/>
              <a:ext cx="32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>
                  <a:solidFill>
                    <a:srgbClr val="0000FF"/>
                  </a:solidFill>
                  <a:latin typeface="宋体" panose="02010600030101010101" pitchFamily="2" charset="-122"/>
                </a:rPr>
                <a:t>ω</a:t>
              </a:r>
              <a:endParaRPr lang="en-US" altLang="zh-CN" sz="28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099" name="Rectangle 56">
              <a:extLst>
                <a:ext uri="{FF2B5EF4-FFF2-40B4-BE49-F238E27FC236}">
                  <a16:creationId xmlns:a16="http://schemas.microsoft.com/office/drawing/2014/main" id="{510D17F9-3D9F-FD4D-A4F2-DDD220C09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2736"/>
              <a:ext cx="9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t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00" name="Rectangle 57">
              <a:extLst>
                <a:ext uri="{FF2B5EF4-FFF2-40B4-BE49-F238E27FC236}">
                  <a16:creationId xmlns:a16="http://schemas.microsoft.com/office/drawing/2014/main" id="{E9031295-37EB-C690-7E5C-3D20225C7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" y="2736"/>
              <a:ext cx="9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br>
                <a:rPr lang="en-US" altLang="zh-CN" sz="1800" b="1" i="0">
                  <a:solidFill>
                    <a:srgbClr val="0000FF"/>
                  </a:solidFill>
                </a:rPr>
              </a:br>
              <a:r>
                <a:rPr lang="en-US" altLang="zh-CN" sz="1800" b="1" i="0">
                  <a:solidFill>
                    <a:srgbClr val="0000FF"/>
                  </a:solidFill>
                </a:rPr>
                <a:t>0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01" name="Rectangle 58">
              <a:extLst>
                <a:ext uri="{FF2B5EF4-FFF2-40B4-BE49-F238E27FC236}">
                  <a16:creationId xmlns:a16="http://schemas.microsoft.com/office/drawing/2014/main" id="{DEE72C66-1203-3A27-E2FF-677D5BBEF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" y="2761"/>
              <a:ext cx="209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algn="dist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U</a:t>
              </a:r>
              <a:endParaRPr lang="en-US" altLang="zh-CN" sz="24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02" name="Line 59">
              <a:extLst>
                <a:ext uri="{FF2B5EF4-FFF2-40B4-BE49-F238E27FC236}">
                  <a16:creationId xmlns:a16="http://schemas.microsoft.com/office/drawing/2014/main" id="{81185ED3-4E98-6B33-6A17-C2B94BA02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938"/>
              <a:ext cx="528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3" name="Rectangle 60">
              <a:extLst>
                <a:ext uri="{FF2B5EF4-FFF2-40B4-BE49-F238E27FC236}">
                  <a16:creationId xmlns:a16="http://schemas.microsoft.com/office/drawing/2014/main" id="{9A3B4DAA-A88A-9967-B433-DE57FF007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" y="2698"/>
              <a:ext cx="32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000">
                  <a:solidFill>
                    <a:srgbClr val="0000FF"/>
                  </a:solidFill>
                  <a:latin typeface="宋体" panose="02010600030101010101" pitchFamily="2" charset="-122"/>
                </a:rPr>
                <a:t>ω</a:t>
              </a:r>
              <a:endParaRPr lang="en-US" altLang="zh-CN" sz="2800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6104" name="Group 61">
              <a:extLst>
                <a:ext uri="{FF2B5EF4-FFF2-40B4-BE49-F238E27FC236}">
                  <a16:creationId xmlns:a16="http://schemas.microsoft.com/office/drawing/2014/main" id="{A3A98E70-FD14-2FF1-4995-61DE118EB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8" y="2563"/>
              <a:ext cx="240" cy="413"/>
              <a:chOff x="3840" y="912"/>
              <a:chExt cx="240" cy="413"/>
            </a:xfrm>
          </p:grpSpPr>
          <p:sp>
            <p:nvSpPr>
              <p:cNvPr id="46111" name="Rectangle 62">
                <a:extLst>
                  <a:ext uri="{FF2B5EF4-FFF2-40B4-BE49-F238E27FC236}">
                    <a16:creationId xmlns:a16="http://schemas.microsoft.com/office/drawing/2014/main" id="{49F8FB68-5C2F-9A60-483D-C6F74029C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240" cy="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100">
                    <a:solidFill>
                      <a:srgbClr val="0000FF"/>
                    </a:solidFill>
                    <a:latin typeface="Symbol" panose="05050102010706020507" pitchFamily="18" charset="2"/>
                  </a:rPr>
                  <a:t>e</a:t>
                </a:r>
                <a:endParaRPr lang="en-US" altLang="zh-CN" sz="20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12" name="Rectangle 63">
                <a:extLst>
                  <a:ext uri="{FF2B5EF4-FFF2-40B4-BE49-F238E27FC236}">
                    <a16:creationId xmlns:a16="http://schemas.microsoft.com/office/drawing/2014/main" id="{8FBB28E6-23EF-1DF0-8231-315DBA55B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" y="1152"/>
                <a:ext cx="9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 i="1">
                    <a:solidFill>
                      <a:schemeClr val="hlink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defRPr>
                </a:lvl9pPr>
              </a:lstStyle>
              <a:p>
                <a:pPr algn="di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1" i="0">
                    <a:solidFill>
                      <a:srgbClr val="0000FF"/>
                    </a:solidFill>
                  </a:rPr>
                  <a:t>0</a:t>
                </a:r>
                <a:endParaRPr lang="en-US" altLang="zh-CN" sz="1600" i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6105" name="Rectangle 64">
              <a:extLst>
                <a:ext uri="{FF2B5EF4-FFF2-40B4-BE49-F238E27FC236}">
                  <a16:creationId xmlns:a16="http://schemas.microsoft.com/office/drawing/2014/main" id="{7148A2BF-86F7-77F0-9EEC-185B15515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592"/>
              <a:ext cx="38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  <a:latin typeface="Symbol" panose="05050102010706020507" pitchFamily="18" charset="2"/>
                </a:rPr>
                <a:t>p</a:t>
              </a:r>
              <a:r>
                <a:rPr lang="en-US" altLang="zh-CN">
                  <a:solidFill>
                    <a:srgbClr val="0000FF"/>
                  </a:solidFill>
                </a:rPr>
                <a:t>r</a:t>
              </a:r>
              <a:r>
                <a:rPr lang="en-US" altLang="zh-CN" sz="2800" b="1" i="0" baseline="34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46106" name="Rectangle 65">
              <a:extLst>
                <a:ext uri="{FF2B5EF4-FFF2-40B4-BE49-F238E27FC236}">
                  <a16:creationId xmlns:a16="http://schemas.microsoft.com/office/drawing/2014/main" id="{E3139441-8D7C-D67D-7AB0-C5FB0AF86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" y="2746"/>
              <a:ext cx="33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FF"/>
                  </a:solidFill>
                </a:rPr>
                <a:t>H</a:t>
              </a:r>
            </a:p>
          </p:txBody>
        </p:sp>
        <p:sp>
          <p:nvSpPr>
            <p:cNvPr id="46107" name="Text Box 66">
              <a:extLst>
                <a:ext uri="{FF2B5EF4-FFF2-40B4-BE49-F238E27FC236}">
                  <a16:creationId xmlns:a16="http://schemas.microsoft.com/office/drawing/2014/main" id="{DDDA08B3-2169-F4D5-CF76-1A08A20FA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" y="2870"/>
              <a:ext cx="5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2</a:t>
              </a:r>
              <a:r>
                <a:rPr lang="en-US" altLang="zh-CN" i="0">
                  <a:solidFill>
                    <a:srgbClr val="0000FF"/>
                  </a:solidFill>
                  <a:latin typeface="Symbol" panose="05050102010706020507" pitchFamily="18" charset="2"/>
                </a:rPr>
                <a:t>p</a:t>
              </a:r>
              <a:r>
                <a:rPr lang="en-US" altLang="zh-CN">
                  <a:solidFill>
                    <a:srgbClr val="0000FF"/>
                  </a:solidFill>
                </a:rPr>
                <a:t>r</a:t>
              </a:r>
              <a:endParaRPr lang="en-US" altLang="zh-CN" b="1" i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08" name="Line 67">
              <a:extLst>
                <a:ext uri="{FF2B5EF4-FFF2-40B4-BE49-F238E27FC236}">
                  <a16:creationId xmlns:a16="http://schemas.microsoft.com/office/drawing/2014/main" id="{28B335A9-A786-F10D-8584-F1EFF72AF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" y="2940"/>
              <a:ext cx="48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 i="1">
                <a:solidFill>
                  <a:srgbClr val="FF33CC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9" name="Text Box 68">
              <a:extLst>
                <a:ext uri="{FF2B5EF4-FFF2-40B4-BE49-F238E27FC236}">
                  <a16:creationId xmlns:a16="http://schemas.microsoft.com/office/drawing/2014/main" id="{28E440D0-4483-C1F4-772B-D8C80E336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" y="2584"/>
              <a:ext cx="29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46110" name="AutoShape 69">
              <a:extLst>
                <a:ext uri="{FF2B5EF4-FFF2-40B4-BE49-F238E27FC236}">
                  <a16:creationId xmlns:a16="http://schemas.microsoft.com/office/drawing/2014/main" id="{36981080-7130-CA7F-691C-04E1D2797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2746"/>
              <a:ext cx="3456" cy="384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i="1">
                  <a:solidFill>
                    <a:schemeClr val="hlink"/>
                  </a:solidFill>
                  <a:latin typeface="Bookman Old Style" panose="02050604050505020204" pitchFamily="18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33CC"/>
                </a:solidFill>
              </a:endParaRPr>
            </a:p>
          </p:txBody>
        </p:sp>
      </p:grpSp>
      <p:sp>
        <p:nvSpPr>
          <p:cNvPr id="79942" name="Text Box 70">
            <a:extLst>
              <a:ext uri="{FF2B5EF4-FFF2-40B4-BE49-F238E27FC236}">
                <a16:creationId xmlns:a16="http://schemas.microsoft.com/office/drawing/2014/main" id="{E5F9A1EE-33EE-73E3-0A07-D843CCDC6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28600"/>
            <a:ext cx="741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i="1">
                <a:solidFill>
                  <a:schemeClr val="hlink"/>
                </a:solidFill>
                <a:latin typeface="Bookman Old Style" panose="020506040505050202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i="0">
                <a:solidFill>
                  <a:srgbClr val="0000FF"/>
                </a:solidFill>
              </a:rPr>
              <a:t>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42" grpId="0" build="p" autoUpdateAnimBg="0" advAuto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es On Blue">
  <a:themeElements>
    <a:clrScheme name="Lines On Blue 1">
      <a:dk1>
        <a:srgbClr val="000000"/>
      </a:dk1>
      <a:lt1>
        <a:srgbClr val="FFFFFF"/>
      </a:lt1>
      <a:dk2>
        <a:srgbClr val="000000"/>
      </a:dk2>
      <a:lt2>
        <a:srgbClr val="FFFF00"/>
      </a:lt2>
      <a:accent1>
        <a:srgbClr val="FF9933"/>
      </a:accent1>
      <a:accent2>
        <a:srgbClr val="0000FF"/>
      </a:accent2>
      <a:accent3>
        <a:srgbClr val="AAAAAA"/>
      </a:accent3>
      <a:accent4>
        <a:srgbClr val="DADADA"/>
      </a:accent4>
      <a:accent5>
        <a:srgbClr val="FFCAAD"/>
      </a:accent5>
      <a:accent6>
        <a:srgbClr val="0000E7"/>
      </a:accent6>
      <a:hlink>
        <a:srgbClr val="FF33CC"/>
      </a:hlink>
      <a:folHlink>
        <a:srgbClr val="000080"/>
      </a:folHlink>
    </a:clrScheme>
    <a:fontScheme name="Lines On Blue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1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Bookman Old Style" panose="020506040505050202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1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Bookman Old Style" panose="020506040505050202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ines On Blue 1">
        <a:dk1>
          <a:srgbClr val="000000"/>
        </a:dk1>
        <a:lt1>
          <a:srgbClr val="FFFFFF"/>
        </a:lt1>
        <a:dk2>
          <a:srgbClr val="000000"/>
        </a:dk2>
        <a:lt2>
          <a:srgbClr val="FFFF00"/>
        </a:lt2>
        <a:accent1>
          <a:srgbClr val="FF9933"/>
        </a:accent1>
        <a:accent2>
          <a:srgbClr val="0000FF"/>
        </a:accent2>
        <a:accent3>
          <a:srgbClr val="AAAAAA"/>
        </a:accent3>
        <a:accent4>
          <a:srgbClr val="DADADA"/>
        </a:accent4>
        <a:accent5>
          <a:srgbClr val="FFCAAD"/>
        </a:accent5>
        <a:accent6>
          <a:srgbClr val="0000E7"/>
        </a:accent6>
        <a:hlink>
          <a:srgbClr val="FF33CC"/>
        </a:hlink>
        <a:folHlink>
          <a:srgbClr val="000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es On Blue 2">
        <a:dk1>
          <a:srgbClr val="000000"/>
        </a:dk1>
        <a:lt1>
          <a:srgbClr val="CCCCFF"/>
        </a:lt1>
        <a:dk2>
          <a:srgbClr val="660066"/>
        </a:dk2>
        <a:lt2>
          <a:srgbClr val="99CCFF"/>
        </a:lt2>
        <a:accent1>
          <a:srgbClr val="33CCFF"/>
        </a:accent1>
        <a:accent2>
          <a:srgbClr val="6699FF"/>
        </a:accent2>
        <a:accent3>
          <a:srgbClr val="E2E2FF"/>
        </a:accent3>
        <a:accent4>
          <a:srgbClr val="000000"/>
        </a:accent4>
        <a:accent5>
          <a:srgbClr val="ADE2FF"/>
        </a:accent5>
        <a:accent6>
          <a:srgbClr val="5C8AE7"/>
        </a:accent6>
        <a:hlink>
          <a:srgbClr val="6666FF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es On Blu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es On Blue 4">
        <a:dk1>
          <a:srgbClr val="000066"/>
        </a:dk1>
        <a:lt1>
          <a:srgbClr val="EAEAEA"/>
        </a:lt1>
        <a:dk2>
          <a:srgbClr val="660066"/>
        </a:dk2>
        <a:lt2>
          <a:srgbClr val="CBCBCB"/>
        </a:lt2>
        <a:accent1>
          <a:srgbClr val="330099"/>
        </a:accent1>
        <a:accent2>
          <a:srgbClr val="FF7C80"/>
        </a:accent2>
        <a:accent3>
          <a:srgbClr val="B8AAB8"/>
        </a:accent3>
        <a:accent4>
          <a:srgbClr val="C8C8C8"/>
        </a:accent4>
        <a:accent5>
          <a:srgbClr val="ADAACA"/>
        </a:accent5>
        <a:accent6>
          <a:srgbClr val="E77073"/>
        </a:accent6>
        <a:hlink>
          <a:srgbClr val="66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es On Blue 5">
        <a:dk1>
          <a:srgbClr val="000080"/>
        </a:dk1>
        <a:lt1>
          <a:srgbClr val="EAEAEA"/>
        </a:lt1>
        <a:dk2>
          <a:srgbClr val="9933FF"/>
        </a:dk2>
        <a:lt2>
          <a:srgbClr val="CBCBCB"/>
        </a:lt2>
        <a:accent1>
          <a:srgbClr val="00CC99"/>
        </a:accent1>
        <a:accent2>
          <a:srgbClr val="00CCFF"/>
        </a:accent2>
        <a:accent3>
          <a:srgbClr val="CAADFF"/>
        </a:accent3>
        <a:accent4>
          <a:srgbClr val="C8C8C8"/>
        </a:accent4>
        <a:accent5>
          <a:srgbClr val="AAE2CA"/>
        </a:accent5>
        <a:accent6>
          <a:srgbClr val="00B9E7"/>
        </a:accent6>
        <a:hlink>
          <a:srgbClr val="6666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es On Blue 6">
        <a:dk1>
          <a:srgbClr val="000000"/>
        </a:dk1>
        <a:lt1>
          <a:srgbClr val="FFFFCC"/>
        </a:lt1>
        <a:dk2>
          <a:srgbClr val="660066"/>
        </a:dk2>
        <a:lt2>
          <a:srgbClr val="FFFFFF"/>
        </a:lt2>
        <a:accent1>
          <a:srgbClr val="99CCFF"/>
        </a:accent1>
        <a:accent2>
          <a:srgbClr val="FFCC99"/>
        </a:accent2>
        <a:accent3>
          <a:srgbClr val="FFFFE2"/>
        </a:accent3>
        <a:accent4>
          <a:srgbClr val="000000"/>
        </a:accent4>
        <a:accent5>
          <a:srgbClr val="CAE2FF"/>
        </a:accent5>
        <a:accent6>
          <a:srgbClr val="E7B98A"/>
        </a:accent6>
        <a:hlink>
          <a:srgbClr val="CC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Lines On Blue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00"/>
      </a:lt2>
      <a:accent1>
        <a:srgbClr val="FF9933"/>
      </a:accent1>
      <a:accent2>
        <a:srgbClr val="0000FF"/>
      </a:accent2>
      <a:accent3>
        <a:srgbClr val="AAAAAA"/>
      </a:accent3>
      <a:accent4>
        <a:srgbClr val="DADADA"/>
      </a:accent4>
      <a:accent5>
        <a:srgbClr val="FFCAAD"/>
      </a:accent5>
      <a:accent6>
        <a:srgbClr val="0000E7"/>
      </a:accent6>
      <a:hlink>
        <a:srgbClr val="FF33CC"/>
      </a:hlink>
      <a:folHlink>
        <a:srgbClr val="000080"/>
      </a:folHlink>
    </a:clrScheme>
    <a:fontScheme name="Lines On Blue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man Old Style" panose="020506040505050202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man Old Style" panose="020506040505050202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ines On Blue 1">
        <a:dk1>
          <a:srgbClr val="000000"/>
        </a:dk1>
        <a:lt1>
          <a:srgbClr val="CCCCFF"/>
        </a:lt1>
        <a:dk2>
          <a:srgbClr val="660066"/>
        </a:dk2>
        <a:lt2>
          <a:srgbClr val="99CCFF"/>
        </a:lt2>
        <a:accent1>
          <a:srgbClr val="33CCFF"/>
        </a:accent1>
        <a:accent2>
          <a:srgbClr val="6699FF"/>
        </a:accent2>
        <a:accent3>
          <a:srgbClr val="E2E2FF"/>
        </a:accent3>
        <a:accent4>
          <a:srgbClr val="000000"/>
        </a:accent4>
        <a:accent5>
          <a:srgbClr val="ADE2FF"/>
        </a:accent5>
        <a:accent6>
          <a:srgbClr val="5C8AE7"/>
        </a:accent6>
        <a:hlink>
          <a:srgbClr val="6666FF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es On Blue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es On Blue 3">
        <a:dk1>
          <a:srgbClr val="000066"/>
        </a:dk1>
        <a:lt1>
          <a:srgbClr val="EAEAEA"/>
        </a:lt1>
        <a:dk2>
          <a:srgbClr val="660066"/>
        </a:dk2>
        <a:lt2>
          <a:srgbClr val="CBCBCB"/>
        </a:lt2>
        <a:accent1>
          <a:srgbClr val="330099"/>
        </a:accent1>
        <a:accent2>
          <a:srgbClr val="FF7C80"/>
        </a:accent2>
        <a:accent3>
          <a:srgbClr val="B8AAB8"/>
        </a:accent3>
        <a:accent4>
          <a:srgbClr val="C8C8C8"/>
        </a:accent4>
        <a:accent5>
          <a:srgbClr val="ADAACA"/>
        </a:accent5>
        <a:accent6>
          <a:srgbClr val="E77073"/>
        </a:accent6>
        <a:hlink>
          <a:srgbClr val="66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es On Blue 4">
        <a:dk1>
          <a:srgbClr val="000080"/>
        </a:dk1>
        <a:lt1>
          <a:srgbClr val="EAEAEA"/>
        </a:lt1>
        <a:dk2>
          <a:srgbClr val="9933FF"/>
        </a:dk2>
        <a:lt2>
          <a:srgbClr val="CBCBCB"/>
        </a:lt2>
        <a:accent1>
          <a:srgbClr val="00CC99"/>
        </a:accent1>
        <a:accent2>
          <a:srgbClr val="00CCFF"/>
        </a:accent2>
        <a:accent3>
          <a:srgbClr val="CAADFF"/>
        </a:accent3>
        <a:accent4>
          <a:srgbClr val="C8C8C8"/>
        </a:accent4>
        <a:accent5>
          <a:srgbClr val="AAE2CA"/>
        </a:accent5>
        <a:accent6>
          <a:srgbClr val="00B9E7"/>
        </a:accent6>
        <a:hlink>
          <a:srgbClr val="6666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es On Blue 5">
        <a:dk1>
          <a:srgbClr val="000000"/>
        </a:dk1>
        <a:lt1>
          <a:srgbClr val="FFFFCC"/>
        </a:lt1>
        <a:dk2>
          <a:srgbClr val="660066"/>
        </a:dk2>
        <a:lt2>
          <a:srgbClr val="FFFFFF"/>
        </a:lt2>
        <a:accent1>
          <a:srgbClr val="99CCFF"/>
        </a:accent1>
        <a:accent2>
          <a:srgbClr val="FFCC99"/>
        </a:accent2>
        <a:accent3>
          <a:srgbClr val="FFFFE2"/>
        </a:accent3>
        <a:accent4>
          <a:srgbClr val="000000"/>
        </a:accent4>
        <a:accent5>
          <a:srgbClr val="CAE2FF"/>
        </a:accent5>
        <a:accent6>
          <a:srgbClr val="E7B98A"/>
        </a:accent6>
        <a:hlink>
          <a:srgbClr val="CC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es On Blue 6">
        <a:dk1>
          <a:srgbClr val="000000"/>
        </a:dk1>
        <a:lt1>
          <a:srgbClr val="000000"/>
        </a:lt1>
        <a:dk2>
          <a:srgbClr val="0066FF"/>
        </a:dk2>
        <a:lt2>
          <a:srgbClr val="66FF33"/>
        </a:lt2>
        <a:accent1>
          <a:srgbClr val="FF9933"/>
        </a:accent1>
        <a:accent2>
          <a:srgbClr val="FF3300"/>
        </a:accent2>
        <a:accent3>
          <a:srgbClr val="AAAAAA"/>
        </a:accent3>
        <a:accent4>
          <a:srgbClr val="000000"/>
        </a:accent4>
        <a:accent5>
          <a:srgbClr val="FFCAAD"/>
        </a:accent5>
        <a:accent6>
          <a:srgbClr val="E72D00"/>
        </a:accent6>
        <a:hlink>
          <a:srgbClr val="FF33CC"/>
        </a:hlink>
        <a:folHlink>
          <a:srgbClr val="0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000000"/>
    </a:lt1>
    <a:dk2>
      <a:srgbClr val="3333FF"/>
    </a:dk2>
    <a:lt2>
      <a:srgbClr val="66FF33"/>
    </a:lt2>
    <a:accent1>
      <a:srgbClr val="FF9933"/>
    </a:accent1>
    <a:accent2>
      <a:srgbClr val="FF3300"/>
    </a:accent2>
    <a:accent3>
      <a:srgbClr val="AAAAAA"/>
    </a:accent3>
    <a:accent4>
      <a:srgbClr val="000000"/>
    </a:accent4>
    <a:accent5>
      <a:srgbClr val="FFCAAD"/>
    </a:accent5>
    <a:accent6>
      <a:srgbClr val="E72D00"/>
    </a:accent6>
    <a:hlink>
      <a:srgbClr val="00FF00"/>
    </a:hlink>
    <a:folHlink>
      <a:srgbClr val="0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0000"/>
    </a:lt1>
    <a:dk2>
      <a:srgbClr val="000000"/>
    </a:dk2>
    <a:lt2>
      <a:srgbClr val="FFFF00"/>
    </a:lt2>
    <a:accent1>
      <a:srgbClr val="FF9933"/>
    </a:accent1>
    <a:accent2>
      <a:srgbClr val="0000FF"/>
    </a:accent2>
    <a:accent3>
      <a:srgbClr val="AAAAAA"/>
    </a:accent3>
    <a:accent4>
      <a:srgbClr val="DA0000"/>
    </a:accent4>
    <a:accent5>
      <a:srgbClr val="FFCAAD"/>
    </a:accent5>
    <a:accent6>
      <a:srgbClr val="0000E7"/>
    </a:accent6>
    <a:hlink>
      <a:srgbClr val="FF33CC"/>
    </a:hlink>
    <a:folHlink>
      <a:srgbClr val="0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746</Words>
  <Application>Microsoft Office PowerPoint</Application>
  <PresentationFormat>宽屏</PresentationFormat>
  <Paragraphs>402</Paragraphs>
  <Slides>11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等线</vt:lpstr>
      <vt:lpstr>等线 Light</vt:lpstr>
      <vt:lpstr>黑体</vt:lpstr>
      <vt:lpstr>楷体_GB2312</vt:lpstr>
      <vt:lpstr>宋体</vt:lpstr>
      <vt:lpstr>Arial</vt:lpstr>
      <vt:lpstr>Bookman Old Style</vt:lpstr>
      <vt:lpstr>Monotype Sorts</vt:lpstr>
      <vt:lpstr>Symbol</vt:lpstr>
      <vt:lpstr>Times New Roman</vt:lpstr>
      <vt:lpstr>Office 主题​​</vt:lpstr>
      <vt:lpstr>Lines On Blue</vt:lpstr>
      <vt:lpstr>1_Lines On Blue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厚冰 张</dc:creator>
  <cp:lastModifiedBy>厚冰 张</cp:lastModifiedBy>
  <cp:revision>3</cp:revision>
  <dcterms:created xsi:type="dcterms:W3CDTF">2024-12-30T06:01:04Z</dcterms:created>
  <dcterms:modified xsi:type="dcterms:W3CDTF">2024-12-30T07:54:14Z</dcterms:modified>
</cp:coreProperties>
</file>