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49"/>
  </p:notesMasterIdLst>
  <p:sldIdLst>
    <p:sldId id="277" r:id="rId2"/>
    <p:sldId id="284" r:id="rId3"/>
    <p:sldId id="285" r:id="rId4"/>
    <p:sldId id="286" r:id="rId5"/>
    <p:sldId id="358" r:id="rId6"/>
    <p:sldId id="359" r:id="rId7"/>
    <p:sldId id="360" r:id="rId8"/>
    <p:sldId id="291" r:id="rId9"/>
    <p:sldId id="368" r:id="rId10"/>
    <p:sldId id="373" r:id="rId11"/>
    <p:sldId id="376" r:id="rId12"/>
    <p:sldId id="295" r:id="rId13"/>
    <p:sldId id="296" r:id="rId14"/>
    <p:sldId id="297" r:id="rId15"/>
    <p:sldId id="298" r:id="rId16"/>
    <p:sldId id="299" r:id="rId17"/>
    <p:sldId id="300" r:id="rId18"/>
    <p:sldId id="301" r:id="rId19"/>
    <p:sldId id="302" r:id="rId20"/>
    <p:sldId id="303" r:id="rId21"/>
    <p:sldId id="380" r:id="rId22"/>
    <p:sldId id="304" r:id="rId23"/>
    <p:sldId id="305" r:id="rId24"/>
    <p:sldId id="307" r:id="rId25"/>
    <p:sldId id="377" r:id="rId26"/>
    <p:sldId id="316" r:id="rId27"/>
    <p:sldId id="317" r:id="rId28"/>
    <p:sldId id="318" r:id="rId29"/>
    <p:sldId id="319" r:id="rId30"/>
    <p:sldId id="321" r:id="rId31"/>
    <p:sldId id="322" r:id="rId32"/>
    <p:sldId id="323" r:id="rId33"/>
    <p:sldId id="324" r:id="rId34"/>
    <p:sldId id="326" r:id="rId35"/>
    <p:sldId id="325" r:id="rId36"/>
    <p:sldId id="330" r:id="rId37"/>
    <p:sldId id="338" r:id="rId38"/>
    <p:sldId id="378" r:id="rId39"/>
    <p:sldId id="339" r:id="rId40"/>
    <p:sldId id="340" r:id="rId41"/>
    <p:sldId id="341" r:id="rId42"/>
    <p:sldId id="344" r:id="rId43"/>
    <p:sldId id="345" r:id="rId44"/>
    <p:sldId id="346" r:id="rId45"/>
    <p:sldId id="347" r:id="rId46"/>
    <p:sldId id="348" r:id="rId47"/>
    <p:sldId id="349" r:id="rId4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0000FF"/>
    <a:srgbClr val="0099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EB5E31-9079-4463-8B15-7521C8D074AA}" v="114" dt="2024-08-27T04:39:07.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91" autoAdjust="0"/>
    <p:restoredTop sz="76059" autoAdjust="0"/>
  </p:normalViewPr>
  <p:slideViewPr>
    <p:cSldViewPr>
      <p:cViewPr varScale="1">
        <p:scale>
          <a:sx n="74" d="100"/>
          <a:sy n="74" d="100"/>
        </p:scale>
        <p:origin x="1112"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en liu" userId="359b3e71f01e7129" providerId="LiveId" clId="{F97D53D2-16BA-4EA3-8F45-D73D657FE4CB}"/>
    <pc:docChg chg="undo custSel modSld">
      <pc:chgData name="helen liu" userId="359b3e71f01e7129" providerId="LiveId" clId="{F97D53D2-16BA-4EA3-8F45-D73D657FE4CB}" dt="2023-10-04T15:45:47.047" v="15" actId="478"/>
      <pc:docMkLst>
        <pc:docMk/>
      </pc:docMkLst>
      <pc:sldChg chg="addSp delSp modSp mod modAnim">
        <pc:chgData name="helen liu" userId="359b3e71f01e7129" providerId="LiveId" clId="{F97D53D2-16BA-4EA3-8F45-D73D657FE4CB}" dt="2023-10-04T15:45:47.047" v="15" actId="478"/>
        <pc:sldMkLst>
          <pc:docMk/>
          <pc:sldMk cId="3135312377" sldId="380"/>
        </pc:sldMkLst>
        <pc:picChg chg="add mod ord">
          <ac:chgData name="helen liu" userId="359b3e71f01e7129" providerId="LiveId" clId="{F97D53D2-16BA-4EA3-8F45-D73D657FE4CB}" dt="2023-10-04T15:45:43.397" v="14" actId="167"/>
          <ac:picMkLst>
            <pc:docMk/>
            <pc:sldMk cId="3135312377" sldId="380"/>
            <ac:picMk id="2" creationId="{775308EE-FC39-2DA1-9393-56F901195DCB}"/>
          </ac:picMkLst>
        </pc:picChg>
        <pc:picChg chg="add del">
          <ac:chgData name="helen liu" userId="359b3e71f01e7129" providerId="LiveId" clId="{F97D53D2-16BA-4EA3-8F45-D73D657FE4CB}" dt="2023-10-04T15:45:47.047" v="15" actId="478"/>
          <ac:picMkLst>
            <pc:docMk/>
            <pc:sldMk cId="3135312377" sldId="380"/>
            <ac:picMk id="9" creationId="{584A0AE1-9642-4748-9162-C8716FB506B3}"/>
          </ac:picMkLst>
        </pc:picChg>
      </pc:sldChg>
    </pc:docChg>
  </pc:docChgLst>
  <pc:docChgLst>
    <pc:chgData name="helen liu" userId="359b3e71f01e7129" providerId="LiveId" clId="{CCEB5E31-9079-4463-8B15-7521C8D074AA}"/>
    <pc:docChg chg="undo custSel addSld delSld modSld">
      <pc:chgData name="helen liu" userId="359b3e71f01e7129" providerId="LiveId" clId="{CCEB5E31-9079-4463-8B15-7521C8D074AA}" dt="2024-08-27T04:39:07.978" v="216" actId="1035"/>
      <pc:docMkLst>
        <pc:docMk/>
      </pc:docMkLst>
      <pc:sldChg chg="modSp mod">
        <pc:chgData name="helen liu" userId="359b3e71f01e7129" providerId="LiveId" clId="{CCEB5E31-9079-4463-8B15-7521C8D074AA}" dt="2024-08-22T05:29:45.184" v="21" actId="27636"/>
        <pc:sldMkLst>
          <pc:docMk/>
          <pc:sldMk cId="195015684" sldId="277"/>
        </pc:sldMkLst>
        <pc:spChg chg="mod">
          <ac:chgData name="helen liu" userId="359b3e71f01e7129" providerId="LiveId" clId="{CCEB5E31-9079-4463-8B15-7521C8D074AA}" dt="2024-08-22T05:29:45.184" v="21" actId="27636"/>
          <ac:spMkLst>
            <pc:docMk/>
            <pc:sldMk cId="195015684" sldId="277"/>
            <ac:spMk id="3" creationId="{00000000-0000-0000-0000-000000000000}"/>
          </ac:spMkLst>
        </pc:spChg>
        <pc:spChg chg="mod">
          <ac:chgData name="helen liu" userId="359b3e71f01e7129" providerId="LiveId" clId="{CCEB5E31-9079-4463-8B15-7521C8D074AA}" dt="2024-08-22T05:29:24.153" v="10" actId="14100"/>
          <ac:spMkLst>
            <pc:docMk/>
            <pc:sldMk cId="195015684" sldId="277"/>
            <ac:spMk id="2050" creationId="{00000000-0000-0000-0000-000000000000}"/>
          </ac:spMkLst>
        </pc:spChg>
      </pc:sldChg>
      <pc:sldChg chg="delSp add del">
        <pc:chgData name="helen liu" userId="359b3e71f01e7129" providerId="LiveId" clId="{CCEB5E31-9079-4463-8B15-7521C8D074AA}" dt="2024-08-22T05:59:19.935" v="151" actId="47"/>
        <pc:sldMkLst>
          <pc:docMk/>
          <pc:sldMk cId="2642244138" sldId="283"/>
        </pc:sldMkLst>
        <pc:spChg chg="del">
          <ac:chgData name="helen liu" userId="359b3e71f01e7129" providerId="LiveId" clId="{CCEB5E31-9079-4463-8B15-7521C8D074AA}" dt="2024-08-22T05:34:34.899" v="46" actId="478"/>
          <ac:spMkLst>
            <pc:docMk/>
            <pc:sldMk cId="2642244138" sldId="283"/>
            <ac:spMk id="3076" creationId="{00000000-0000-0000-0000-000000000000}"/>
          </ac:spMkLst>
        </pc:spChg>
      </pc:sldChg>
      <pc:sldChg chg="addSp delSp modSp mod modAnim">
        <pc:chgData name="helen liu" userId="359b3e71f01e7129" providerId="LiveId" clId="{CCEB5E31-9079-4463-8B15-7521C8D074AA}" dt="2024-08-22T05:59:10.429" v="150" actId="1035"/>
        <pc:sldMkLst>
          <pc:docMk/>
          <pc:sldMk cId="3497098992" sldId="284"/>
        </pc:sldMkLst>
        <pc:spChg chg="add del">
          <ac:chgData name="helen liu" userId="359b3e71f01e7129" providerId="LiveId" clId="{CCEB5E31-9079-4463-8B15-7521C8D074AA}" dt="2024-08-22T05:32:05.869" v="23" actId="478"/>
          <ac:spMkLst>
            <pc:docMk/>
            <pc:sldMk cId="3497098992" sldId="284"/>
            <ac:spMk id="3" creationId="{951AF424-803F-84FA-4613-981FA30A511E}"/>
          </ac:spMkLst>
        </pc:spChg>
        <pc:spChg chg="add mod">
          <ac:chgData name="helen liu" userId="359b3e71f01e7129" providerId="LiveId" clId="{CCEB5E31-9079-4463-8B15-7521C8D074AA}" dt="2024-08-22T05:58:56.436" v="147" actId="1038"/>
          <ac:spMkLst>
            <pc:docMk/>
            <pc:sldMk cId="3497098992" sldId="284"/>
            <ac:spMk id="11" creationId="{0E66977A-3361-19B0-FE0D-401FDD70B434}"/>
          </ac:spMkLst>
        </pc:spChg>
        <pc:spChg chg="mod">
          <ac:chgData name="helen liu" userId="359b3e71f01e7129" providerId="LiveId" clId="{CCEB5E31-9079-4463-8B15-7521C8D074AA}" dt="2024-08-22T05:59:10.429" v="150" actId="1035"/>
          <ac:spMkLst>
            <pc:docMk/>
            <pc:sldMk cId="3497098992" sldId="284"/>
            <ac:spMk id="3074" creationId="{00000000-0000-0000-0000-000000000000}"/>
          </ac:spMkLst>
        </pc:spChg>
        <pc:spChg chg="mod">
          <ac:chgData name="helen liu" userId="359b3e71f01e7129" providerId="LiveId" clId="{CCEB5E31-9079-4463-8B15-7521C8D074AA}" dt="2024-08-22T05:59:10.429" v="150" actId="1035"/>
          <ac:spMkLst>
            <pc:docMk/>
            <pc:sldMk cId="3497098992" sldId="284"/>
            <ac:spMk id="3075" creationId="{00000000-0000-0000-0000-000000000000}"/>
          </ac:spMkLst>
        </pc:spChg>
        <pc:spChg chg="del">
          <ac:chgData name="helen liu" userId="359b3e71f01e7129" providerId="LiveId" clId="{CCEB5E31-9079-4463-8B15-7521C8D074AA}" dt="2024-08-22T05:34:38.890" v="47" actId="478"/>
          <ac:spMkLst>
            <pc:docMk/>
            <pc:sldMk cId="3497098992" sldId="284"/>
            <ac:spMk id="3076" creationId="{00000000-0000-0000-0000-000000000000}"/>
          </ac:spMkLst>
        </pc:spChg>
        <pc:picChg chg="add del mod">
          <ac:chgData name="helen liu" userId="359b3e71f01e7129" providerId="LiveId" clId="{CCEB5E31-9079-4463-8B15-7521C8D074AA}" dt="2024-08-22T05:33:38.174" v="40" actId="931"/>
          <ac:picMkLst>
            <pc:docMk/>
            <pc:sldMk cId="3497098992" sldId="284"/>
            <ac:picMk id="6" creationId="{8BBFB54D-AA07-DA5C-79EC-341A7FFCAF69}"/>
          </ac:picMkLst>
        </pc:picChg>
        <pc:picChg chg="add mod">
          <ac:chgData name="helen liu" userId="359b3e71f01e7129" providerId="LiveId" clId="{CCEB5E31-9079-4463-8B15-7521C8D074AA}" dt="2024-08-22T05:33:36.862" v="37" actId="931"/>
          <ac:picMkLst>
            <pc:docMk/>
            <pc:sldMk cId="3497098992" sldId="284"/>
            <ac:picMk id="8" creationId="{C1CDD4C8-A022-BF3B-8BB1-D5D725CE9FA9}"/>
          </ac:picMkLst>
        </pc:picChg>
        <pc:picChg chg="add mod modCrop">
          <ac:chgData name="helen liu" userId="359b3e71f01e7129" providerId="LiveId" clId="{CCEB5E31-9079-4463-8B15-7521C8D074AA}" dt="2024-08-22T05:58:44.995" v="145" actId="1037"/>
          <ac:picMkLst>
            <pc:docMk/>
            <pc:sldMk cId="3497098992" sldId="284"/>
            <ac:picMk id="10" creationId="{99403AAE-6D64-0B10-9A88-72F72397835C}"/>
          </ac:picMkLst>
        </pc:picChg>
      </pc:sldChg>
      <pc:sldChg chg="delSp">
        <pc:chgData name="helen liu" userId="359b3e71f01e7129" providerId="LiveId" clId="{CCEB5E31-9079-4463-8B15-7521C8D074AA}" dt="2024-08-22T05:34:41.267" v="48" actId="478"/>
        <pc:sldMkLst>
          <pc:docMk/>
          <pc:sldMk cId="80791915" sldId="285"/>
        </pc:sldMkLst>
        <pc:spChg chg="del">
          <ac:chgData name="helen liu" userId="359b3e71f01e7129" providerId="LiveId" clId="{CCEB5E31-9079-4463-8B15-7521C8D074AA}" dt="2024-08-22T05:34:41.267" v="48" actId="478"/>
          <ac:spMkLst>
            <pc:docMk/>
            <pc:sldMk cId="80791915" sldId="285"/>
            <ac:spMk id="3076" creationId="{00000000-0000-0000-0000-000000000000}"/>
          </ac:spMkLst>
        </pc:spChg>
      </pc:sldChg>
      <pc:sldChg chg="delSp">
        <pc:chgData name="helen liu" userId="359b3e71f01e7129" providerId="LiveId" clId="{CCEB5E31-9079-4463-8B15-7521C8D074AA}" dt="2024-08-22T05:34:44.055" v="49" actId="478"/>
        <pc:sldMkLst>
          <pc:docMk/>
          <pc:sldMk cId="811278099" sldId="286"/>
        </pc:sldMkLst>
        <pc:spChg chg="del">
          <ac:chgData name="helen liu" userId="359b3e71f01e7129" providerId="LiveId" clId="{CCEB5E31-9079-4463-8B15-7521C8D074AA}" dt="2024-08-22T05:34:44.055" v="49" actId="478"/>
          <ac:spMkLst>
            <pc:docMk/>
            <pc:sldMk cId="811278099" sldId="286"/>
            <ac:spMk id="3076" creationId="{00000000-0000-0000-0000-000000000000}"/>
          </ac:spMkLst>
        </pc:spChg>
      </pc:sldChg>
      <pc:sldChg chg="delSp">
        <pc:chgData name="helen liu" userId="359b3e71f01e7129" providerId="LiveId" clId="{CCEB5E31-9079-4463-8B15-7521C8D074AA}" dt="2024-08-22T05:34:56.953" v="53" actId="478"/>
        <pc:sldMkLst>
          <pc:docMk/>
          <pc:sldMk cId="2693804583" sldId="291"/>
        </pc:sldMkLst>
        <pc:spChg chg="del">
          <ac:chgData name="helen liu" userId="359b3e71f01e7129" providerId="LiveId" clId="{CCEB5E31-9079-4463-8B15-7521C8D074AA}" dt="2024-08-22T05:34:56.953" v="53" actId="478"/>
          <ac:spMkLst>
            <pc:docMk/>
            <pc:sldMk cId="2693804583" sldId="291"/>
            <ac:spMk id="3076" creationId="{00000000-0000-0000-0000-000000000000}"/>
          </ac:spMkLst>
        </pc:spChg>
      </pc:sldChg>
      <pc:sldChg chg="delSp">
        <pc:chgData name="helen liu" userId="359b3e71f01e7129" providerId="LiveId" clId="{CCEB5E31-9079-4463-8B15-7521C8D074AA}" dt="2024-08-22T05:35:02.287" v="57" actId="478"/>
        <pc:sldMkLst>
          <pc:docMk/>
          <pc:sldMk cId="4162455953" sldId="295"/>
        </pc:sldMkLst>
        <pc:spChg chg="del">
          <ac:chgData name="helen liu" userId="359b3e71f01e7129" providerId="LiveId" clId="{CCEB5E31-9079-4463-8B15-7521C8D074AA}" dt="2024-08-22T05:35:02.287" v="57" actId="478"/>
          <ac:spMkLst>
            <pc:docMk/>
            <pc:sldMk cId="4162455953" sldId="295"/>
            <ac:spMk id="3076" creationId="{00000000-0000-0000-0000-000000000000}"/>
          </ac:spMkLst>
        </pc:spChg>
      </pc:sldChg>
      <pc:sldChg chg="delSp">
        <pc:chgData name="helen liu" userId="359b3e71f01e7129" providerId="LiveId" clId="{CCEB5E31-9079-4463-8B15-7521C8D074AA}" dt="2024-08-22T05:35:05.549" v="58" actId="478"/>
        <pc:sldMkLst>
          <pc:docMk/>
          <pc:sldMk cId="2532303394" sldId="296"/>
        </pc:sldMkLst>
        <pc:spChg chg="del">
          <ac:chgData name="helen liu" userId="359b3e71f01e7129" providerId="LiveId" clId="{CCEB5E31-9079-4463-8B15-7521C8D074AA}" dt="2024-08-22T05:35:05.549" v="58" actId="478"/>
          <ac:spMkLst>
            <pc:docMk/>
            <pc:sldMk cId="2532303394" sldId="296"/>
            <ac:spMk id="3076" creationId="{00000000-0000-0000-0000-000000000000}"/>
          </ac:spMkLst>
        </pc:spChg>
      </pc:sldChg>
      <pc:sldChg chg="delSp">
        <pc:chgData name="helen liu" userId="359b3e71f01e7129" providerId="LiveId" clId="{CCEB5E31-9079-4463-8B15-7521C8D074AA}" dt="2024-08-22T05:35:06.833" v="59" actId="478"/>
        <pc:sldMkLst>
          <pc:docMk/>
          <pc:sldMk cId="1018013969" sldId="297"/>
        </pc:sldMkLst>
        <pc:spChg chg="del">
          <ac:chgData name="helen liu" userId="359b3e71f01e7129" providerId="LiveId" clId="{CCEB5E31-9079-4463-8B15-7521C8D074AA}" dt="2024-08-22T05:35:06.833" v="59" actId="478"/>
          <ac:spMkLst>
            <pc:docMk/>
            <pc:sldMk cId="1018013969" sldId="297"/>
            <ac:spMk id="3076" creationId="{00000000-0000-0000-0000-000000000000}"/>
          </ac:spMkLst>
        </pc:spChg>
      </pc:sldChg>
      <pc:sldChg chg="delSp">
        <pc:chgData name="helen liu" userId="359b3e71f01e7129" providerId="LiveId" clId="{CCEB5E31-9079-4463-8B15-7521C8D074AA}" dt="2024-08-22T05:35:07.954" v="60" actId="478"/>
        <pc:sldMkLst>
          <pc:docMk/>
          <pc:sldMk cId="742254344" sldId="298"/>
        </pc:sldMkLst>
        <pc:spChg chg="del">
          <ac:chgData name="helen liu" userId="359b3e71f01e7129" providerId="LiveId" clId="{CCEB5E31-9079-4463-8B15-7521C8D074AA}" dt="2024-08-22T05:35:07.954" v="60" actId="478"/>
          <ac:spMkLst>
            <pc:docMk/>
            <pc:sldMk cId="742254344" sldId="298"/>
            <ac:spMk id="3076" creationId="{00000000-0000-0000-0000-000000000000}"/>
          </ac:spMkLst>
        </pc:spChg>
      </pc:sldChg>
      <pc:sldChg chg="delSp modSp mod">
        <pc:chgData name="helen liu" userId="359b3e71f01e7129" providerId="LiveId" clId="{CCEB5E31-9079-4463-8B15-7521C8D074AA}" dt="2024-08-22T06:00:27.674" v="162" actId="6549"/>
        <pc:sldMkLst>
          <pc:docMk/>
          <pc:sldMk cId="4005907243" sldId="299"/>
        </pc:sldMkLst>
        <pc:spChg chg="mod">
          <ac:chgData name="helen liu" userId="359b3e71f01e7129" providerId="LiveId" clId="{CCEB5E31-9079-4463-8B15-7521C8D074AA}" dt="2024-08-22T06:00:27.674" v="162" actId="6549"/>
          <ac:spMkLst>
            <pc:docMk/>
            <pc:sldMk cId="4005907243" sldId="299"/>
            <ac:spMk id="5" creationId="{00000000-0000-0000-0000-000000000000}"/>
          </ac:spMkLst>
        </pc:spChg>
        <pc:spChg chg="del">
          <ac:chgData name="helen liu" userId="359b3e71f01e7129" providerId="LiveId" clId="{CCEB5E31-9079-4463-8B15-7521C8D074AA}" dt="2024-08-22T05:35:08.996" v="61" actId="478"/>
          <ac:spMkLst>
            <pc:docMk/>
            <pc:sldMk cId="4005907243" sldId="299"/>
            <ac:spMk id="3076" creationId="{00000000-0000-0000-0000-000000000000}"/>
          </ac:spMkLst>
        </pc:spChg>
      </pc:sldChg>
      <pc:sldChg chg="delSp">
        <pc:chgData name="helen liu" userId="359b3e71f01e7129" providerId="LiveId" clId="{CCEB5E31-9079-4463-8B15-7521C8D074AA}" dt="2024-08-22T05:35:10.128" v="62" actId="478"/>
        <pc:sldMkLst>
          <pc:docMk/>
          <pc:sldMk cId="1565941708" sldId="300"/>
        </pc:sldMkLst>
        <pc:spChg chg="del">
          <ac:chgData name="helen liu" userId="359b3e71f01e7129" providerId="LiveId" clId="{CCEB5E31-9079-4463-8B15-7521C8D074AA}" dt="2024-08-22T05:35:10.128" v="62" actId="478"/>
          <ac:spMkLst>
            <pc:docMk/>
            <pc:sldMk cId="1565941708" sldId="300"/>
            <ac:spMk id="3076" creationId="{00000000-0000-0000-0000-000000000000}"/>
          </ac:spMkLst>
        </pc:spChg>
      </pc:sldChg>
      <pc:sldChg chg="addSp delSp modSp mod">
        <pc:chgData name="helen liu" userId="359b3e71f01e7129" providerId="LiveId" clId="{CCEB5E31-9079-4463-8B15-7521C8D074AA}" dt="2024-08-22T06:00:44.052" v="175" actId="1036"/>
        <pc:sldMkLst>
          <pc:docMk/>
          <pc:sldMk cId="3912619676" sldId="301"/>
        </pc:sldMkLst>
        <pc:spChg chg="add del mod">
          <ac:chgData name="helen liu" userId="359b3e71f01e7129" providerId="LiveId" clId="{CCEB5E31-9079-4463-8B15-7521C8D074AA}" dt="2024-08-22T06:00:38.360" v="164" actId="478"/>
          <ac:spMkLst>
            <pc:docMk/>
            <pc:sldMk cId="3912619676" sldId="301"/>
            <ac:spMk id="2" creationId="{B7DF59B8-70B8-C4C8-3C2E-2BF7CDD543E2}"/>
          </ac:spMkLst>
        </pc:spChg>
        <pc:spChg chg="del">
          <ac:chgData name="helen liu" userId="359b3e71f01e7129" providerId="LiveId" clId="{CCEB5E31-9079-4463-8B15-7521C8D074AA}" dt="2024-08-22T06:00:35.342" v="163" actId="478"/>
          <ac:spMkLst>
            <pc:docMk/>
            <pc:sldMk cId="3912619676" sldId="301"/>
            <ac:spMk id="5" creationId="{00000000-0000-0000-0000-000000000000}"/>
          </ac:spMkLst>
        </pc:spChg>
        <pc:spChg chg="mod">
          <ac:chgData name="helen liu" userId="359b3e71f01e7129" providerId="LiveId" clId="{CCEB5E31-9079-4463-8B15-7521C8D074AA}" dt="2024-08-22T06:00:44.052" v="175" actId="1036"/>
          <ac:spMkLst>
            <pc:docMk/>
            <pc:sldMk cId="3912619676" sldId="301"/>
            <ac:spMk id="23" creationId="{00000000-0000-0000-0000-000000000000}"/>
          </ac:spMkLst>
        </pc:spChg>
        <pc:spChg chg="mod">
          <ac:chgData name="helen liu" userId="359b3e71f01e7129" providerId="LiveId" clId="{CCEB5E31-9079-4463-8B15-7521C8D074AA}" dt="2024-08-22T06:00:44.052" v="175" actId="1036"/>
          <ac:spMkLst>
            <pc:docMk/>
            <pc:sldMk cId="3912619676" sldId="301"/>
            <ac:spMk id="24" creationId="{00000000-0000-0000-0000-000000000000}"/>
          </ac:spMkLst>
        </pc:spChg>
        <pc:spChg chg="del">
          <ac:chgData name="helen liu" userId="359b3e71f01e7129" providerId="LiveId" clId="{CCEB5E31-9079-4463-8B15-7521C8D074AA}" dt="2024-08-22T05:35:11.622" v="63" actId="478"/>
          <ac:spMkLst>
            <pc:docMk/>
            <pc:sldMk cId="3912619676" sldId="301"/>
            <ac:spMk id="3076" creationId="{00000000-0000-0000-0000-000000000000}"/>
          </ac:spMkLst>
        </pc:spChg>
      </pc:sldChg>
      <pc:sldChg chg="addSp delSp modSp">
        <pc:chgData name="helen liu" userId="359b3e71f01e7129" providerId="LiveId" clId="{CCEB5E31-9079-4463-8B15-7521C8D074AA}" dt="2024-08-22T06:00:54.458" v="177" actId="478"/>
        <pc:sldMkLst>
          <pc:docMk/>
          <pc:sldMk cId="325455935" sldId="302"/>
        </pc:sldMkLst>
        <pc:spChg chg="add del mod">
          <ac:chgData name="helen liu" userId="359b3e71f01e7129" providerId="LiveId" clId="{CCEB5E31-9079-4463-8B15-7521C8D074AA}" dt="2024-08-22T06:00:54.458" v="177" actId="478"/>
          <ac:spMkLst>
            <pc:docMk/>
            <pc:sldMk cId="325455935" sldId="302"/>
            <ac:spMk id="2" creationId="{E9A6D5BF-E496-C9B6-9FE3-D442F9246081}"/>
          </ac:spMkLst>
        </pc:spChg>
        <pc:spChg chg="del">
          <ac:chgData name="helen liu" userId="359b3e71f01e7129" providerId="LiveId" clId="{CCEB5E31-9079-4463-8B15-7521C8D074AA}" dt="2024-08-22T06:00:50.802" v="176" actId="478"/>
          <ac:spMkLst>
            <pc:docMk/>
            <pc:sldMk cId="325455935" sldId="302"/>
            <ac:spMk id="5" creationId="{00000000-0000-0000-0000-000000000000}"/>
          </ac:spMkLst>
        </pc:spChg>
        <pc:spChg chg="del">
          <ac:chgData name="helen liu" userId="359b3e71f01e7129" providerId="LiveId" clId="{CCEB5E31-9079-4463-8B15-7521C8D074AA}" dt="2024-08-22T05:35:13.038" v="64" actId="478"/>
          <ac:spMkLst>
            <pc:docMk/>
            <pc:sldMk cId="325455935" sldId="302"/>
            <ac:spMk id="3076" creationId="{00000000-0000-0000-0000-000000000000}"/>
          </ac:spMkLst>
        </pc:spChg>
      </pc:sldChg>
      <pc:sldChg chg="delSp modSp mod">
        <pc:chgData name="helen liu" userId="359b3e71f01e7129" providerId="LiveId" clId="{CCEB5E31-9079-4463-8B15-7521C8D074AA}" dt="2024-08-22T06:01:05.686" v="179" actId="20577"/>
        <pc:sldMkLst>
          <pc:docMk/>
          <pc:sldMk cId="377049292" sldId="303"/>
        </pc:sldMkLst>
        <pc:spChg chg="mod">
          <ac:chgData name="helen liu" userId="359b3e71f01e7129" providerId="LiveId" clId="{CCEB5E31-9079-4463-8B15-7521C8D074AA}" dt="2024-08-22T06:01:05.686" v="179" actId="20577"/>
          <ac:spMkLst>
            <pc:docMk/>
            <pc:sldMk cId="377049292" sldId="303"/>
            <ac:spMk id="5" creationId="{00000000-0000-0000-0000-000000000000}"/>
          </ac:spMkLst>
        </pc:spChg>
        <pc:spChg chg="del">
          <ac:chgData name="helen liu" userId="359b3e71f01e7129" providerId="LiveId" clId="{CCEB5E31-9079-4463-8B15-7521C8D074AA}" dt="2024-08-22T05:35:14.432" v="65" actId="478"/>
          <ac:spMkLst>
            <pc:docMk/>
            <pc:sldMk cId="377049292" sldId="303"/>
            <ac:spMk id="3076" creationId="{00000000-0000-0000-0000-000000000000}"/>
          </ac:spMkLst>
        </pc:spChg>
      </pc:sldChg>
      <pc:sldChg chg="delSp">
        <pc:chgData name="helen liu" userId="359b3e71f01e7129" providerId="LiveId" clId="{CCEB5E31-9079-4463-8B15-7521C8D074AA}" dt="2024-08-22T05:35:17.071" v="67" actId="478"/>
        <pc:sldMkLst>
          <pc:docMk/>
          <pc:sldMk cId="3029903119" sldId="304"/>
        </pc:sldMkLst>
        <pc:spChg chg="del">
          <ac:chgData name="helen liu" userId="359b3e71f01e7129" providerId="LiveId" clId="{CCEB5E31-9079-4463-8B15-7521C8D074AA}" dt="2024-08-22T05:35:17.071" v="67" actId="478"/>
          <ac:spMkLst>
            <pc:docMk/>
            <pc:sldMk cId="3029903119" sldId="304"/>
            <ac:spMk id="3076" creationId="{00000000-0000-0000-0000-000000000000}"/>
          </ac:spMkLst>
        </pc:spChg>
      </pc:sldChg>
      <pc:sldChg chg="delSp">
        <pc:chgData name="helen liu" userId="359b3e71f01e7129" providerId="LiveId" clId="{CCEB5E31-9079-4463-8B15-7521C8D074AA}" dt="2024-08-22T05:55:20.468" v="68" actId="478"/>
        <pc:sldMkLst>
          <pc:docMk/>
          <pc:sldMk cId="2645978873" sldId="305"/>
        </pc:sldMkLst>
        <pc:spChg chg="del">
          <ac:chgData name="helen liu" userId="359b3e71f01e7129" providerId="LiveId" clId="{CCEB5E31-9079-4463-8B15-7521C8D074AA}" dt="2024-08-22T05:55:20.468" v="68" actId="478"/>
          <ac:spMkLst>
            <pc:docMk/>
            <pc:sldMk cId="2645978873" sldId="305"/>
            <ac:spMk id="3076" creationId="{00000000-0000-0000-0000-000000000000}"/>
          </ac:spMkLst>
        </pc:spChg>
      </pc:sldChg>
      <pc:sldChg chg="delSp modSp mod">
        <pc:chgData name="helen liu" userId="359b3e71f01e7129" providerId="LiveId" clId="{CCEB5E31-9079-4463-8B15-7521C8D074AA}" dt="2024-08-22T06:01:12.590" v="181" actId="20577"/>
        <pc:sldMkLst>
          <pc:docMk/>
          <pc:sldMk cId="3872418770" sldId="307"/>
        </pc:sldMkLst>
        <pc:spChg chg="mod">
          <ac:chgData name="helen liu" userId="359b3e71f01e7129" providerId="LiveId" clId="{CCEB5E31-9079-4463-8B15-7521C8D074AA}" dt="2024-08-22T06:01:12.590" v="181" actId="20577"/>
          <ac:spMkLst>
            <pc:docMk/>
            <pc:sldMk cId="3872418770" sldId="307"/>
            <ac:spMk id="5" creationId="{00000000-0000-0000-0000-000000000000}"/>
          </ac:spMkLst>
        </pc:spChg>
        <pc:spChg chg="del">
          <ac:chgData name="helen liu" userId="359b3e71f01e7129" providerId="LiveId" clId="{CCEB5E31-9079-4463-8B15-7521C8D074AA}" dt="2024-08-22T05:55:21.730" v="69" actId="478"/>
          <ac:spMkLst>
            <pc:docMk/>
            <pc:sldMk cId="3872418770" sldId="307"/>
            <ac:spMk id="3076" creationId="{00000000-0000-0000-0000-000000000000}"/>
          </ac:spMkLst>
        </pc:spChg>
      </pc:sldChg>
      <pc:sldChg chg="delSp modSp mod">
        <pc:chgData name="helen liu" userId="359b3e71f01e7129" providerId="LiveId" clId="{CCEB5E31-9079-4463-8B15-7521C8D074AA}" dt="2024-08-22T06:01:22.795" v="185" actId="20577"/>
        <pc:sldMkLst>
          <pc:docMk/>
          <pc:sldMk cId="257897919" sldId="316"/>
        </pc:sldMkLst>
        <pc:spChg chg="mod">
          <ac:chgData name="helen liu" userId="359b3e71f01e7129" providerId="LiveId" clId="{CCEB5E31-9079-4463-8B15-7521C8D074AA}" dt="2024-08-22T06:01:22.795" v="185" actId="20577"/>
          <ac:spMkLst>
            <pc:docMk/>
            <pc:sldMk cId="257897919" sldId="316"/>
            <ac:spMk id="5" creationId="{00000000-0000-0000-0000-000000000000}"/>
          </ac:spMkLst>
        </pc:spChg>
        <pc:spChg chg="del">
          <ac:chgData name="helen liu" userId="359b3e71f01e7129" providerId="LiveId" clId="{CCEB5E31-9079-4463-8B15-7521C8D074AA}" dt="2024-08-22T05:55:23.758" v="71" actId="478"/>
          <ac:spMkLst>
            <pc:docMk/>
            <pc:sldMk cId="257897919" sldId="316"/>
            <ac:spMk id="3076" creationId="{00000000-0000-0000-0000-000000000000}"/>
          </ac:spMkLst>
        </pc:spChg>
      </pc:sldChg>
      <pc:sldChg chg="delSp modSp mod">
        <pc:chgData name="helen liu" userId="359b3e71f01e7129" providerId="LiveId" clId="{CCEB5E31-9079-4463-8B15-7521C8D074AA}" dt="2024-08-22T06:01:28.339" v="187" actId="20577"/>
        <pc:sldMkLst>
          <pc:docMk/>
          <pc:sldMk cId="1309344741" sldId="317"/>
        </pc:sldMkLst>
        <pc:spChg chg="mod">
          <ac:chgData name="helen liu" userId="359b3e71f01e7129" providerId="LiveId" clId="{CCEB5E31-9079-4463-8B15-7521C8D074AA}" dt="2024-08-22T06:01:28.339" v="187" actId="20577"/>
          <ac:spMkLst>
            <pc:docMk/>
            <pc:sldMk cId="1309344741" sldId="317"/>
            <ac:spMk id="5" creationId="{00000000-0000-0000-0000-000000000000}"/>
          </ac:spMkLst>
        </pc:spChg>
        <pc:spChg chg="del">
          <ac:chgData name="helen liu" userId="359b3e71f01e7129" providerId="LiveId" clId="{CCEB5E31-9079-4463-8B15-7521C8D074AA}" dt="2024-08-22T05:55:25.062" v="72" actId="478"/>
          <ac:spMkLst>
            <pc:docMk/>
            <pc:sldMk cId="1309344741" sldId="317"/>
            <ac:spMk id="3076" creationId="{00000000-0000-0000-0000-000000000000}"/>
          </ac:spMkLst>
        </pc:spChg>
      </pc:sldChg>
      <pc:sldChg chg="delSp modSp mod">
        <pc:chgData name="helen liu" userId="359b3e71f01e7129" providerId="LiveId" clId="{CCEB5E31-9079-4463-8B15-7521C8D074AA}" dt="2024-08-22T06:01:32.155" v="189" actId="20577"/>
        <pc:sldMkLst>
          <pc:docMk/>
          <pc:sldMk cId="1952629472" sldId="318"/>
        </pc:sldMkLst>
        <pc:spChg chg="mod">
          <ac:chgData name="helen liu" userId="359b3e71f01e7129" providerId="LiveId" clId="{CCEB5E31-9079-4463-8B15-7521C8D074AA}" dt="2024-08-22T06:01:32.155" v="189" actId="20577"/>
          <ac:spMkLst>
            <pc:docMk/>
            <pc:sldMk cId="1952629472" sldId="318"/>
            <ac:spMk id="5" creationId="{00000000-0000-0000-0000-000000000000}"/>
          </ac:spMkLst>
        </pc:spChg>
        <pc:spChg chg="del">
          <ac:chgData name="helen liu" userId="359b3e71f01e7129" providerId="LiveId" clId="{CCEB5E31-9079-4463-8B15-7521C8D074AA}" dt="2024-08-22T05:55:27.463" v="73" actId="478"/>
          <ac:spMkLst>
            <pc:docMk/>
            <pc:sldMk cId="1952629472" sldId="318"/>
            <ac:spMk id="3076" creationId="{00000000-0000-0000-0000-000000000000}"/>
          </ac:spMkLst>
        </pc:spChg>
      </pc:sldChg>
      <pc:sldChg chg="delSp modSp mod">
        <pc:chgData name="helen liu" userId="359b3e71f01e7129" providerId="LiveId" clId="{CCEB5E31-9079-4463-8B15-7521C8D074AA}" dt="2024-08-22T06:01:38.739" v="190" actId="20577"/>
        <pc:sldMkLst>
          <pc:docMk/>
          <pc:sldMk cId="122280427" sldId="319"/>
        </pc:sldMkLst>
        <pc:spChg chg="mod">
          <ac:chgData name="helen liu" userId="359b3e71f01e7129" providerId="LiveId" clId="{CCEB5E31-9079-4463-8B15-7521C8D074AA}" dt="2024-08-22T06:01:38.739" v="190" actId="20577"/>
          <ac:spMkLst>
            <pc:docMk/>
            <pc:sldMk cId="122280427" sldId="319"/>
            <ac:spMk id="7" creationId="{00000000-0000-0000-0000-000000000000}"/>
          </ac:spMkLst>
        </pc:spChg>
        <pc:spChg chg="del">
          <ac:chgData name="helen liu" userId="359b3e71f01e7129" providerId="LiveId" clId="{CCEB5E31-9079-4463-8B15-7521C8D074AA}" dt="2024-08-22T05:55:28.965" v="74" actId="478"/>
          <ac:spMkLst>
            <pc:docMk/>
            <pc:sldMk cId="122280427" sldId="319"/>
            <ac:spMk id="3076" creationId="{00000000-0000-0000-0000-000000000000}"/>
          </ac:spMkLst>
        </pc:spChg>
      </pc:sldChg>
      <pc:sldChg chg="delSp modSp mod">
        <pc:chgData name="helen liu" userId="359b3e71f01e7129" providerId="LiveId" clId="{CCEB5E31-9079-4463-8B15-7521C8D074AA}" dt="2024-08-22T06:01:40.913" v="191" actId="20577"/>
        <pc:sldMkLst>
          <pc:docMk/>
          <pc:sldMk cId="2407551549" sldId="321"/>
        </pc:sldMkLst>
        <pc:spChg chg="mod">
          <ac:chgData name="helen liu" userId="359b3e71f01e7129" providerId="LiveId" clId="{CCEB5E31-9079-4463-8B15-7521C8D074AA}" dt="2024-08-22T06:01:40.913" v="191" actId="20577"/>
          <ac:spMkLst>
            <pc:docMk/>
            <pc:sldMk cId="2407551549" sldId="321"/>
            <ac:spMk id="7" creationId="{00000000-0000-0000-0000-000000000000}"/>
          </ac:spMkLst>
        </pc:spChg>
        <pc:spChg chg="del">
          <ac:chgData name="helen liu" userId="359b3e71f01e7129" providerId="LiveId" clId="{CCEB5E31-9079-4463-8B15-7521C8D074AA}" dt="2024-08-22T05:55:30.048" v="75" actId="478"/>
          <ac:spMkLst>
            <pc:docMk/>
            <pc:sldMk cId="2407551549" sldId="321"/>
            <ac:spMk id="3076" creationId="{00000000-0000-0000-0000-000000000000}"/>
          </ac:spMkLst>
        </pc:spChg>
      </pc:sldChg>
      <pc:sldChg chg="delSp modSp mod">
        <pc:chgData name="helen liu" userId="359b3e71f01e7129" providerId="LiveId" clId="{CCEB5E31-9079-4463-8B15-7521C8D074AA}" dt="2024-08-22T06:01:43.575" v="192" actId="20577"/>
        <pc:sldMkLst>
          <pc:docMk/>
          <pc:sldMk cId="1217511671" sldId="322"/>
        </pc:sldMkLst>
        <pc:spChg chg="mod">
          <ac:chgData name="helen liu" userId="359b3e71f01e7129" providerId="LiveId" clId="{CCEB5E31-9079-4463-8B15-7521C8D074AA}" dt="2024-08-22T06:01:43.575" v="192" actId="20577"/>
          <ac:spMkLst>
            <pc:docMk/>
            <pc:sldMk cId="1217511671" sldId="322"/>
            <ac:spMk id="7" creationId="{00000000-0000-0000-0000-000000000000}"/>
          </ac:spMkLst>
        </pc:spChg>
        <pc:spChg chg="del">
          <ac:chgData name="helen liu" userId="359b3e71f01e7129" providerId="LiveId" clId="{CCEB5E31-9079-4463-8B15-7521C8D074AA}" dt="2024-08-22T05:55:31.075" v="76" actId="478"/>
          <ac:spMkLst>
            <pc:docMk/>
            <pc:sldMk cId="1217511671" sldId="322"/>
            <ac:spMk id="3076" creationId="{00000000-0000-0000-0000-000000000000}"/>
          </ac:spMkLst>
        </pc:spChg>
      </pc:sldChg>
      <pc:sldChg chg="delSp modSp mod modAnim">
        <pc:chgData name="helen liu" userId="359b3e71f01e7129" providerId="LiveId" clId="{CCEB5E31-9079-4463-8B15-7521C8D074AA}" dt="2024-08-27T04:39:07.978" v="216" actId="1035"/>
        <pc:sldMkLst>
          <pc:docMk/>
          <pc:sldMk cId="3780691891" sldId="323"/>
        </pc:sldMkLst>
        <pc:spChg chg="mod">
          <ac:chgData name="helen liu" userId="359b3e71f01e7129" providerId="LiveId" clId="{CCEB5E31-9079-4463-8B15-7521C8D074AA}" dt="2024-08-27T04:39:07.978" v="216" actId="1035"/>
          <ac:spMkLst>
            <pc:docMk/>
            <pc:sldMk cId="3780691891" sldId="323"/>
            <ac:spMk id="7" creationId="{00000000-0000-0000-0000-000000000000}"/>
          </ac:spMkLst>
        </pc:spChg>
        <pc:spChg chg="mod">
          <ac:chgData name="helen liu" userId="359b3e71f01e7129" providerId="LiveId" clId="{CCEB5E31-9079-4463-8B15-7521C8D074AA}" dt="2024-08-27T04:39:07.978" v="216" actId="1035"/>
          <ac:spMkLst>
            <pc:docMk/>
            <pc:sldMk cId="3780691891" sldId="323"/>
            <ac:spMk id="9" creationId="{00000000-0000-0000-0000-000000000000}"/>
          </ac:spMkLst>
        </pc:spChg>
        <pc:spChg chg="del">
          <ac:chgData name="helen liu" userId="359b3e71f01e7129" providerId="LiveId" clId="{CCEB5E31-9079-4463-8B15-7521C8D074AA}" dt="2024-08-22T05:55:32.108" v="77" actId="478"/>
          <ac:spMkLst>
            <pc:docMk/>
            <pc:sldMk cId="3780691891" sldId="323"/>
            <ac:spMk id="3076" creationId="{00000000-0000-0000-0000-000000000000}"/>
          </ac:spMkLst>
        </pc:spChg>
      </pc:sldChg>
      <pc:sldChg chg="delSp modSp mod">
        <pc:chgData name="helen liu" userId="359b3e71f01e7129" providerId="LiveId" clId="{CCEB5E31-9079-4463-8B15-7521C8D074AA}" dt="2024-08-27T04:38:52.660" v="214" actId="20577"/>
        <pc:sldMkLst>
          <pc:docMk/>
          <pc:sldMk cId="2385307371" sldId="324"/>
        </pc:sldMkLst>
        <pc:spChg chg="mod">
          <ac:chgData name="helen liu" userId="359b3e71f01e7129" providerId="LiveId" clId="{CCEB5E31-9079-4463-8B15-7521C8D074AA}" dt="2024-08-27T04:38:51.673" v="213" actId="20577"/>
          <ac:spMkLst>
            <pc:docMk/>
            <pc:sldMk cId="2385307371" sldId="324"/>
            <ac:spMk id="6" creationId="{00000000-0000-0000-0000-000000000000}"/>
          </ac:spMkLst>
        </pc:spChg>
        <pc:spChg chg="mod">
          <ac:chgData name="helen liu" userId="359b3e71f01e7129" providerId="LiveId" clId="{CCEB5E31-9079-4463-8B15-7521C8D074AA}" dt="2024-08-27T04:38:52.660" v="214" actId="20577"/>
          <ac:spMkLst>
            <pc:docMk/>
            <pc:sldMk cId="2385307371" sldId="324"/>
            <ac:spMk id="7" creationId="{00000000-0000-0000-0000-000000000000}"/>
          </ac:spMkLst>
        </pc:spChg>
        <pc:spChg chg="del">
          <ac:chgData name="helen liu" userId="359b3e71f01e7129" providerId="LiveId" clId="{CCEB5E31-9079-4463-8B15-7521C8D074AA}" dt="2024-08-22T05:55:33.106" v="78" actId="478"/>
          <ac:spMkLst>
            <pc:docMk/>
            <pc:sldMk cId="2385307371" sldId="324"/>
            <ac:spMk id="3076" creationId="{00000000-0000-0000-0000-000000000000}"/>
          </ac:spMkLst>
        </pc:spChg>
      </pc:sldChg>
      <pc:sldChg chg="delSp modSp mod">
        <pc:chgData name="helen liu" userId="359b3e71f01e7129" providerId="LiveId" clId="{CCEB5E31-9079-4463-8B15-7521C8D074AA}" dt="2024-08-22T06:02:09.593" v="197" actId="20577"/>
        <pc:sldMkLst>
          <pc:docMk/>
          <pc:sldMk cId="1849973109" sldId="325"/>
        </pc:sldMkLst>
        <pc:spChg chg="mod">
          <ac:chgData name="helen liu" userId="359b3e71f01e7129" providerId="LiveId" clId="{CCEB5E31-9079-4463-8B15-7521C8D074AA}" dt="2024-08-22T06:02:09.593" v="197" actId="20577"/>
          <ac:spMkLst>
            <pc:docMk/>
            <pc:sldMk cId="1849973109" sldId="325"/>
            <ac:spMk id="10" creationId="{00000000-0000-0000-0000-000000000000}"/>
          </ac:spMkLst>
        </pc:spChg>
        <pc:spChg chg="del">
          <ac:chgData name="helen liu" userId="359b3e71f01e7129" providerId="LiveId" clId="{CCEB5E31-9079-4463-8B15-7521C8D074AA}" dt="2024-08-22T05:55:35.311" v="80" actId="478"/>
          <ac:spMkLst>
            <pc:docMk/>
            <pc:sldMk cId="1849973109" sldId="325"/>
            <ac:spMk id="3076" creationId="{00000000-0000-0000-0000-000000000000}"/>
          </ac:spMkLst>
        </pc:spChg>
      </pc:sldChg>
      <pc:sldChg chg="delSp modSp mod">
        <pc:chgData name="helen liu" userId="359b3e71f01e7129" providerId="LiveId" clId="{CCEB5E31-9079-4463-8B15-7521C8D074AA}" dt="2024-08-22T06:02:03.493" v="196" actId="20577"/>
        <pc:sldMkLst>
          <pc:docMk/>
          <pc:sldMk cId="1352633441" sldId="326"/>
        </pc:sldMkLst>
        <pc:spChg chg="mod">
          <ac:chgData name="helen liu" userId="359b3e71f01e7129" providerId="LiveId" clId="{CCEB5E31-9079-4463-8B15-7521C8D074AA}" dt="2024-08-22T06:02:03.493" v="196" actId="20577"/>
          <ac:spMkLst>
            <pc:docMk/>
            <pc:sldMk cId="1352633441" sldId="326"/>
            <ac:spMk id="5" creationId="{00000000-0000-0000-0000-000000000000}"/>
          </ac:spMkLst>
        </pc:spChg>
        <pc:spChg chg="del">
          <ac:chgData name="helen liu" userId="359b3e71f01e7129" providerId="LiveId" clId="{CCEB5E31-9079-4463-8B15-7521C8D074AA}" dt="2024-08-22T05:55:34.041" v="79" actId="478"/>
          <ac:spMkLst>
            <pc:docMk/>
            <pc:sldMk cId="1352633441" sldId="326"/>
            <ac:spMk id="3076" creationId="{00000000-0000-0000-0000-000000000000}"/>
          </ac:spMkLst>
        </pc:spChg>
      </pc:sldChg>
      <pc:sldChg chg="delSp modSp mod">
        <pc:chgData name="helen liu" userId="359b3e71f01e7129" providerId="LiveId" clId="{CCEB5E31-9079-4463-8B15-7521C8D074AA}" dt="2024-08-22T06:02:14.038" v="198" actId="20577"/>
        <pc:sldMkLst>
          <pc:docMk/>
          <pc:sldMk cId="2770411115" sldId="330"/>
        </pc:sldMkLst>
        <pc:spChg chg="mod">
          <ac:chgData name="helen liu" userId="359b3e71f01e7129" providerId="LiveId" clId="{CCEB5E31-9079-4463-8B15-7521C8D074AA}" dt="2024-08-22T06:02:14.038" v="198" actId="20577"/>
          <ac:spMkLst>
            <pc:docMk/>
            <pc:sldMk cId="2770411115" sldId="330"/>
            <ac:spMk id="10" creationId="{00000000-0000-0000-0000-000000000000}"/>
          </ac:spMkLst>
        </pc:spChg>
        <pc:spChg chg="del">
          <ac:chgData name="helen liu" userId="359b3e71f01e7129" providerId="LiveId" clId="{CCEB5E31-9079-4463-8B15-7521C8D074AA}" dt="2024-08-22T05:55:36.596" v="81" actId="478"/>
          <ac:spMkLst>
            <pc:docMk/>
            <pc:sldMk cId="2770411115" sldId="330"/>
            <ac:spMk id="3076" creationId="{00000000-0000-0000-0000-000000000000}"/>
          </ac:spMkLst>
        </pc:spChg>
      </pc:sldChg>
      <pc:sldChg chg="delSp modSp mod">
        <pc:chgData name="helen liu" userId="359b3e71f01e7129" providerId="LiveId" clId="{CCEB5E31-9079-4463-8B15-7521C8D074AA}" dt="2024-08-22T06:02:17.170" v="199" actId="20577"/>
        <pc:sldMkLst>
          <pc:docMk/>
          <pc:sldMk cId="3403715272" sldId="338"/>
        </pc:sldMkLst>
        <pc:spChg chg="mod">
          <ac:chgData name="helen liu" userId="359b3e71f01e7129" providerId="LiveId" clId="{CCEB5E31-9079-4463-8B15-7521C8D074AA}" dt="2024-08-22T06:02:17.170" v="199" actId="20577"/>
          <ac:spMkLst>
            <pc:docMk/>
            <pc:sldMk cId="3403715272" sldId="338"/>
            <ac:spMk id="5" creationId="{00000000-0000-0000-0000-000000000000}"/>
          </ac:spMkLst>
        </pc:spChg>
        <pc:spChg chg="del">
          <ac:chgData name="helen liu" userId="359b3e71f01e7129" providerId="LiveId" clId="{CCEB5E31-9079-4463-8B15-7521C8D074AA}" dt="2024-08-22T05:55:37.933" v="82" actId="478"/>
          <ac:spMkLst>
            <pc:docMk/>
            <pc:sldMk cId="3403715272" sldId="338"/>
            <ac:spMk id="3076" creationId="{00000000-0000-0000-0000-000000000000}"/>
          </ac:spMkLst>
        </pc:spChg>
      </pc:sldChg>
      <pc:sldChg chg="delSp modSp mod">
        <pc:chgData name="helen liu" userId="359b3e71f01e7129" providerId="LiveId" clId="{CCEB5E31-9079-4463-8B15-7521C8D074AA}" dt="2024-08-22T06:02:26.461" v="200" actId="20577"/>
        <pc:sldMkLst>
          <pc:docMk/>
          <pc:sldMk cId="2529767698" sldId="339"/>
        </pc:sldMkLst>
        <pc:spChg chg="mod">
          <ac:chgData name="helen liu" userId="359b3e71f01e7129" providerId="LiveId" clId="{CCEB5E31-9079-4463-8B15-7521C8D074AA}" dt="2024-08-22T06:02:26.461" v="200" actId="20577"/>
          <ac:spMkLst>
            <pc:docMk/>
            <pc:sldMk cId="2529767698" sldId="339"/>
            <ac:spMk id="10" creationId="{00000000-0000-0000-0000-000000000000}"/>
          </ac:spMkLst>
        </pc:spChg>
        <pc:spChg chg="del">
          <ac:chgData name="helen liu" userId="359b3e71f01e7129" providerId="LiveId" clId="{CCEB5E31-9079-4463-8B15-7521C8D074AA}" dt="2024-08-22T05:55:40.080" v="84" actId="478"/>
          <ac:spMkLst>
            <pc:docMk/>
            <pc:sldMk cId="2529767698" sldId="339"/>
            <ac:spMk id="3076" creationId="{00000000-0000-0000-0000-000000000000}"/>
          </ac:spMkLst>
        </pc:spChg>
      </pc:sldChg>
      <pc:sldChg chg="delSp modSp mod">
        <pc:chgData name="helen liu" userId="359b3e71f01e7129" providerId="LiveId" clId="{CCEB5E31-9079-4463-8B15-7521C8D074AA}" dt="2024-08-22T06:02:44.352" v="201" actId="20577"/>
        <pc:sldMkLst>
          <pc:docMk/>
          <pc:sldMk cId="1794021647" sldId="340"/>
        </pc:sldMkLst>
        <pc:spChg chg="mod">
          <ac:chgData name="helen liu" userId="359b3e71f01e7129" providerId="LiveId" clId="{CCEB5E31-9079-4463-8B15-7521C8D074AA}" dt="2024-08-22T06:02:44.352" v="201" actId="20577"/>
          <ac:spMkLst>
            <pc:docMk/>
            <pc:sldMk cId="1794021647" sldId="340"/>
            <ac:spMk id="10" creationId="{00000000-0000-0000-0000-000000000000}"/>
          </ac:spMkLst>
        </pc:spChg>
        <pc:spChg chg="del">
          <ac:chgData name="helen liu" userId="359b3e71f01e7129" providerId="LiveId" clId="{CCEB5E31-9079-4463-8B15-7521C8D074AA}" dt="2024-08-22T05:55:41.439" v="85" actId="478"/>
          <ac:spMkLst>
            <pc:docMk/>
            <pc:sldMk cId="1794021647" sldId="340"/>
            <ac:spMk id="3076" creationId="{00000000-0000-0000-0000-000000000000}"/>
          </ac:spMkLst>
        </pc:spChg>
      </pc:sldChg>
      <pc:sldChg chg="delSp modSp mod">
        <pc:chgData name="helen liu" userId="359b3e71f01e7129" providerId="LiveId" clId="{CCEB5E31-9079-4463-8B15-7521C8D074AA}" dt="2024-08-22T06:02:49.060" v="202" actId="20577"/>
        <pc:sldMkLst>
          <pc:docMk/>
          <pc:sldMk cId="1105993908" sldId="341"/>
        </pc:sldMkLst>
        <pc:spChg chg="mod">
          <ac:chgData name="helen liu" userId="359b3e71f01e7129" providerId="LiveId" clId="{CCEB5E31-9079-4463-8B15-7521C8D074AA}" dt="2024-08-22T06:02:49.060" v="202" actId="20577"/>
          <ac:spMkLst>
            <pc:docMk/>
            <pc:sldMk cId="1105993908" sldId="341"/>
            <ac:spMk id="10" creationId="{00000000-0000-0000-0000-000000000000}"/>
          </ac:spMkLst>
        </pc:spChg>
        <pc:spChg chg="del">
          <ac:chgData name="helen liu" userId="359b3e71f01e7129" providerId="LiveId" clId="{CCEB5E31-9079-4463-8B15-7521C8D074AA}" dt="2024-08-22T05:55:42.606" v="86" actId="478"/>
          <ac:spMkLst>
            <pc:docMk/>
            <pc:sldMk cId="1105993908" sldId="341"/>
            <ac:spMk id="3076" creationId="{00000000-0000-0000-0000-000000000000}"/>
          </ac:spMkLst>
        </pc:spChg>
      </pc:sldChg>
      <pc:sldChg chg="delSp modSp mod">
        <pc:chgData name="helen liu" userId="359b3e71f01e7129" providerId="LiveId" clId="{CCEB5E31-9079-4463-8B15-7521C8D074AA}" dt="2024-08-22T06:02:54.360" v="203" actId="20577"/>
        <pc:sldMkLst>
          <pc:docMk/>
          <pc:sldMk cId="461954304" sldId="344"/>
        </pc:sldMkLst>
        <pc:spChg chg="mod">
          <ac:chgData name="helen liu" userId="359b3e71f01e7129" providerId="LiveId" clId="{CCEB5E31-9079-4463-8B15-7521C8D074AA}" dt="2024-08-22T06:02:54.360" v="203" actId="20577"/>
          <ac:spMkLst>
            <pc:docMk/>
            <pc:sldMk cId="461954304" sldId="344"/>
            <ac:spMk id="10" creationId="{00000000-0000-0000-0000-000000000000}"/>
          </ac:spMkLst>
        </pc:spChg>
        <pc:spChg chg="del">
          <ac:chgData name="helen liu" userId="359b3e71f01e7129" providerId="LiveId" clId="{CCEB5E31-9079-4463-8B15-7521C8D074AA}" dt="2024-08-22T05:55:43.734" v="87" actId="478"/>
          <ac:spMkLst>
            <pc:docMk/>
            <pc:sldMk cId="461954304" sldId="344"/>
            <ac:spMk id="3076" creationId="{00000000-0000-0000-0000-000000000000}"/>
          </ac:spMkLst>
        </pc:spChg>
      </pc:sldChg>
      <pc:sldChg chg="delSp modSp mod">
        <pc:chgData name="helen liu" userId="359b3e71f01e7129" providerId="LiveId" clId="{CCEB5E31-9079-4463-8B15-7521C8D074AA}" dt="2024-08-22T06:02:58.893" v="204" actId="20577"/>
        <pc:sldMkLst>
          <pc:docMk/>
          <pc:sldMk cId="1722959987" sldId="345"/>
        </pc:sldMkLst>
        <pc:spChg chg="mod">
          <ac:chgData name="helen liu" userId="359b3e71f01e7129" providerId="LiveId" clId="{CCEB5E31-9079-4463-8B15-7521C8D074AA}" dt="2024-08-22T06:02:58.893" v="204" actId="20577"/>
          <ac:spMkLst>
            <pc:docMk/>
            <pc:sldMk cId="1722959987" sldId="345"/>
            <ac:spMk id="10" creationId="{00000000-0000-0000-0000-000000000000}"/>
          </ac:spMkLst>
        </pc:spChg>
        <pc:spChg chg="del">
          <ac:chgData name="helen liu" userId="359b3e71f01e7129" providerId="LiveId" clId="{CCEB5E31-9079-4463-8B15-7521C8D074AA}" dt="2024-08-22T05:55:44.828" v="88" actId="478"/>
          <ac:spMkLst>
            <pc:docMk/>
            <pc:sldMk cId="1722959987" sldId="345"/>
            <ac:spMk id="3076" creationId="{00000000-0000-0000-0000-000000000000}"/>
          </ac:spMkLst>
        </pc:spChg>
      </pc:sldChg>
      <pc:sldChg chg="delSp modSp mod">
        <pc:chgData name="helen liu" userId="359b3e71f01e7129" providerId="LiveId" clId="{CCEB5E31-9079-4463-8B15-7521C8D074AA}" dt="2024-08-22T06:03:03.649" v="205" actId="20577"/>
        <pc:sldMkLst>
          <pc:docMk/>
          <pc:sldMk cId="3154453538" sldId="346"/>
        </pc:sldMkLst>
        <pc:spChg chg="mod">
          <ac:chgData name="helen liu" userId="359b3e71f01e7129" providerId="LiveId" clId="{CCEB5E31-9079-4463-8B15-7521C8D074AA}" dt="2024-08-22T06:03:03.649" v="205" actId="20577"/>
          <ac:spMkLst>
            <pc:docMk/>
            <pc:sldMk cId="3154453538" sldId="346"/>
            <ac:spMk id="5" creationId="{00000000-0000-0000-0000-000000000000}"/>
          </ac:spMkLst>
        </pc:spChg>
        <pc:spChg chg="del">
          <ac:chgData name="helen liu" userId="359b3e71f01e7129" providerId="LiveId" clId="{CCEB5E31-9079-4463-8B15-7521C8D074AA}" dt="2024-08-22T05:55:45.703" v="89" actId="478"/>
          <ac:spMkLst>
            <pc:docMk/>
            <pc:sldMk cId="3154453538" sldId="346"/>
            <ac:spMk id="3076" creationId="{00000000-0000-0000-0000-000000000000}"/>
          </ac:spMkLst>
        </pc:spChg>
      </pc:sldChg>
      <pc:sldChg chg="delSp">
        <pc:chgData name="helen liu" userId="359b3e71f01e7129" providerId="LiveId" clId="{CCEB5E31-9079-4463-8B15-7521C8D074AA}" dt="2024-08-22T05:55:46.836" v="90" actId="478"/>
        <pc:sldMkLst>
          <pc:docMk/>
          <pc:sldMk cId="707474658" sldId="347"/>
        </pc:sldMkLst>
        <pc:spChg chg="del">
          <ac:chgData name="helen liu" userId="359b3e71f01e7129" providerId="LiveId" clId="{CCEB5E31-9079-4463-8B15-7521C8D074AA}" dt="2024-08-22T05:55:46.836" v="90" actId="478"/>
          <ac:spMkLst>
            <pc:docMk/>
            <pc:sldMk cId="707474658" sldId="347"/>
            <ac:spMk id="3076" creationId="{00000000-0000-0000-0000-000000000000}"/>
          </ac:spMkLst>
        </pc:spChg>
      </pc:sldChg>
      <pc:sldChg chg="delSp modSp mod">
        <pc:chgData name="helen liu" userId="359b3e71f01e7129" providerId="LiveId" clId="{CCEB5E31-9079-4463-8B15-7521C8D074AA}" dt="2024-08-22T06:03:08.624" v="206" actId="20577"/>
        <pc:sldMkLst>
          <pc:docMk/>
          <pc:sldMk cId="2238061063" sldId="348"/>
        </pc:sldMkLst>
        <pc:spChg chg="mod">
          <ac:chgData name="helen liu" userId="359b3e71f01e7129" providerId="LiveId" clId="{CCEB5E31-9079-4463-8B15-7521C8D074AA}" dt="2024-08-22T06:03:08.624" v="206" actId="20577"/>
          <ac:spMkLst>
            <pc:docMk/>
            <pc:sldMk cId="2238061063" sldId="348"/>
            <ac:spMk id="5" creationId="{00000000-0000-0000-0000-000000000000}"/>
          </ac:spMkLst>
        </pc:spChg>
        <pc:spChg chg="del">
          <ac:chgData name="helen liu" userId="359b3e71f01e7129" providerId="LiveId" clId="{CCEB5E31-9079-4463-8B15-7521C8D074AA}" dt="2024-08-22T05:55:47.839" v="91" actId="478"/>
          <ac:spMkLst>
            <pc:docMk/>
            <pc:sldMk cId="2238061063" sldId="348"/>
            <ac:spMk id="3076" creationId="{00000000-0000-0000-0000-000000000000}"/>
          </ac:spMkLst>
        </pc:spChg>
      </pc:sldChg>
      <pc:sldChg chg="delSp modSp mod">
        <pc:chgData name="helen liu" userId="359b3e71f01e7129" providerId="LiveId" clId="{CCEB5E31-9079-4463-8B15-7521C8D074AA}" dt="2024-08-22T06:03:14.413" v="207" actId="20577"/>
        <pc:sldMkLst>
          <pc:docMk/>
          <pc:sldMk cId="1978691360" sldId="349"/>
        </pc:sldMkLst>
        <pc:spChg chg="mod">
          <ac:chgData name="helen liu" userId="359b3e71f01e7129" providerId="LiveId" clId="{CCEB5E31-9079-4463-8B15-7521C8D074AA}" dt="2024-08-22T06:03:14.413" v="207" actId="20577"/>
          <ac:spMkLst>
            <pc:docMk/>
            <pc:sldMk cId="1978691360" sldId="349"/>
            <ac:spMk id="5" creationId="{00000000-0000-0000-0000-000000000000}"/>
          </ac:spMkLst>
        </pc:spChg>
        <pc:spChg chg="del">
          <ac:chgData name="helen liu" userId="359b3e71f01e7129" providerId="LiveId" clId="{CCEB5E31-9079-4463-8B15-7521C8D074AA}" dt="2024-08-22T05:55:49.150" v="92" actId="478"/>
          <ac:spMkLst>
            <pc:docMk/>
            <pc:sldMk cId="1978691360" sldId="349"/>
            <ac:spMk id="3076" creationId="{00000000-0000-0000-0000-000000000000}"/>
          </ac:spMkLst>
        </pc:spChg>
      </pc:sldChg>
      <pc:sldChg chg="delSp">
        <pc:chgData name="helen liu" userId="359b3e71f01e7129" providerId="LiveId" clId="{CCEB5E31-9079-4463-8B15-7521C8D074AA}" dt="2024-08-22T05:34:52.209" v="50" actId="478"/>
        <pc:sldMkLst>
          <pc:docMk/>
          <pc:sldMk cId="3254627680" sldId="358"/>
        </pc:sldMkLst>
        <pc:spChg chg="del">
          <ac:chgData name="helen liu" userId="359b3e71f01e7129" providerId="LiveId" clId="{CCEB5E31-9079-4463-8B15-7521C8D074AA}" dt="2024-08-22T05:34:52.209" v="50" actId="478"/>
          <ac:spMkLst>
            <pc:docMk/>
            <pc:sldMk cId="3254627680" sldId="358"/>
            <ac:spMk id="3076" creationId="{00000000-0000-0000-0000-000000000000}"/>
          </ac:spMkLst>
        </pc:spChg>
      </pc:sldChg>
      <pc:sldChg chg="delSp">
        <pc:chgData name="helen liu" userId="359b3e71f01e7129" providerId="LiveId" clId="{CCEB5E31-9079-4463-8B15-7521C8D074AA}" dt="2024-08-22T05:34:54.243" v="51" actId="478"/>
        <pc:sldMkLst>
          <pc:docMk/>
          <pc:sldMk cId="1281635137" sldId="359"/>
        </pc:sldMkLst>
        <pc:spChg chg="del">
          <ac:chgData name="helen liu" userId="359b3e71f01e7129" providerId="LiveId" clId="{CCEB5E31-9079-4463-8B15-7521C8D074AA}" dt="2024-08-22T05:34:54.243" v="51" actId="478"/>
          <ac:spMkLst>
            <pc:docMk/>
            <pc:sldMk cId="1281635137" sldId="359"/>
            <ac:spMk id="3076" creationId="{00000000-0000-0000-0000-000000000000}"/>
          </ac:spMkLst>
        </pc:spChg>
      </pc:sldChg>
      <pc:sldChg chg="delSp">
        <pc:chgData name="helen liu" userId="359b3e71f01e7129" providerId="LiveId" clId="{CCEB5E31-9079-4463-8B15-7521C8D074AA}" dt="2024-08-22T05:34:55.642" v="52" actId="478"/>
        <pc:sldMkLst>
          <pc:docMk/>
          <pc:sldMk cId="357013237" sldId="360"/>
        </pc:sldMkLst>
        <pc:spChg chg="del">
          <ac:chgData name="helen liu" userId="359b3e71f01e7129" providerId="LiveId" clId="{CCEB5E31-9079-4463-8B15-7521C8D074AA}" dt="2024-08-22T05:34:55.642" v="52" actId="478"/>
          <ac:spMkLst>
            <pc:docMk/>
            <pc:sldMk cId="357013237" sldId="360"/>
            <ac:spMk id="3076" creationId="{00000000-0000-0000-0000-000000000000}"/>
          </ac:spMkLst>
        </pc:spChg>
      </pc:sldChg>
      <pc:sldChg chg="delSp">
        <pc:chgData name="helen liu" userId="359b3e71f01e7129" providerId="LiveId" clId="{CCEB5E31-9079-4463-8B15-7521C8D074AA}" dt="2024-08-22T05:34:58.446" v="54" actId="478"/>
        <pc:sldMkLst>
          <pc:docMk/>
          <pc:sldMk cId="2217993236" sldId="368"/>
        </pc:sldMkLst>
        <pc:spChg chg="del">
          <ac:chgData name="helen liu" userId="359b3e71f01e7129" providerId="LiveId" clId="{CCEB5E31-9079-4463-8B15-7521C8D074AA}" dt="2024-08-22T05:34:58.446" v="54" actId="478"/>
          <ac:spMkLst>
            <pc:docMk/>
            <pc:sldMk cId="2217993236" sldId="368"/>
            <ac:spMk id="3076" creationId="{00000000-0000-0000-0000-000000000000}"/>
          </ac:spMkLst>
        </pc:spChg>
      </pc:sldChg>
      <pc:sldChg chg="delSp">
        <pc:chgData name="helen liu" userId="359b3e71f01e7129" providerId="LiveId" clId="{CCEB5E31-9079-4463-8B15-7521C8D074AA}" dt="2024-08-22T05:34:59.653" v="55" actId="478"/>
        <pc:sldMkLst>
          <pc:docMk/>
          <pc:sldMk cId="1512177023" sldId="373"/>
        </pc:sldMkLst>
        <pc:spChg chg="del">
          <ac:chgData name="helen liu" userId="359b3e71f01e7129" providerId="LiveId" clId="{CCEB5E31-9079-4463-8B15-7521C8D074AA}" dt="2024-08-22T05:34:59.653" v="55" actId="478"/>
          <ac:spMkLst>
            <pc:docMk/>
            <pc:sldMk cId="1512177023" sldId="373"/>
            <ac:spMk id="3076" creationId="{00000000-0000-0000-0000-000000000000}"/>
          </ac:spMkLst>
        </pc:spChg>
      </pc:sldChg>
      <pc:sldChg chg="delSp">
        <pc:chgData name="helen liu" userId="359b3e71f01e7129" providerId="LiveId" clId="{CCEB5E31-9079-4463-8B15-7521C8D074AA}" dt="2024-08-22T05:35:00.872" v="56" actId="478"/>
        <pc:sldMkLst>
          <pc:docMk/>
          <pc:sldMk cId="1784460635" sldId="376"/>
        </pc:sldMkLst>
        <pc:spChg chg="del">
          <ac:chgData name="helen liu" userId="359b3e71f01e7129" providerId="LiveId" clId="{CCEB5E31-9079-4463-8B15-7521C8D074AA}" dt="2024-08-22T05:35:00.872" v="56" actId="478"/>
          <ac:spMkLst>
            <pc:docMk/>
            <pc:sldMk cId="1784460635" sldId="376"/>
            <ac:spMk id="3076" creationId="{00000000-0000-0000-0000-000000000000}"/>
          </ac:spMkLst>
        </pc:spChg>
      </pc:sldChg>
      <pc:sldChg chg="delSp modSp mod">
        <pc:chgData name="helen liu" userId="359b3e71f01e7129" providerId="LiveId" clId="{CCEB5E31-9079-4463-8B15-7521C8D074AA}" dt="2024-08-22T06:01:18.001" v="183" actId="20577"/>
        <pc:sldMkLst>
          <pc:docMk/>
          <pc:sldMk cId="495537212" sldId="377"/>
        </pc:sldMkLst>
        <pc:spChg chg="mod">
          <ac:chgData name="helen liu" userId="359b3e71f01e7129" providerId="LiveId" clId="{CCEB5E31-9079-4463-8B15-7521C8D074AA}" dt="2024-08-22T06:01:18.001" v="183" actId="20577"/>
          <ac:spMkLst>
            <pc:docMk/>
            <pc:sldMk cId="495537212" sldId="377"/>
            <ac:spMk id="5" creationId="{00000000-0000-0000-0000-000000000000}"/>
          </ac:spMkLst>
        </pc:spChg>
        <pc:spChg chg="del">
          <ac:chgData name="helen liu" userId="359b3e71f01e7129" providerId="LiveId" clId="{CCEB5E31-9079-4463-8B15-7521C8D074AA}" dt="2024-08-22T05:55:22.809" v="70" actId="478"/>
          <ac:spMkLst>
            <pc:docMk/>
            <pc:sldMk cId="495537212" sldId="377"/>
            <ac:spMk id="3076" creationId="{00000000-0000-0000-0000-000000000000}"/>
          </ac:spMkLst>
        </pc:spChg>
      </pc:sldChg>
      <pc:sldChg chg="delSp">
        <pc:chgData name="helen liu" userId="359b3e71f01e7129" providerId="LiveId" clId="{CCEB5E31-9079-4463-8B15-7521C8D074AA}" dt="2024-08-22T05:55:39.050" v="83" actId="478"/>
        <pc:sldMkLst>
          <pc:docMk/>
          <pc:sldMk cId="2738904613" sldId="378"/>
        </pc:sldMkLst>
        <pc:spChg chg="del">
          <ac:chgData name="helen liu" userId="359b3e71f01e7129" providerId="LiveId" clId="{CCEB5E31-9079-4463-8B15-7521C8D074AA}" dt="2024-08-22T05:55:39.050" v="83" actId="478"/>
          <ac:spMkLst>
            <pc:docMk/>
            <pc:sldMk cId="2738904613" sldId="378"/>
            <ac:spMk id="3076" creationId="{00000000-0000-0000-0000-000000000000}"/>
          </ac:spMkLst>
        </pc:spChg>
      </pc:sldChg>
      <pc:sldChg chg="delSp">
        <pc:chgData name="helen liu" userId="359b3e71f01e7129" providerId="LiveId" clId="{CCEB5E31-9079-4463-8B15-7521C8D074AA}" dt="2024-08-22T05:35:15.700" v="66" actId="478"/>
        <pc:sldMkLst>
          <pc:docMk/>
          <pc:sldMk cId="3135312377" sldId="380"/>
        </pc:sldMkLst>
        <pc:spChg chg="del">
          <ac:chgData name="helen liu" userId="359b3e71f01e7129" providerId="LiveId" clId="{CCEB5E31-9079-4463-8B15-7521C8D074AA}" dt="2024-08-22T05:35:15.700" v="66" actId="478"/>
          <ac:spMkLst>
            <pc:docMk/>
            <pc:sldMk cId="3135312377" sldId="380"/>
            <ac:spMk id="3076" creationId="{00000000-0000-0000-0000-000000000000}"/>
          </ac:spMkLst>
        </pc:spChg>
      </pc:sldChg>
    </pc:docChg>
  </pc:docChgLst>
  <pc:docChgLst>
    <pc:chgData name="helen liu" userId="359b3e71f01e7129" providerId="LiveId" clId="{4D07B7A6-AD52-4255-B3CC-3C93D8FEED36}"/>
    <pc:docChg chg="modSld">
      <pc:chgData name="helen liu" userId="359b3e71f01e7129" providerId="LiveId" clId="{4D07B7A6-AD52-4255-B3CC-3C93D8FEED36}" dt="2024-02-26T03:11:41.728" v="5" actId="20577"/>
      <pc:docMkLst>
        <pc:docMk/>
      </pc:docMkLst>
      <pc:sldChg chg="modSp mod">
        <pc:chgData name="helen liu" userId="359b3e71f01e7129" providerId="LiveId" clId="{4D07B7A6-AD52-4255-B3CC-3C93D8FEED36}" dt="2024-02-26T03:11:41.728" v="5" actId="20577"/>
        <pc:sldMkLst>
          <pc:docMk/>
          <pc:sldMk cId="2642244138" sldId="283"/>
        </pc:sldMkLst>
        <pc:spChg chg="mod">
          <ac:chgData name="helen liu" userId="359b3e71f01e7129" providerId="LiveId" clId="{4D07B7A6-AD52-4255-B3CC-3C93D8FEED36}" dt="2024-02-26T03:11:41.728" v="5" actId="20577"/>
          <ac:spMkLst>
            <pc:docMk/>
            <pc:sldMk cId="2642244138" sldId="283"/>
            <ac:spMk id="3075" creationId="{00000000-0000-0000-0000-000000000000}"/>
          </ac:spMkLst>
        </pc:spChg>
      </pc:sldChg>
    </pc:docChg>
  </pc:docChgLst>
  <pc:docChgLst>
    <pc:chgData name="liu helen" userId="359b3e71f01e7129" providerId="LiveId" clId="{64200C50-892C-4511-BCAB-A3B181463D26}"/>
    <pc:docChg chg="undo custSel addSld delSld modSld sldOrd">
      <pc:chgData name="liu helen" userId="359b3e71f01e7129" providerId="LiveId" clId="{64200C50-892C-4511-BCAB-A3B181463D26}" dt="2019-04-22T14:52:15.291" v="550" actId="207"/>
      <pc:docMkLst>
        <pc:docMk/>
      </pc:docMkLst>
      <pc:sldChg chg="addSp modSp modAnim">
        <pc:chgData name="liu helen" userId="359b3e71f01e7129" providerId="LiveId" clId="{64200C50-892C-4511-BCAB-A3B181463D26}" dt="2019-04-22T11:06:30.469" v="400" actId="20577"/>
        <pc:sldMkLst>
          <pc:docMk/>
          <pc:sldMk cId="2532303394" sldId="296"/>
        </pc:sldMkLst>
        <pc:spChg chg="add mod">
          <ac:chgData name="liu helen" userId="359b3e71f01e7129" providerId="LiveId" clId="{64200C50-892C-4511-BCAB-A3B181463D26}" dt="2019-04-22T11:02:43.493" v="380" actId="207"/>
          <ac:spMkLst>
            <pc:docMk/>
            <pc:sldMk cId="2532303394" sldId="296"/>
            <ac:spMk id="6" creationId="{B0493E76-05B9-4230-8126-69EFA411D208}"/>
          </ac:spMkLst>
        </pc:spChg>
        <pc:spChg chg="add mod">
          <ac:chgData name="liu helen" userId="359b3e71f01e7129" providerId="LiveId" clId="{64200C50-892C-4511-BCAB-A3B181463D26}" dt="2019-04-22T11:06:29.180" v="398" actId="14100"/>
          <ac:spMkLst>
            <pc:docMk/>
            <pc:sldMk cId="2532303394" sldId="296"/>
            <ac:spMk id="9" creationId="{42FBD8F4-350B-4A86-92C4-76B590FFF98D}"/>
          </ac:spMkLst>
        </pc:spChg>
      </pc:sldChg>
      <pc:sldChg chg="delSp modSp modAnim">
        <pc:chgData name="liu helen" userId="359b3e71f01e7129" providerId="LiveId" clId="{64200C50-892C-4511-BCAB-A3B181463D26}" dt="2019-04-22T11:21:03.100" v="423"/>
        <pc:sldMkLst>
          <pc:docMk/>
          <pc:sldMk cId="4005907243" sldId="299"/>
        </pc:sldMkLst>
        <pc:spChg chg="mod topLvl">
          <ac:chgData name="liu helen" userId="359b3e71f01e7129" providerId="LiveId" clId="{64200C50-892C-4511-BCAB-A3B181463D26}" dt="2019-04-22T11:19:31.954" v="407" actId="165"/>
          <ac:spMkLst>
            <pc:docMk/>
            <pc:sldMk cId="4005907243" sldId="299"/>
            <ac:spMk id="8" creationId="{00000000-0000-0000-0000-000000000000}"/>
          </ac:spMkLst>
        </pc:spChg>
        <pc:spChg chg="mod topLvl">
          <ac:chgData name="liu helen" userId="359b3e71f01e7129" providerId="LiveId" clId="{64200C50-892C-4511-BCAB-A3B181463D26}" dt="2019-04-22T11:19:31.954" v="407" actId="165"/>
          <ac:spMkLst>
            <pc:docMk/>
            <pc:sldMk cId="4005907243" sldId="299"/>
            <ac:spMk id="9" creationId="{00000000-0000-0000-0000-000000000000}"/>
          </ac:spMkLst>
        </pc:spChg>
        <pc:spChg chg="mod topLvl">
          <ac:chgData name="liu helen" userId="359b3e71f01e7129" providerId="LiveId" clId="{64200C50-892C-4511-BCAB-A3B181463D26}" dt="2019-04-22T11:19:31.954" v="407" actId="165"/>
          <ac:spMkLst>
            <pc:docMk/>
            <pc:sldMk cId="4005907243" sldId="299"/>
            <ac:spMk id="10" creationId="{00000000-0000-0000-0000-000000000000}"/>
          </ac:spMkLst>
        </pc:spChg>
        <pc:spChg chg="mod topLvl">
          <ac:chgData name="liu helen" userId="359b3e71f01e7129" providerId="LiveId" clId="{64200C50-892C-4511-BCAB-A3B181463D26}" dt="2019-04-22T11:19:31.954" v="407" actId="165"/>
          <ac:spMkLst>
            <pc:docMk/>
            <pc:sldMk cId="4005907243" sldId="299"/>
            <ac:spMk id="11" creationId="{00000000-0000-0000-0000-000000000000}"/>
          </ac:spMkLst>
        </pc:spChg>
        <pc:spChg chg="mod topLvl">
          <ac:chgData name="liu helen" userId="359b3e71f01e7129" providerId="LiveId" clId="{64200C50-892C-4511-BCAB-A3B181463D26}" dt="2019-04-22T11:19:31.954" v="407" actId="165"/>
          <ac:spMkLst>
            <pc:docMk/>
            <pc:sldMk cId="4005907243" sldId="299"/>
            <ac:spMk id="12" creationId="{00000000-0000-0000-0000-000000000000}"/>
          </ac:spMkLst>
        </pc:spChg>
        <pc:spChg chg="mod topLvl">
          <ac:chgData name="liu helen" userId="359b3e71f01e7129" providerId="LiveId" clId="{64200C50-892C-4511-BCAB-A3B181463D26}" dt="2019-04-22T11:19:31.954" v="407" actId="165"/>
          <ac:spMkLst>
            <pc:docMk/>
            <pc:sldMk cId="4005907243" sldId="299"/>
            <ac:spMk id="13" creationId="{00000000-0000-0000-0000-000000000000}"/>
          </ac:spMkLst>
        </pc:spChg>
        <pc:spChg chg="mod topLvl">
          <ac:chgData name="liu helen" userId="359b3e71f01e7129" providerId="LiveId" clId="{64200C50-892C-4511-BCAB-A3B181463D26}" dt="2019-04-22T11:19:31.954" v="407" actId="165"/>
          <ac:spMkLst>
            <pc:docMk/>
            <pc:sldMk cId="4005907243" sldId="299"/>
            <ac:spMk id="14" creationId="{00000000-0000-0000-0000-000000000000}"/>
          </ac:spMkLst>
        </pc:spChg>
        <pc:spChg chg="mod topLvl">
          <ac:chgData name="liu helen" userId="359b3e71f01e7129" providerId="LiveId" clId="{64200C50-892C-4511-BCAB-A3B181463D26}" dt="2019-04-22T11:19:31.954" v="407" actId="165"/>
          <ac:spMkLst>
            <pc:docMk/>
            <pc:sldMk cId="4005907243" sldId="299"/>
            <ac:spMk id="15" creationId="{00000000-0000-0000-0000-000000000000}"/>
          </ac:spMkLst>
        </pc:spChg>
        <pc:spChg chg="mod topLvl">
          <ac:chgData name="liu helen" userId="359b3e71f01e7129" providerId="LiveId" clId="{64200C50-892C-4511-BCAB-A3B181463D26}" dt="2019-04-22T11:19:31.954" v="407" actId="165"/>
          <ac:spMkLst>
            <pc:docMk/>
            <pc:sldMk cId="4005907243" sldId="299"/>
            <ac:spMk id="16" creationId="{00000000-0000-0000-0000-000000000000}"/>
          </ac:spMkLst>
        </pc:spChg>
        <pc:spChg chg="mod topLvl">
          <ac:chgData name="liu helen" userId="359b3e71f01e7129" providerId="LiveId" clId="{64200C50-892C-4511-BCAB-A3B181463D26}" dt="2019-04-22T11:20:06.127" v="413" actId="165"/>
          <ac:spMkLst>
            <pc:docMk/>
            <pc:sldMk cId="4005907243" sldId="299"/>
            <ac:spMk id="18" creationId="{00000000-0000-0000-0000-000000000000}"/>
          </ac:spMkLst>
        </pc:spChg>
        <pc:spChg chg="mod topLvl">
          <ac:chgData name="liu helen" userId="359b3e71f01e7129" providerId="LiveId" clId="{64200C50-892C-4511-BCAB-A3B181463D26}" dt="2019-04-22T11:20:06.127" v="413" actId="165"/>
          <ac:spMkLst>
            <pc:docMk/>
            <pc:sldMk cId="4005907243" sldId="299"/>
            <ac:spMk id="19" creationId="{00000000-0000-0000-0000-000000000000}"/>
          </ac:spMkLst>
        </pc:spChg>
        <pc:spChg chg="mod topLvl">
          <ac:chgData name="liu helen" userId="359b3e71f01e7129" providerId="LiveId" clId="{64200C50-892C-4511-BCAB-A3B181463D26}" dt="2019-04-22T11:20:11.759" v="414" actId="165"/>
          <ac:spMkLst>
            <pc:docMk/>
            <pc:sldMk cId="4005907243" sldId="299"/>
            <ac:spMk id="21" creationId="{00000000-0000-0000-0000-000000000000}"/>
          </ac:spMkLst>
        </pc:spChg>
        <pc:spChg chg="mod topLvl">
          <ac:chgData name="liu helen" userId="359b3e71f01e7129" providerId="LiveId" clId="{64200C50-892C-4511-BCAB-A3B181463D26}" dt="2019-04-22T11:20:11.759" v="414" actId="165"/>
          <ac:spMkLst>
            <pc:docMk/>
            <pc:sldMk cId="4005907243" sldId="299"/>
            <ac:spMk id="22" creationId="{00000000-0000-0000-0000-000000000000}"/>
          </ac:spMkLst>
        </pc:spChg>
        <pc:grpChg chg="del">
          <ac:chgData name="liu helen" userId="359b3e71f01e7129" providerId="LiveId" clId="{64200C50-892C-4511-BCAB-A3B181463D26}" dt="2019-04-22T11:19:31.954" v="407" actId="165"/>
          <ac:grpSpMkLst>
            <pc:docMk/>
            <pc:sldMk cId="4005907243" sldId="299"/>
            <ac:grpSpMk id="7" creationId="{00000000-0000-0000-0000-000000000000}"/>
          </ac:grpSpMkLst>
        </pc:grpChg>
        <pc:grpChg chg="del">
          <ac:chgData name="liu helen" userId="359b3e71f01e7129" providerId="LiveId" clId="{64200C50-892C-4511-BCAB-A3B181463D26}" dt="2019-04-22T11:20:06.127" v="413" actId="165"/>
          <ac:grpSpMkLst>
            <pc:docMk/>
            <pc:sldMk cId="4005907243" sldId="299"/>
            <ac:grpSpMk id="17" creationId="{00000000-0000-0000-0000-000000000000}"/>
          </ac:grpSpMkLst>
        </pc:grpChg>
        <pc:grpChg chg="del">
          <ac:chgData name="liu helen" userId="359b3e71f01e7129" providerId="LiveId" clId="{64200C50-892C-4511-BCAB-A3B181463D26}" dt="2019-04-22T11:20:11.759" v="414" actId="165"/>
          <ac:grpSpMkLst>
            <pc:docMk/>
            <pc:sldMk cId="4005907243" sldId="299"/>
            <ac:grpSpMk id="20" creationId="{00000000-0000-0000-0000-000000000000}"/>
          </ac:grpSpMkLst>
        </pc:grpChg>
      </pc:sldChg>
      <pc:sldChg chg="modAnim">
        <pc:chgData name="liu helen" userId="359b3e71f01e7129" providerId="LiveId" clId="{64200C50-892C-4511-BCAB-A3B181463D26}" dt="2019-04-22T11:21:32.799" v="427"/>
        <pc:sldMkLst>
          <pc:docMk/>
          <pc:sldMk cId="1565941708" sldId="300"/>
        </pc:sldMkLst>
      </pc:sldChg>
      <pc:sldChg chg="modSp modAnim">
        <pc:chgData name="liu helen" userId="359b3e71f01e7129" providerId="LiveId" clId="{64200C50-892C-4511-BCAB-A3B181463D26}" dt="2019-04-22T11:23:24.646" v="435" actId="207"/>
        <pc:sldMkLst>
          <pc:docMk/>
          <pc:sldMk cId="3912619676" sldId="301"/>
        </pc:sldMkLst>
        <pc:spChg chg="mod">
          <ac:chgData name="liu helen" userId="359b3e71f01e7129" providerId="LiveId" clId="{64200C50-892C-4511-BCAB-A3B181463D26}" dt="2019-04-22T11:23:24.646" v="435" actId="207"/>
          <ac:spMkLst>
            <pc:docMk/>
            <pc:sldMk cId="3912619676" sldId="301"/>
            <ac:spMk id="24" creationId="{00000000-0000-0000-0000-000000000000}"/>
          </ac:spMkLst>
        </pc:spChg>
      </pc:sldChg>
      <pc:sldChg chg="modAnim">
        <pc:chgData name="liu helen" userId="359b3e71f01e7129" providerId="LiveId" clId="{64200C50-892C-4511-BCAB-A3B181463D26}" dt="2019-04-22T11:25:26.124" v="438"/>
        <pc:sldMkLst>
          <pc:docMk/>
          <pc:sldMk cId="377049292" sldId="303"/>
        </pc:sldMkLst>
      </pc:sldChg>
      <pc:sldChg chg="modAnim">
        <pc:chgData name="liu helen" userId="359b3e71f01e7129" providerId="LiveId" clId="{64200C50-892C-4511-BCAB-A3B181463D26}" dt="2019-04-22T11:36:57.567" v="442"/>
        <pc:sldMkLst>
          <pc:docMk/>
          <pc:sldMk cId="2645978873" sldId="305"/>
        </pc:sldMkLst>
      </pc:sldChg>
      <pc:sldChg chg="addSp modSp modAnim">
        <pc:chgData name="liu helen" userId="359b3e71f01e7129" providerId="LiveId" clId="{64200C50-892C-4511-BCAB-A3B181463D26}" dt="2019-04-22T13:42:54.649" v="543"/>
        <pc:sldMkLst>
          <pc:docMk/>
          <pc:sldMk cId="3872418770" sldId="307"/>
        </pc:sldMkLst>
        <pc:spChg chg="mod">
          <ac:chgData name="liu helen" userId="359b3e71f01e7129" providerId="LiveId" clId="{64200C50-892C-4511-BCAB-A3B181463D26}" dt="2019-04-22T11:38:46.159" v="443" actId="164"/>
          <ac:spMkLst>
            <pc:docMk/>
            <pc:sldMk cId="3872418770" sldId="307"/>
            <ac:spMk id="8" creationId="{00000000-0000-0000-0000-000000000000}"/>
          </ac:spMkLst>
        </pc:spChg>
        <pc:spChg chg="mod">
          <ac:chgData name="liu helen" userId="359b3e71f01e7129" providerId="LiveId" clId="{64200C50-892C-4511-BCAB-A3B181463D26}" dt="2019-04-22T11:38:46.159" v="443" actId="164"/>
          <ac:spMkLst>
            <pc:docMk/>
            <pc:sldMk cId="3872418770" sldId="307"/>
            <ac:spMk id="9" creationId="{00000000-0000-0000-0000-000000000000}"/>
          </ac:spMkLst>
        </pc:spChg>
        <pc:spChg chg="mod">
          <ac:chgData name="liu helen" userId="359b3e71f01e7129" providerId="LiveId" clId="{64200C50-892C-4511-BCAB-A3B181463D26}" dt="2019-04-22T11:38:46.159" v="443" actId="164"/>
          <ac:spMkLst>
            <pc:docMk/>
            <pc:sldMk cId="3872418770" sldId="307"/>
            <ac:spMk id="10" creationId="{00000000-0000-0000-0000-000000000000}"/>
          </ac:spMkLst>
        </pc:spChg>
        <pc:spChg chg="mod">
          <ac:chgData name="liu helen" userId="359b3e71f01e7129" providerId="LiveId" clId="{64200C50-892C-4511-BCAB-A3B181463D26}" dt="2019-04-22T11:38:46.159" v="443" actId="164"/>
          <ac:spMkLst>
            <pc:docMk/>
            <pc:sldMk cId="3872418770" sldId="307"/>
            <ac:spMk id="11" creationId="{00000000-0000-0000-0000-000000000000}"/>
          </ac:spMkLst>
        </pc:spChg>
        <pc:grpChg chg="add mod">
          <ac:chgData name="liu helen" userId="359b3e71f01e7129" providerId="LiveId" clId="{64200C50-892C-4511-BCAB-A3B181463D26}" dt="2019-04-22T11:38:46.159" v="443" actId="164"/>
          <ac:grpSpMkLst>
            <pc:docMk/>
            <pc:sldMk cId="3872418770" sldId="307"/>
            <ac:grpSpMk id="2" creationId="{78AE6520-A4CE-4309-942E-AE223C04661D}"/>
          </ac:grpSpMkLst>
        </pc:grpChg>
        <pc:cxnChg chg="mod">
          <ac:chgData name="liu helen" userId="359b3e71f01e7129" providerId="LiveId" clId="{64200C50-892C-4511-BCAB-A3B181463D26}" dt="2019-04-22T11:38:46.159" v="443" actId="164"/>
          <ac:cxnSpMkLst>
            <pc:docMk/>
            <pc:sldMk cId="3872418770" sldId="307"/>
            <ac:cxnSpMk id="12" creationId="{00000000-0000-0000-0000-000000000000}"/>
          </ac:cxnSpMkLst>
        </pc:cxnChg>
        <pc:cxnChg chg="mod">
          <ac:chgData name="liu helen" userId="359b3e71f01e7129" providerId="LiveId" clId="{64200C50-892C-4511-BCAB-A3B181463D26}" dt="2019-04-22T11:38:46.159" v="443" actId="164"/>
          <ac:cxnSpMkLst>
            <pc:docMk/>
            <pc:sldMk cId="3872418770" sldId="307"/>
            <ac:cxnSpMk id="13" creationId="{00000000-0000-0000-0000-000000000000}"/>
          </ac:cxnSpMkLst>
        </pc:cxnChg>
        <pc:cxnChg chg="mod">
          <ac:chgData name="liu helen" userId="359b3e71f01e7129" providerId="LiveId" clId="{64200C50-892C-4511-BCAB-A3B181463D26}" dt="2019-04-22T11:38:46.159" v="443" actId="164"/>
          <ac:cxnSpMkLst>
            <pc:docMk/>
            <pc:sldMk cId="3872418770" sldId="307"/>
            <ac:cxnSpMk id="14" creationId="{00000000-0000-0000-0000-000000000000}"/>
          </ac:cxnSpMkLst>
        </pc:cxnChg>
      </pc:sldChg>
      <pc:sldChg chg="modSp modAnim">
        <pc:chgData name="liu helen" userId="359b3e71f01e7129" providerId="LiveId" clId="{64200C50-892C-4511-BCAB-A3B181463D26}" dt="2019-04-22T14:29:14.508" v="544" actId="207"/>
        <pc:sldMkLst>
          <pc:docMk/>
          <pc:sldMk cId="257897919" sldId="316"/>
        </pc:sldMkLst>
        <pc:spChg chg="mod">
          <ac:chgData name="liu helen" userId="359b3e71f01e7129" providerId="LiveId" clId="{64200C50-892C-4511-BCAB-A3B181463D26}" dt="2019-04-22T14:29:14.508" v="544" actId="207"/>
          <ac:spMkLst>
            <pc:docMk/>
            <pc:sldMk cId="257897919" sldId="316"/>
            <ac:spMk id="7" creationId="{00000000-0000-0000-0000-000000000000}"/>
          </ac:spMkLst>
        </pc:spChg>
      </pc:sldChg>
      <pc:sldChg chg="modSp modAnim">
        <pc:chgData name="liu helen" userId="359b3e71f01e7129" providerId="LiveId" clId="{64200C50-892C-4511-BCAB-A3B181463D26}" dt="2019-04-22T14:38:45.345" v="547" actId="207"/>
        <pc:sldMkLst>
          <pc:docMk/>
          <pc:sldMk cId="1309344741" sldId="317"/>
        </pc:sldMkLst>
        <pc:spChg chg="mod">
          <ac:chgData name="liu helen" userId="359b3e71f01e7129" providerId="LiveId" clId="{64200C50-892C-4511-BCAB-A3B181463D26}" dt="2019-04-22T14:38:45.345" v="547" actId="207"/>
          <ac:spMkLst>
            <pc:docMk/>
            <pc:sldMk cId="1309344741" sldId="317"/>
            <ac:spMk id="7" creationId="{00000000-0000-0000-0000-000000000000}"/>
          </ac:spMkLst>
        </pc:spChg>
      </pc:sldChg>
      <pc:sldChg chg="modSp modAnim">
        <pc:chgData name="liu helen" userId="359b3e71f01e7129" providerId="LiveId" clId="{64200C50-892C-4511-BCAB-A3B181463D26}" dt="2019-04-22T12:05:43.618" v="505"/>
        <pc:sldMkLst>
          <pc:docMk/>
          <pc:sldMk cId="122280427" sldId="319"/>
        </pc:sldMkLst>
        <pc:spChg chg="mod">
          <ac:chgData name="liu helen" userId="359b3e71f01e7129" providerId="LiveId" clId="{64200C50-892C-4511-BCAB-A3B181463D26}" dt="2019-04-22T11:54:00.666" v="453" actId="207"/>
          <ac:spMkLst>
            <pc:docMk/>
            <pc:sldMk cId="122280427" sldId="319"/>
            <ac:spMk id="13" creationId="{00000000-0000-0000-0000-000000000000}"/>
          </ac:spMkLst>
        </pc:spChg>
      </pc:sldChg>
      <pc:sldChg chg="modSp modAnim">
        <pc:chgData name="liu helen" userId="359b3e71f01e7129" providerId="LiveId" clId="{64200C50-892C-4511-BCAB-A3B181463D26}" dt="2019-04-22T12:06:18.547" v="506"/>
        <pc:sldMkLst>
          <pc:docMk/>
          <pc:sldMk cId="2407551549" sldId="321"/>
        </pc:sldMkLst>
        <pc:spChg chg="mod">
          <ac:chgData name="liu helen" userId="359b3e71f01e7129" providerId="LiveId" clId="{64200C50-892C-4511-BCAB-A3B181463D26}" dt="2019-04-22T11:55:36.364" v="455" actId="207"/>
          <ac:spMkLst>
            <pc:docMk/>
            <pc:sldMk cId="2407551549" sldId="321"/>
            <ac:spMk id="9" creationId="{00000000-0000-0000-0000-000000000000}"/>
          </ac:spMkLst>
        </pc:spChg>
      </pc:sldChg>
      <pc:sldChg chg="modSp modAnim">
        <pc:chgData name="liu helen" userId="359b3e71f01e7129" providerId="LiveId" clId="{64200C50-892C-4511-BCAB-A3B181463D26}" dt="2019-04-22T14:52:15.291" v="550" actId="207"/>
        <pc:sldMkLst>
          <pc:docMk/>
          <pc:sldMk cId="1217511671" sldId="322"/>
        </pc:sldMkLst>
        <pc:spChg chg="mod">
          <ac:chgData name="liu helen" userId="359b3e71f01e7129" providerId="LiveId" clId="{64200C50-892C-4511-BCAB-A3B181463D26}" dt="2019-04-22T14:52:15.291" v="550" actId="207"/>
          <ac:spMkLst>
            <pc:docMk/>
            <pc:sldMk cId="1217511671" sldId="322"/>
            <ac:spMk id="9" creationId="{00000000-0000-0000-0000-000000000000}"/>
          </ac:spMkLst>
        </pc:spChg>
      </pc:sldChg>
      <pc:sldChg chg="modAnim">
        <pc:chgData name="liu helen" userId="359b3e71f01e7129" providerId="LiveId" clId="{64200C50-892C-4511-BCAB-A3B181463D26}" dt="2019-04-22T12:07:17.627" v="510"/>
        <pc:sldMkLst>
          <pc:docMk/>
          <pc:sldMk cId="3780691891" sldId="323"/>
        </pc:sldMkLst>
      </pc:sldChg>
      <pc:sldChg chg="modAnim">
        <pc:chgData name="liu helen" userId="359b3e71f01e7129" providerId="LiveId" clId="{64200C50-892C-4511-BCAB-A3B181463D26}" dt="2019-04-22T12:20:46.072" v="511"/>
        <pc:sldMkLst>
          <pc:docMk/>
          <pc:sldMk cId="1105993908" sldId="341"/>
        </pc:sldMkLst>
      </pc:sldChg>
      <pc:sldChg chg="addSp delSp modSp">
        <pc:chgData name="liu helen" userId="359b3e71f01e7129" providerId="LiveId" clId="{64200C50-892C-4511-BCAB-A3B181463D26}" dt="2019-04-22T12:45:35.603" v="542" actId="1035"/>
        <pc:sldMkLst>
          <pc:docMk/>
          <pc:sldMk cId="1722959987" sldId="345"/>
        </pc:sldMkLst>
        <pc:spChg chg="mod">
          <ac:chgData name="liu helen" userId="359b3e71f01e7129" providerId="LiveId" clId="{64200C50-892C-4511-BCAB-A3B181463D26}" dt="2019-04-22T12:45:35.603" v="542" actId="1035"/>
          <ac:spMkLst>
            <pc:docMk/>
            <pc:sldMk cId="1722959987" sldId="345"/>
            <ac:spMk id="8" creationId="{00000000-0000-0000-0000-000000000000}"/>
          </ac:spMkLst>
        </pc:spChg>
        <pc:spChg chg="mod">
          <ac:chgData name="liu helen" userId="359b3e71f01e7129" providerId="LiveId" clId="{64200C50-892C-4511-BCAB-A3B181463D26}" dt="2019-04-22T12:45:35.603" v="542" actId="1035"/>
          <ac:spMkLst>
            <pc:docMk/>
            <pc:sldMk cId="1722959987" sldId="345"/>
            <ac:spMk id="10" creationId="{00000000-0000-0000-0000-000000000000}"/>
          </ac:spMkLst>
        </pc:spChg>
        <pc:picChg chg="add del mod">
          <ac:chgData name="liu helen" userId="359b3e71f01e7129" providerId="LiveId" clId="{64200C50-892C-4511-BCAB-A3B181463D26}" dt="2019-04-22T12:45:02.521" v="530" actId="478"/>
          <ac:picMkLst>
            <pc:docMk/>
            <pc:sldMk cId="1722959987" sldId="345"/>
            <ac:picMk id="3" creationId="{2D45C1F4-3E45-45FB-A5C7-D86A9C5458EC}"/>
          </ac:picMkLst>
        </pc:picChg>
        <pc:picChg chg="add mod modCrop">
          <ac:chgData name="liu helen" userId="359b3e71f01e7129" providerId="LiveId" clId="{64200C50-892C-4511-BCAB-A3B181463D26}" dt="2019-04-22T12:45:32.714" v="539" actId="1076"/>
          <ac:picMkLst>
            <pc:docMk/>
            <pc:sldMk cId="1722959987" sldId="345"/>
            <ac:picMk id="6" creationId="{5D983F29-F8E2-4389-AAF5-65B4DAEEA790}"/>
          </ac:picMkLst>
        </pc:picChg>
      </pc:sldChg>
      <pc:sldChg chg="modSp">
        <pc:chgData name="liu helen" userId="359b3e71f01e7129" providerId="LiveId" clId="{64200C50-892C-4511-BCAB-A3B181463D26}" dt="2019-04-22T12:25:47.219" v="517" actId="207"/>
        <pc:sldMkLst>
          <pc:docMk/>
          <pc:sldMk cId="2238061063" sldId="348"/>
        </pc:sldMkLst>
        <pc:spChg chg="mod">
          <ac:chgData name="liu helen" userId="359b3e71f01e7129" providerId="LiveId" clId="{64200C50-892C-4511-BCAB-A3B181463D26}" dt="2019-04-22T12:25:47.219" v="517" actId="207"/>
          <ac:spMkLst>
            <pc:docMk/>
            <pc:sldMk cId="2238061063" sldId="348"/>
            <ac:spMk id="7" creationId="{00000000-0000-0000-0000-000000000000}"/>
          </ac:spMkLst>
        </pc:spChg>
      </pc:sldChg>
      <pc:sldChg chg="modSp modAnim">
        <pc:chgData name="liu helen" userId="359b3e71f01e7129" providerId="LiveId" clId="{64200C50-892C-4511-BCAB-A3B181463D26}" dt="2019-04-22T06:53:16.329" v="16" actId="20577"/>
        <pc:sldMkLst>
          <pc:docMk/>
          <pc:sldMk cId="1281635137" sldId="359"/>
        </pc:sldMkLst>
        <pc:spChg chg="mod">
          <ac:chgData name="liu helen" userId="359b3e71f01e7129" providerId="LiveId" clId="{64200C50-892C-4511-BCAB-A3B181463D26}" dt="2019-04-22T06:53:16.329" v="16" actId="20577"/>
          <ac:spMkLst>
            <pc:docMk/>
            <pc:sldMk cId="1281635137" sldId="359"/>
            <ac:spMk id="7" creationId="{00000000-0000-0000-0000-000000000000}"/>
          </ac:spMkLst>
        </pc:spChg>
      </pc:sldChg>
      <pc:sldChg chg="modAnim">
        <pc:chgData name="liu helen" userId="359b3e71f01e7129" providerId="LiveId" clId="{64200C50-892C-4511-BCAB-A3B181463D26}" dt="2019-04-22T06:53:14.264" v="13"/>
        <pc:sldMkLst>
          <pc:docMk/>
          <pc:sldMk cId="357013237" sldId="360"/>
        </pc:sldMkLst>
      </pc:sldChg>
      <pc:sldChg chg="ord modAnim">
        <pc:chgData name="liu helen" userId="359b3e71f01e7129" providerId="LiveId" clId="{64200C50-892C-4511-BCAB-A3B181463D26}" dt="2019-04-22T11:18:53.307" v="406"/>
        <pc:sldMkLst>
          <pc:docMk/>
          <pc:sldMk cId="1512177023" sldId="373"/>
        </pc:sldMkLst>
      </pc:sldChg>
      <pc:sldChg chg="delSp modSp ord delAnim modAnim">
        <pc:chgData name="liu helen" userId="359b3e71f01e7129" providerId="LiveId" clId="{64200C50-892C-4511-BCAB-A3B181463D26}" dt="2019-04-22T11:08:58.180" v="402"/>
        <pc:sldMkLst>
          <pc:docMk/>
          <pc:sldMk cId="1784460635" sldId="376"/>
        </pc:sldMkLst>
        <pc:spChg chg="mod">
          <ac:chgData name="liu helen" userId="359b3e71f01e7129" providerId="LiveId" clId="{64200C50-892C-4511-BCAB-A3B181463D26}" dt="2019-04-22T10:30:04.782" v="264" actId="1035"/>
          <ac:spMkLst>
            <pc:docMk/>
            <pc:sldMk cId="1784460635" sldId="376"/>
            <ac:spMk id="7" creationId="{00000000-0000-0000-0000-000000000000}"/>
          </ac:spMkLst>
        </pc:spChg>
        <pc:spChg chg="mod">
          <ac:chgData name="liu helen" userId="359b3e71f01e7129" providerId="LiveId" clId="{64200C50-892C-4511-BCAB-A3B181463D26}" dt="2019-04-22T10:30:04.782" v="264" actId="1035"/>
          <ac:spMkLst>
            <pc:docMk/>
            <pc:sldMk cId="1784460635" sldId="376"/>
            <ac:spMk id="18" creationId="{00000000-0000-0000-0000-000000000000}"/>
          </ac:spMkLst>
        </pc:spChg>
        <pc:spChg chg="del">
          <ac:chgData name="liu helen" userId="359b3e71f01e7129" providerId="LiveId" clId="{64200C50-892C-4511-BCAB-A3B181463D26}" dt="2019-04-22T10:06:22.469" v="18" actId="478"/>
          <ac:spMkLst>
            <pc:docMk/>
            <pc:sldMk cId="1784460635" sldId="376"/>
            <ac:spMk id="19" creationId="{00000000-0000-0000-0000-000000000000}"/>
          </ac:spMkLst>
        </pc:spChg>
        <pc:spChg chg="del">
          <ac:chgData name="liu helen" userId="359b3e71f01e7129" providerId="LiveId" clId="{64200C50-892C-4511-BCAB-A3B181463D26}" dt="2019-04-22T10:06:24.565" v="19" actId="478"/>
          <ac:spMkLst>
            <pc:docMk/>
            <pc:sldMk cId="1784460635" sldId="376"/>
            <ac:spMk id="20" creationId="{00000000-0000-0000-0000-000000000000}"/>
          </ac:spMkLst>
        </pc:spChg>
      </pc:sldChg>
      <pc:sldChg chg="modAnim">
        <pc:chgData name="liu helen" userId="359b3e71f01e7129" providerId="LiveId" clId="{64200C50-892C-4511-BCAB-A3B181463D26}" dt="2019-04-22T11:41:38.931" v="449"/>
        <pc:sldMkLst>
          <pc:docMk/>
          <pc:sldMk cId="495537212" sldId="377"/>
        </pc:sldMkLst>
      </pc:sldChg>
      <pc:sldChg chg="delSp modSp add del delAnim modAnim">
        <pc:chgData name="liu helen" userId="359b3e71f01e7129" providerId="LiveId" clId="{64200C50-892C-4511-BCAB-A3B181463D26}" dt="2019-04-22T11:07:17.244" v="401" actId="2696"/>
        <pc:sldMkLst>
          <pc:docMk/>
          <pc:sldMk cId="3059699076" sldId="379"/>
        </pc:sldMkLst>
        <pc:spChg chg="del">
          <ac:chgData name="liu helen" userId="359b3e71f01e7129" providerId="LiveId" clId="{64200C50-892C-4511-BCAB-A3B181463D26}" dt="2019-04-22T10:30:11.546" v="266" actId="478"/>
          <ac:spMkLst>
            <pc:docMk/>
            <pc:sldMk cId="3059699076" sldId="379"/>
            <ac:spMk id="7" creationId="{00000000-0000-0000-0000-000000000000}"/>
          </ac:spMkLst>
        </pc:spChg>
        <pc:spChg chg="del">
          <ac:chgData name="liu helen" userId="359b3e71f01e7129" providerId="LiveId" clId="{64200C50-892C-4511-BCAB-A3B181463D26}" dt="2019-04-22T10:30:09.931" v="265" actId="478"/>
          <ac:spMkLst>
            <pc:docMk/>
            <pc:sldMk cId="3059699076" sldId="379"/>
            <ac:spMk id="18" creationId="{00000000-0000-0000-0000-000000000000}"/>
          </ac:spMkLst>
        </pc:spChg>
        <pc:spChg chg="mod">
          <ac:chgData name="liu helen" userId="359b3e71f01e7129" providerId="LiveId" clId="{64200C50-892C-4511-BCAB-A3B181463D26}" dt="2019-04-22T10:30:16.865" v="315" actId="1035"/>
          <ac:spMkLst>
            <pc:docMk/>
            <pc:sldMk cId="3059699076" sldId="379"/>
            <ac:spMk id="19" creationId="{00000000-0000-0000-0000-000000000000}"/>
          </ac:spMkLst>
        </pc:spChg>
        <pc:spChg chg="mod">
          <ac:chgData name="liu helen" userId="359b3e71f01e7129" providerId="LiveId" clId="{64200C50-892C-4511-BCAB-A3B181463D26}" dt="2019-04-22T10:30:16.865" v="315" actId="1035"/>
          <ac:spMkLst>
            <pc:docMk/>
            <pc:sldMk cId="3059699076" sldId="379"/>
            <ac:spMk id="2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46858C5-5707-4E8A-9542-A80E47B88A12}" type="datetimeFigureOut">
              <a:rPr lang="zh-CN" altLang="en-US" smtClean="0"/>
              <a:t>2024/8/26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A3C7B1-9A3B-48CA-8F2F-F1F643D34EA7}" type="slidenum">
              <a:rPr lang="zh-CN" altLang="en-US" smtClean="0"/>
              <a:t>‹#›</a:t>
            </a:fld>
            <a:endParaRPr lang="zh-CN" altLang="en-US"/>
          </a:p>
        </p:txBody>
      </p:sp>
    </p:spTree>
    <p:extLst>
      <p:ext uri="{BB962C8B-B14F-4D97-AF65-F5344CB8AC3E}">
        <p14:creationId xmlns:p14="http://schemas.microsoft.com/office/powerpoint/2010/main" val="1451728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0E11E5EA-FA06-4B5D-8145-448511346E9E}" type="datetimeFigureOut">
              <a:rPr lang="zh-CN" altLang="en-US">
                <a:solidFill>
                  <a:prstClr val="black">
                    <a:tint val="75000"/>
                  </a:prstClr>
                </a:solidFill>
              </a:rPr>
              <a:pPr>
                <a:defRPr/>
              </a:pPr>
              <a:t>2024/8/26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DDA92F46-70D6-4656-BA7E-7F9405FC3AC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90105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14003D9-4812-4834-8F7D-3D8A8DF57355}" type="datetimeFigureOut">
              <a:rPr lang="zh-CN" altLang="en-US">
                <a:solidFill>
                  <a:prstClr val="black">
                    <a:tint val="75000"/>
                  </a:prstClr>
                </a:solidFill>
              </a:rPr>
              <a:pPr>
                <a:defRPr/>
              </a:pPr>
              <a:t>2024/8/26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A267D4CE-BC2C-454C-9A96-3B2C5C639C04}"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750009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9B4DEEF2-60ED-4C97-8700-431BF37F01B4}" type="datetimeFigureOut">
              <a:rPr lang="zh-CN" altLang="en-US">
                <a:solidFill>
                  <a:prstClr val="black">
                    <a:tint val="75000"/>
                  </a:prstClr>
                </a:solidFill>
              </a:rPr>
              <a:pPr>
                <a:defRPr/>
              </a:pPr>
              <a:t>2024/8/26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4C0DE2C4-1E43-473F-BC96-7A89CF8D3DBC}"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918163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22ADB3BC-6A15-4B4E-B3EC-2B22393D67A6}" type="datetimeFigureOut">
              <a:rPr lang="zh-CN" altLang="en-US">
                <a:solidFill>
                  <a:prstClr val="black">
                    <a:tint val="75000"/>
                  </a:prstClr>
                </a:solidFill>
              </a:rPr>
              <a:pPr>
                <a:defRPr/>
              </a:pPr>
              <a:t>2024/8/26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5C50BAF4-A01C-4510-8842-A05D1C58BB6F}"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824520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DBDBE68A-3C2D-4974-99CD-764D1F231297}" type="datetimeFigureOut">
              <a:rPr lang="zh-CN" altLang="en-US">
                <a:solidFill>
                  <a:prstClr val="black">
                    <a:tint val="75000"/>
                  </a:prstClr>
                </a:solidFill>
              </a:rPr>
              <a:pPr>
                <a:defRPr/>
              </a:pPr>
              <a:t>2024/8/26</a:t>
            </a:fld>
            <a:endParaRPr lang="zh-CN" altLang="en-US">
              <a:solidFill>
                <a:prstClr val="black">
                  <a:tint val="75000"/>
                </a:prstClr>
              </a:solidFill>
            </a:endParaRPr>
          </a:p>
        </p:txBody>
      </p:sp>
      <p:sp>
        <p:nvSpPr>
          <p:cNvPr id="5"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12"/>
          </p:nvPr>
        </p:nvSpPr>
        <p:spPr/>
        <p:txBody>
          <a:bodyPr/>
          <a:lstStyle>
            <a:lvl1pPr>
              <a:defRPr/>
            </a:lvl1pPr>
          </a:lstStyle>
          <a:p>
            <a:pPr>
              <a:defRPr/>
            </a:pPr>
            <a:fld id="{2A3C44A2-C225-46B0-B5DA-CAEBA880961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293412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B93C24A-EBC9-45B7-BC4F-94CACF9BBFE6}" type="datetimeFigureOut">
              <a:rPr lang="zh-CN" altLang="en-US">
                <a:solidFill>
                  <a:prstClr val="black">
                    <a:tint val="75000"/>
                  </a:prstClr>
                </a:solidFill>
              </a:rPr>
              <a:pPr>
                <a:defRPr/>
              </a:pPr>
              <a:t>2024/8/26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C90CA80B-5A0B-4058-A40F-D8E816545AA7}"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776130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53D6A08F-8828-447F-B738-361D5BEF4282}" type="datetimeFigureOut">
              <a:rPr lang="zh-CN" altLang="en-US">
                <a:solidFill>
                  <a:prstClr val="black">
                    <a:tint val="75000"/>
                  </a:prstClr>
                </a:solidFill>
              </a:rPr>
              <a:pPr>
                <a:defRPr/>
              </a:pPr>
              <a:t>2024/8/26</a:t>
            </a:fld>
            <a:endParaRPr lang="zh-CN" altLang="en-US">
              <a:solidFill>
                <a:prstClr val="black">
                  <a:tint val="75000"/>
                </a:prstClr>
              </a:solidFill>
            </a:endParaRPr>
          </a:p>
        </p:txBody>
      </p:sp>
      <p:sp>
        <p:nvSpPr>
          <p:cNvPr id="8"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9" name="灯片编号占位符 5"/>
          <p:cNvSpPr>
            <a:spLocks noGrp="1"/>
          </p:cNvSpPr>
          <p:nvPr>
            <p:ph type="sldNum" sz="quarter" idx="12"/>
          </p:nvPr>
        </p:nvSpPr>
        <p:spPr/>
        <p:txBody>
          <a:bodyPr/>
          <a:lstStyle>
            <a:lvl1pPr>
              <a:defRPr/>
            </a:lvl1pPr>
          </a:lstStyle>
          <a:p>
            <a:pPr>
              <a:defRPr/>
            </a:pPr>
            <a:fld id="{E131C24A-C027-44D9-B0BA-BFF0BCF5C6BF}"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1489979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92BC719B-FEAE-4EDC-BEA1-694273BFE919}" type="datetimeFigureOut">
              <a:rPr lang="zh-CN" altLang="en-US">
                <a:solidFill>
                  <a:prstClr val="black">
                    <a:tint val="75000"/>
                  </a:prstClr>
                </a:solidFill>
              </a:rPr>
              <a:pPr>
                <a:defRPr/>
              </a:pPr>
              <a:t>2024/8/26</a:t>
            </a:fld>
            <a:endParaRPr lang="zh-CN" altLang="en-US">
              <a:solidFill>
                <a:prstClr val="black">
                  <a:tint val="75000"/>
                </a:prstClr>
              </a:solidFill>
            </a:endParaRPr>
          </a:p>
        </p:txBody>
      </p:sp>
      <p:sp>
        <p:nvSpPr>
          <p:cNvPr id="4"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5" name="灯片编号占位符 5"/>
          <p:cNvSpPr>
            <a:spLocks noGrp="1"/>
          </p:cNvSpPr>
          <p:nvPr>
            <p:ph type="sldNum" sz="quarter" idx="12"/>
          </p:nvPr>
        </p:nvSpPr>
        <p:spPr/>
        <p:txBody>
          <a:bodyPr/>
          <a:lstStyle>
            <a:lvl1pPr>
              <a:defRPr/>
            </a:lvl1pPr>
          </a:lstStyle>
          <a:p>
            <a:pPr>
              <a:defRPr/>
            </a:pPr>
            <a:fld id="{2ED1BB72-D4A8-4E94-BD3E-6A22A5B3293F}"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27312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F05C34D6-8C8F-41A9-B7F7-225DC1F9580C}" type="datetimeFigureOut">
              <a:rPr lang="zh-CN" altLang="en-US">
                <a:solidFill>
                  <a:prstClr val="black">
                    <a:tint val="75000"/>
                  </a:prstClr>
                </a:solidFill>
              </a:rPr>
              <a:pPr>
                <a:defRPr/>
              </a:pPr>
              <a:t>2024/8/26</a:t>
            </a:fld>
            <a:endParaRPr lang="zh-CN" altLang="en-US">
              <a:solidFill>
                <a:prstClr val="black">
                  <a:tint val="75000"/>
                </a:prstClr>
              </a:solidFill>
            </a:endParaRPr>
          </a:p>
        </p:txBody>
      </p:sp>
      <p:sp>
        <p:nvSpPr>
          <p:cNvPr id="3"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4" name="灯片编号占位符 5"/>
          <p:cNvSpPr>
            <a:spLocks noGrp="1"/>
          </p:cNvSpPr>
          <p:nvPr>
            <p:ph type="sldNum" sz="quarter" idx="12"/>
          </p:nvPr>
        </p:nvSpPr>
        <p:spPr/>
        <p:txBody>
          <a:bodyPr/>
          <a:lstStyle>
            <a:lvl1pPr>
              <a:defRPr/>
            </a:lvl1pPr>
          </a:lstStyle>
          <a:p>
            <a:pPr>
              <a:defRPr/>
            </a:pPr>
            <a:fld id="{D2001DC6-60A0-4EDB-9223-C70AFC4F040D}"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3216154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E8CB3FD7-D026-4D52-92F7-0CFBB9CEDC40}" type="datetimeFigureOut">
              <a:rPr lang="zh-CN" altLang="en-US">
                <a:solidFill>
                  <a:prstClr val="black">
                    <a:tint val="75000"/>
                  </a:prstClr>
                </a:solidFill>
              </a:rPr>
              <a:pPr>
                <a:defRPr/>
              </a:pPr>
              <a:t>2024/8/26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A1644CD2-7A42-41EF-899B-DF640357C026}"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663568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FEEFDF1-2D4C-45A4-A4DD-BF2D047681DF}" type="datetimeFigureOut">
              <a:rPr lang="zh-CN" altLang="en-US">
                <a:solidFill>
                  <a:prstClr val="black">
                    <a:tint val="75000"/>
                  </a:prstClr>
                </a:solidFill>
              </a:rPr>
              <a:pPr>
                <a:defRPr/>
              </a:pPr>
              <a:t>2024/8/26</a:t>
            </a:fld>
            <a:endParaRPr lang="zh-CN" altLang="en-US">
              <a:solidFill>
                <a:prstClr val="black">
                  <a:tint val="75000"/>
                </a:prstClr>
              </a:solidFill>
            </a:endParaRPr>
          </a:p>
        </p:txBody>
      </p:sp>
      <p:sp>
        <p:nvSpPr>
          <p:cNvPr id="6" name="页脚占位符 4"/>
          <p:cNvSpPr>
            <a:spLocks noGrp="1"/>
          </p:cNvSpPr>
          <p:nvPr>
            <p:ph type="ftr" sz="quarter" idx="11"/>
          </p:nvPr>
        </p:nvSpPr>
        <p:spPr/>
        <p:txBody>
          <a:bodyPr/>
          <a:lstStyle>
            <a:lvl1pPr>
              <a:defRPr/>
            </a:lvl1pPr>
          </a:lstStyle>
          <a:p>
            <a:pPr>
              <a:defRPr/>
            </a:pPr>
            <a:endParaRPr lang="zh-CN" altLang="en-US">
              <a:solidFill>
                <a:prstClr val="black">
                  <a:tint val="75000"/>
                </a:prstClr>
              </a:solidFill>
            </a:endParaRPr>
          </a:p>
        </p:txBody>
      </p:sp>
      <p:sp>
        <p:nvSpPr>
          <p:cNvPr id="7" name="灯片编号占位符 5"/>
          <p:cNvSpPr>
            <a:spLocks noGrp="1"/>
          </p:cNvSpPr>
          <p:nvPr>
            <p:ph type="sldNum" sz="quarter" idx="12"/>
          </p:nvPr>
        </p:nvSpPr>
        <p:spPr/>
        <p:txBody>
          <a:bodyPr/>
          <a:lstStyle>
            <a:lvl1pPr>
              <a:defRPr/>
            </a:lvl1pPr>
          </a:lstStyle>
          <a:p>
            <a:pPr>
              <a:defRPr/>
            </a:pPr>
            <a:fld id="{19DE112B-F7A6-4F0B-AA0A-538ED91C796B}"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824534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defRPr>
            </a:lvl1pPr>
          </a:lstStyle>
          <a:p>
            <a:pPr>
              <a:defRPr/>
            </a:pPr>
            <a:fld id="{CB095D33-03D8-4791-8107-6821224447CF}" type="datetimeFigureOut">
              <a:rPr lang="zh-CN" altLang="en-US">
                <a:solidFill>
                  <a:prstClr val="black">
                    <a:tint val="75000"/>
                  </a:prstClr>
                </a:solidFill>
              </a:rPr>
              <a:pPr>
                <a:defRPr/>
              </a:pPr>
              <a:t>2024/8/26</a:t>
            </a:fld>
            <a:endParaRPr lang="zh-CN" altLang="en-US">
              <a:solidFill>
                <a:prstClr val="black">
                  <a:tint val="75000"/>
                </a:prstClr>
              </a:solidFill>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solidFill>
                <a:prstClr val="black">
                  <a:tint val="75000"/>
                </a:prstClr>
              </a:solidFill>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9937BE6B-DAEC-460C-9505-78D7A6547D28}" type="slidenum">
              <a:rPr lang="zh-CN" altLang="en-US">
                <a:solidFill>
                  <a:prstClr val="black">
                    <a:tint val="75000"/>
                  </a:prstClr>
                </a:solidFill>
              </a:rPr>
              <a:pPr>
                <a:defRPr/>
              </a:pPr>
              <a:t>‹#›</a:t>
            </a:fld>
            <a:endParaRPr lang="zh-CN" altLang="en-US">
              <a:solidFill>
                <a:prstClr val="black">
                  <a:tint val="75000"/>
                </a:prstClr>
              </a:solidFill>
            </a:endParaRPr>
          </a:p>
        </p:txBody>
      </p:sp>
    </p:spTree>
    <p:extLst>
      <p:ext uri="{BB962C8B-B14F-4D97-AF65-F5344CB8AC3E}">
        <p14:creationId xmlns:p14="http://schemas.microsoft.com/office/powerpoint/2010/main" val="21547857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0" name="标题 1"/>
          <p:cNvSpPr>
            <a:spLocks noGrp="1"/>
          </p:cNvSpPr>
          <p:nvPr>
            <p:ph type="ctrTitle"/>
          </p:nvPr>
        </p:nvSpPr>
        <p:spPr>
          <a:xfrm>
            <a:off x="1331912" y="2681288"/>
            <a:ext cx="6912495" cy="892175"/>
          </a:xfrm>
        </p:spPr>
        <p:txBody>
          <a:bodyPr/>
          <a:lstStyle/>
          <a:p>
            <a:pPr eaLnBrk="1" hangingPunct="1"/>
            <a:r>
              <a:rPr lang="zh-CN" altLang="en-US" sz="4000" dirty="0">
                <a:solidFill>
                  <a:schemeClr val="bg1"/>
                </a:solidFill>
                <a:latin typeface="Times New Roman" panose="02020603050405020304" pitchFamily="18" charset="0"/>
                <a:ea typeface="黑体" pitchFamily="2" charset="-122"/>
                <a:cs typeface="Times New Roman" panose="02020603050405020304" pitchFamily="18" charset="0"/>
              </a:rPr>
              <a:t>模拟与数字电路</a:t>
            </a:r>
            <a:r>
              <a:rPr lang="en-US" altLang="zh-CN" sz="4000" dirty="0">
                <a:solidFill>
                  <a:schemeClr val="bg1"/>
                </a:solidFill>
                <a:latin typeface="Times New Roman" panose="02020603050405020304" pitchFamily="18" charset="0"/>
                <a:ea typeface="黑体" pitchFamily="2" charset="-122"/>
                <a:cs typeface="Times New Roman" panose="02020603050405020304" pitchFamily="18" charset="0"/>
              </a:rPr>
              <a:t>——EDA</a:t>
            </a:r>
            <a:r>
              <a:rPr lang="zh-CN" altLang="en-US" sz="4000" dirty="0">
                <a:solidFill>
                  <a:schemeClr val="bg1"/>
                </a:solidFill>
                <a:latin typeface="Times New Roman" panose="02020603050405020304" pitchFamily="18" charset="0"/>
                <a:ea typeface="黑体" pitchFamily="2" charset="-122"/>
                <a:cs typeface="Times New Roman" panose="02020603050405020304" pitchFamily="18" charset="0"/>
              </a:rPr>
              <a:t>部分</a:t>
            </a:r>
            <a:endParaRPr lang="zh-CN" altLang="en-US" sz="4000" dirty="0">
              <a:solidFill>
                <a:schemeClr val="bg1"/>
              </a:solidFill>
              <a:latin typeface="黑体" pitchFamily="2" charset="-122"/>
              <a:ea typeface="黑体" pitchFamily="2" charset="-122"/>
            </a:endParaRPr>
          </a:p>
        </p:txBody>
      </p:sp>
      <p:sp>
        <p:nvSpPr>
          <p:cNvPr id="3" name="副标题 2"/>
          <p:cNvSpPr>
            <a:spLocks noGrp="1"/>
          </p:cNvSpPr>
          <p:nvPr>
            <p:ph type="subTitle" idx="1"/>
          </p:nvPr>
        </p:nvSpPr>
        <p:spPr>
          <a:xfrm>
            <a:off x="1371600" y="3789362"/>
            <a:ext cx="6400800" cy="2375941"/>
          </a:xfrm>
        </p:spPr>
        <p:txBody>
          <a:bodyPr rtlCol="0">
            <a:normAutofit fontScale="32500" lnSpcReduction="20000"/>
          </a:bodyPr>
          <a:lstStyle/>
          <a:p>
            <a:pPr eaLnBrk="1" hangingPunct="1">
              <a:lnSpc>
                <a:spcPct val="170000"/>
              </a:lnSpc>
              <a:spcBef>
                <a:spcPct val="0"/>
              </a:spcBef>
              <a:defRPr/>
            </a:pPr>
            <a:r>
              <a:rPr lang="zh-CN" altLang="en-US" sz="9600" b="1" dirty="0">
                <a:solidFill>
                  <a:srgbClr val="292929"/>
                </a:solidFill>
                <a:latin typeface="Arial" charset="0"/>
                <a:ea typeface="楷体_GB2312" pitchFamily="49" charset="-122"/>
              </a:rPr>
              <a:t>信息科学与工程学院</a:t>
            </a:r>
            <a:endParaRPr lang="en-US" altLang="zh-CN" sz="9600" b="1" dirty="0">
              <a:solidFill>
                <a:srgbClr val="292929"/>
              </a:solidFill>
              <a:latin typeface="Arial" charset="0"/>
              <a:ea typeface="楷体_GB2312" pitchFamily="49" charset="-122"/>
            </a:endParaRPr>
          </a:p>
          <a:p>
            <a:pPr eaLnBrk="1" hangingPunct="1">
              <a:lnSpc>
                <a:spcPct val="170000"/>
              </a:lnSpc>
              <a:spcBef>
                <a:spcPct val="0"/>
              </a:spcBef>
              <a:defRPr/>
            </a:pPr>
            <a:r>
              <a:rPr lang="zh-CN" altLang="en-US" sz="9600" b="1" dirty="0">
                <a:solidFill>
                  <a:srgbClr val="292929"/>
                </a:solidFill>
                <a:latin typeface="Arial" charset="0"/>
                <a:ea typeface="楷体_GB2312" pitchFamily="49" charset="-122"/>
              </a:rPr>
              <a:t>刘海韵</a:t>
            </a:r>
            <a:endParaRPr lang="en-US" altLang="zh-CN" sz="9600" b="1" dirty="0">
              <a:solidFill>
                <a:srgbClr val="292929"/>
              </a:solidFill>
              <a:latin typeface="Arial" charset="0"/>
              <a:ea typeface="楷体_GB2312" pitchFamily="49" charset="-122"/>
            </a:endParaRPr>
          </a:p>
          <a:p>
            <a:pPr eaLnBrk="1" hangingPunct="1">
              <a:lnSpc>
                <a:spcPct val="170000"/>
              </a:lnSpc>
              <a:spcBef>
                <a:spcPct val="0"/>
              </a:spcBef>
              <a:defRPr/>
            </a:pPr>
            <a:r>
              <a:rPr lang="en-US" altLang="zh-CN" sz="9600" dirty="0">
                <a:solidFill>
                  <a:schemeClr val="tx1"/>
                </a:solidFill>
                <a:latin typeface="Times New Roman" pitchFamily="18" charset="0"/>
                <a:ea typeface="楷体_GB2312" pitchFamily="49" charset="-122"/>
                <a:cs typeface="Times New Roman" pitchFamily="18" charset="0"/>
              </a:rPr>
              <a:t>haiyun_liu@hhu.edu.cn</a:t>
            </a:r>
          </a:p>
          <a:p>
            <a:pPr eaLnBrk="1" fontAlgn="auto" hangingPunct="1">
              <a:spcAft>
                <a:spcPts val="0"/>
              </a:spcAft>
              <a:buFont typeface="Arial" pitchFamily="34" charset="0"/>
              <a:buNone/>
              <a:defRPr/>
            </a:pPr>
            <a:endParaRPr lang="zh-CN" altLang="en-US" dirty="0">
              <a:solidFill>
                <a:srgbClr val="292929"/>
              </a:solidFill>
            </a:endParaRPr>
          </a:p>
        </p:txBody>
      </p:sp>
    </p:spTree>
    <p:extLst>
      <p:ext uri="{BB962C8B-B14F-4D97-AF65-F5344CB8AC3E}">
        <p14:creationId xmlns:p14="http://schemas.microsoft.com/office/powerpoint/2010/main" val="195015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Rectangle 3"/>
          <p:cNvSpPr>
            <a:spLocks noChangeArrowheads="1"/>
          </p:cNvSpPr>
          <p:nvPr/>
        </p:nvSpPr>
        <p:spPr bwMode="auto">
          <a:xfrm>
            <a:off x="1175132" y="62068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EDA</a:t>
            </a:r>
            <a:r>
              <a:rPr lang="zh-CN" altLang="en-US" sz="2800" b="1" dirty="0">
                <a:solidFill>
                  <a:srgbClr val="0070C0"/>
                </a:solidFill>
                <a:latin typeface="Times New Roman" pitchFamily="18" charset="0"/>
                <a:cs typeface="Times New Roman" pitchFamily="18" charset="0"/>
              </a:rPr>
              <a:t>技术的应用</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10</a:t>
            </a:fld>
            <a:endParaRPr lang="zh-CN" altLang="en-US" dirty="0"/>
          </a:p>
        </p:txBody>
      </p:sp>
      <p:sp>
        <p:nvSpPr>
          <p:cNvPr id="3" name="矩形 2"/>
          <p:cNvSpPr/>
          <p:nvPr/>
        </p:nvSpPr>
        <p:spPr>
          <a:xfrm>
            <a:off x="1403648" y="1340768"/>
            <a:ext cx="7344816" cy="1000980"/>
          </a:xfrm>
          <a:prstGeom prst="rect">
            <a:avLst/>
          </a:prstGeom>
        </p:spPr>
        <p:txBody>
          <a:bodyPr wrap="square">
            <a:spAutoFit/>
          </a:bodyPr>
          <a:lstStyle/>
          <a:p>
            <a:pPr>
              <a:lnSpc>
                <a:spcPct val="130000"/>
              </a:lnSpc>
              <a:spcAft>
                <a:spcPts val="600"/>
              </a:spcAft>
            </a:pPr>
            <a:r>
              <a:rPr lang="zh-CN" altLang="zh-CN" sz="2400" b="1" dirty="0">
                <a:latin typeface="Times New Roman" pitchFamily="18" charset="0"/>
                <a:cs typeface="Times New Roman" pitchFamily="18" charset="0"/>
              </a:rPr>
              <a:t>在机械、电子、通信、航空航天、化工、矿产、生物、医学、军事等各个领域，都有</a:t>
            </a:r>
            <a:r>
              <a:rPr lang="en-US" altLang="zh-CN" sz="2400" b="1" dirty="0">
                <a:latin typeface="Times New Roman" pitchFamily="18" charset="0"/>
                <a:cs typeface="Times New Roman" pitchFamily="18" charset="0"/>
              </a:rPr>
              <a:t>EDA</a:t>
            </a:r>
            <a:r>
              <a:rPr lang="zh-CN" altLang="zh-CN" sz="2400" b="1" dirty="0">
                <a:latin typeface="Times New Roman" pitchFamily="18" charset="0"/>
                <a:cs typeface="Times New Roman" pitchFamily="18" charset="0"/>
              </a:rPr>
              <a:t>的应用</a:t>
            </a:r>
            <a:endParaRPr lang="zh-CN" altLang="en-US" sz="2400" b="1" dirty="0">
              <a:latin typeface="Times New Roman" pitchFamily="18" charset="0"/>
              <a:cs typeface="Times New Roman" pitchFamily="18" charset="0"/>
            </a:endParaRPr>
          </a:p>
        </p:txBody>
      </p:sp>
      <p:sp>
        <p:nvSpPr>
          <p:cNvPr id="10" name="矩形 9"/>
          <p:cNvSpPr/>
          <p:nvPr/>
        </p:nvSpPr>
        <p:spPr>
          <a:xfrm>
            <a:off x="1403648" y="2415641"/>
            <a:ext cx="7344816" cy="3524042"/>
          </a:xfrm>
          <a:prstGeom prst="rect">
            <a:avLst/>
          </a:prstGeom>
        </p:spPr>
        <p:txBody>
          <a:bodyPr wrap="square">
            <a:spAutoFit/>
          </a:bodyPr>
          <a:lstStyle/>
          <a:p>
            <a:pPr>
              <a:lnSpc>
                <a:spcPct val="130000"/>
              </a:lnSpc>
              <a:spcAft>
                <a:spcPts val="600"/>
              </a:spcAft>
            </a:pPr>
            <a:r>
              <a:rPr lang="en-US" altLang="zh-CN" sz="2000" b="1" dirty="0">
                <a:latin typeface="Times New Roman" pitchFamily="18" charset="0"/>
                <a:cs typeface="Times New Roman" pitchFamily="18" charset="0"/>
              </a:rPr>
              <a:t>FPGA</a:t>
            </a:r>
            <a:r>
              <a:rPr lang="zh-CN" altLang="en-US" sz="2000" b="1" dirty="0">
                <a:latin typeface="Times New Roman" pitchFamily="18" charset="0"/>
                <a:cs typeface="Times New Roman" pitchFamily="18" charset="0"/>
              </a:rPr>
              <a:t>的应用领域主要分成三个领域</a:t>
            </a:r>
            <a:endParaRPr lang="en-US" altLang="zh-CN" sz="2000" b="1" dirty="0">
              <a:latin typeface="Times New Roman" pitchFamily="18" charset="0"/>
              <a:cs typeface="Times New Roman" pitchFamily="18" charset="0"/>
            </a:endParaRPr>
          </a:p>
          <a:p>
            <a:pPr marL="285750" indent="-285750">
              <a:lnSpc>
                <a:spcPct val="130000"/>
              </a:lnSpc>
              <a:spcAft>
                <a:spcPts val="600"/>
              </a:spcAft>
              <a:buFont typeface="Wingdings" pitchFamily="2" charset="2"/>
              <a:buChar char="Ø"/>
            </a:pPr>
            <a:r>
              <a:rPr lang="zh-CN" altLang="en-US" sz="2000" b="1" dirty="0">
                <a:latin typeface="Times New Roman" pitchFamily="18" charset="0"/>
                <a:cs typeface="Times New Roman" pitchFamily="18" charset="0"/>
              </a:rPr>
              <a:t>通信：</a:t>
            </a:r>
            <a:r>
              <a:rPr lang="zh-CN" altLang="en-US" sz="2000" dirty="0">
                <a:latin typeface="Times New Roman" pitchFamily="18" charset="0"/>
                <a:cs typeface="Times New Roman" pitchFamily="18" charset="0"/>
              </a:rPr>
              <a:t>最初以及到目前为止最广的应用领域就是在通信领域。通信领域需要高速的通信协议处理方法，通信协议随时在修改。主要应用于通信设备的高速接口电路设计。</a:t>
            </a:r>
            <a:endParaRPr lang="en-US" altLang="zh-CN" sz="2000" dirty="0">
              <a:latin typeface="Times New Roman" pitchFamily="18" charset="0"/>
              <a:cs typeface="Times New Roman" pitchFamily="18" charset="0"/>
            </a:endParaRPr>
          </a:p>
          <a:p>
            <a:pPr marL="285750" indent="-285750">
              <a:lnSpc>
                <a:spcPct val="130000"/>
              </a:lnSpc>
              <a:spcAft>
                <a:spcPts val="600"/>
              </a:spcAft>
              <a:buFont typeface="Wingdings" pitchFamily="2" charset="2"/>
              <a:buChar char="Ø"/>
            </a:pPr>
            <a:r>
              <a:rPr lang="zh-CN" altLang="en-US" sz="2000" b="1" dirty="0">
                <a:latin typeface="Times New Roman" pitchFamily="18" charset="0"/>
                <a:cs typeface="Times New Roman" pitchFamily="18" charset="0"/>
              </a:rPr>
              <a:t>算法实现：</a:t>
            </a:r>
            <a:r>
              <a:rPr lang="zh-CN" altLang="en-US" sz="2000" dirty="0">
                <a:latin typeface="Times New Roman" pitchFamily="18" charset="0"/>
                <a:cs typeface="Times New Roman" pitchFamily="18" charset="0"/>
              </a:rPr>
              <a:t>数字信号处理或者是视频图形处理。涉及到算法和</a:t>
            </a:r>
            <a:r>
              <a:rPr lang="en-US" altLang="zh-CN" sz="2000" dirty="0">
                <a:latin typeface="Times New Roman" pitchFamily="18" charset="0"/>
                <a:cs typeface="Times New Roman" pitchFamily="18" charset="0"/>
              </a:rPr>
              <a:t>FPGA</a:t>
            </a:r>
            <a:r>
              <a:rPr lang="zh-CN" altLang="en-US" sz="2000" dirty="0">
                <a:latin typeface="Times New Roman" pitchFamily="18" charset="0"/>
                <a:cs typeface="Times New Roman" pitchFamily="18" charset="0"/>
              </a:rPr>
              <a:t>的协同优化。</a:t>
            </a:r>
            <a:endParaRPr lang="en-US" altLang="zh-CN" sz="2000" dirty="0">
              <a:latin typeface="Times New Roman" pitchFamily="18" charset="0"/>
              <a:cs typeface="Times New Roman" pitchFamily="18" charset="0"/>
            </a:endParaRPr>
          </a:p>
          <a:p>
            <a:pPr marL="285750" indent="-285750">
              <a:lnSpc>
                <a:spcPct val="130000"/>
              </a:lnSpc>
              <a:spcAft>
                <a:spcPts val="600"/>
              </a:spcAft>
              <a:buFont typeface="Wingdings" pitchFamily="2" charset="2"/>
              <a:buChar char="Ø"/>
            </a:pPr>
            <a:r>
              <a:rPr lang="zh-CN" altLang="en-US" sz="2000" b="1" dirty="0">
                <a:latin typeface="Times New Roman" pitchFamily="18" charset="0"/>
                <a:cs typeface="Times New Roman" pitchFamily="18" charset="0"/>
              </a:rPr>
              <a:t>嵌入式：</a:t>
            </a:r>
            <a:r>
              <a:rPr lang="en-US" altLang="zh-CN" sz="2000" dirty="0">
                <a:latin typeface="Times New Roman" pitchFamily="18" charset="0"/>
                <a:cs typeface="Times New Roman" pitchFamily="18" charset="0"/>
              </a:rPr>
              <a:t>SOPC</a:t>
            </a:r>
            <a:r>
              <a:rPr lang="zh-CN" altLang="en-US" sz="2000" dirty="0">
                <a:latin typeface="Times New Roman" pitchFamily="18" charset="0"/>
                <a:cs typeface="Times New Roman" pitchFamily="18" charset="0"/>
              </a:rPr>
              <a:t>。</a:t>
            </a:r>
            <a:r>
              <a:rPr lang="zh-CN" altLang="zh-CN" sz="2000" dirty="0">
                <a:latin typeface="Times New Roman" pitchFamily="18" charset="0"/>
                <a:cs typeface="Times New Roman" pitchFamily="18" charset="0"/>
              </a:rPr>
              <a:t>用</a:t>
            </a:r>
            <a:r>
              <a:rPr lang="en-US" altLang="zh-CN" sz="2000" dirty="0">
                <a:latin typeface="Times New Roman" pitchFamily="18" charset="0"/>
                <a:cs typeface="Times New Roman" pitchFamily="18" charset="0"/>
              </a:rPr>
              <a:t>FPGA</a:t>
            </a:r>
            <a:r>
              <a:rPr lang="zh-CN" altLang="zh-CN" sz="2000" dirty="0">
                <a:latin typeface="Times New Roman" pitchFamily="18" charset="0"/>
                <a:cs typeface="Times New Roman" pitchFamily="18" charset="0"/>
              </a:rPr>
              <a:t>这个平台搭建的一个嵌入式系统的底层硬件环境</a:t>
            </a:r>
            <a:r>
              <a:rPr lang="zh-CN" altLang="en-US" sz="2000" dirty="0">
                <a:latin typeface="Times New Roman" pitchFamily="18" charset="0"/>
                <a:cs typeface="Times New Roman" pitchFamily="18" charset="0"/>
              </a:rPr>
              <a:t>，在上面进行嵌入式软件开发。</a:t>
            </a:r>
          </a:p>
        </p:txBody>
      </p:sp>
    </p:spTree>
    <p:extLst>
      <p:ext uri="{BB962C8B-B14F-4D97-AF65-F5344CB8AC3E}">
        <p14:creationId xmlns:p14="http://schemas.microsoft.com/office/powerpoint/2010/main" val="1512177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1000"/>
                                        <p:tgtEl>
                                          <p:spTgt spid="10">
                                            <p:txEl>
                                              <p:pRg st="0" end="0"/>
                                            </p:txEl>
                                          </p:spTgt>
                                        </p:tgtEl>
                                      </p:cBhvr>
                                    </p:animEffect>
                                    <p:anim calcmode="lin" valueType="num">
                                      <p:cBhvr>
                                        <p:cTn id="8"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10">
                                            <p:txEl>
                                              <p:pRg st="1" end="1"/>
                                            </p:txEl>
                                          </p:spTgt>
                                        </p:tgtEl>
                                        <p:attrNameLst>
                                          <p:attrName>style.visibility</p:attrName>
                                        </p:attrNameLst>
                                      </p:cBhvr>
                                      <p:to>
                                        <p:strVal val="visible"/>
                                      </p:to>
                                    </p:set>
                                    <p:animEffect transition="in" filter="dissolve">
                                      <p:cBhvr>
                                        <p:cTn id="14" dur="500"/>
                                        <p:tgtEl>
                                          <p:spTgt spid="10">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Effect transition="in" filter="dissolve">
                                      <p:cBhvr>
                                        <p:cTn id="19" dur="500"/>
                                        <p:tgtEl>
                                          <p:spTgt spid="10">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0">
                                            <p:txEl>
                                              <p:pRg st="3" end="3"/>
                                            </p:txEl>
                                          </p:spTgt>
                                        </p:tgtEl>
                                        <p:attrNameLst>
                                          <p:attrName>style.visibility</p:attrName>
                                        </p:attrNameLst>
                                      </p:cBhvr>
                                      <p:to>
                                        <p:strVal val="visible"/>
                                      </p:to>
                                    </p:set>
                                    <p:animEffect transition="in" filter="dissolve">
                                      <p:cBhvr>
                                        <p:cTn id="24"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Rectangle 3"/>
          <p:cNvSpPr>
            <a:spLocks noChangeArrowheads="1"/>
          </p:cNvSpPr>
          <p:nvPr/>
        </p:nvSpPr>
        <p:spPr bwMode="auto">
          <a:xfrm>
            <a:off x="1175132" y="764704"/>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为什么要学习</a:t>
            </a:r>
            <a:r>
              <a:rPr lang="en-US" altLang="zh-CN" sz="2800" b="1" dirty="0">
                <a:solidFill>
                  <a:srgbClr val="0070C0"/>
                </a:solidFill>
                <a:latin typeface="Times New Roman" pitchFamily="18" charset="0"/>
                <a:cs typeface="Times New Roman" pitchFamily="18" charset="0"/>
              </a:rPr>
              <a:t>EDA</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FPGA</a:t>
            </a:r>
            <a:r>
              <a:rPr lang="zh-CN" altLang="en-US" sz="2800" b="1" dirty="0">
                <a:solidFill>
                  <a:srgbClr val="0070C0"/>
                </a:solidFill>
                <a:latin typeface="Times New Roman" pitchFamily="18" charset="0"/>
                <a:cs typeface="Times New Roman" pitchFamily="18" charset="0"/>
              </a:rPr>
              <a:t>）？</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11</a:t>
            </a:fld>
            <a:endParaRPr lang="zh-CN" altLang="en-US" dirty="0"/>
          </a:p>
        </p:txBody>
      </p:sp>
      <p:sp>
        <p:nvSpPr>
          <p:cNvPr id="18" name="Rectangle 3"/>
          <p:cNvSpPr>
            <a:spLocks noChangeArrowheads="1"/>
          </p:cNvSpPr>
          <p:nvPr/>
        </p:nvSpPr>
        <p:spPr bwMode="auto">
          <a:xfrm>
            <a:off x="1498153" y="1434199"/>
            <a:ext cx="6962279" cy="4652236"/>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eaLnBrk="0" fontAlgn="base" hangingPunct="0">
              <a:lnSpc>
                <a:spcPct val="200000"/>
              </a:lnSpc>
              <a:spcBef>
                <a:spcPct val="0"/>
              </a:spcBef>
              <a:spcAft>
                <a:spcPct val="0"/>
              </a:spcAft>
              <a:buClr>
                <a:schemeClr val="tx1"/>
              </a:buClr>
              <a:buFont typeface="Wingdings" panose="05000000000000000000" pitchFamily="2" charset="2"/>
              <a:buChar char="Ø"/>
            </a:pPr>
            <a:r>
              <a:rPr lang="zh-CN" altLang="en-US" sz="2400" b="1" dirty="0">
                <a:latin typeface="宋体" pitchFamily="2" charset="-122"/>
                <a:ea typeface="宋体" pitchFamily="2" charset="-122"/>
              </a:rPr>
              <a:t>广泛的应用领域</a:t>
            </a:r>
            <a:endParaRPr lang="en-US" altLang="zh-CN" sz="2400" b="1" dirty="0">
              <a:latin typeface="宋体" pitchFamily="2" charset="-122"/>
              <a:ea typeface="宋体" pitchFamily="2" charset="-122"/>
            </a:endParaRPr>
          </a:p>
          <a:p>
            <a:pPr marL="594900" indent="-342900" eaLnBrk="0" hangingPunct="0">
              <a:lnSpc>
                <a:spcPct val="130000"/>
              </a:lnSpc>
              <a:buClr>
                <a:schemeClr val="tx1"/>
              </a:buClr>
              <a:buFont typeface="Arial" panose="020B0604020202020204" pitchFamily="34" charset="0"/>
              <a:buChar char="•"/>
            </a:pPr>
            <a:r>
              <a:rPr lang="zh-CN" altLang="en-US" sz="2000" b="1" dirty="0">
                <a:solidFill>
                  <a:srgbClr val="000514"/>
                </a:solidFill>
                <a:latin typeface="Times New Roman" pitchFamily="18" charset="0"/>
                <a:ea typeface="宋体" pitchFamily="2" charset="-122"/>
                <a:cs typeface="Times New Roman" pitchFamily="18" charset="0"/>
              </a:rPr>
              <a:t>机械、电子、通信、航空航天、化工、矿产、生物、医学、军事等各个领域</a:t>
            </a:r>
            <a:endParaRPr lang="en-US" altLang="zh-CN" sz="2000" b="1" dirty="0">
              <a:solidFill>
                <a:srgbClr val="000514"/>
              </a:solidFill>
              <a:latin typeface="Times New Roman" pitchFamily="18" charset="0"/>
              <a:ea typeface="宋体" pitchFamily="2" charset="-122"/>
              <a:cs typeface="Times New Roman" pitchFamily="18" charset="0"/>
            </a:endParaRPr>
          </a:p>
          <a:p>
            <a:pPr marL="457200" indent="-457200" eaLnBrk="0" fontAlgn="base" hangingPunct="0">
              <a:lnSpc>
                <a:spcPct val="200000"/>
              </a:lnSpc>
              <a:spcBef>
                <a:spcPct val="0"/>
              </a:spcBef>
              <a:spcAft>
                <a:spcPct val="0"/>
              </a:spcAft>
              <a:buClr>
                <a:schemeClr val="tx1"/>
              </a:buClr>
              <a:buFont typeface="Wingdings" panose="05000000000000000000" pitchFamily="2" charset="2"/>
              <a:buChar char="Ø"/>
            </a:pPr>
            <a:r>
              <a:rPr lang="zh-CN" altLang="en-US" sz="2400" b="1" dirty="0">
                <a:latin typeface="宋体" pitchFamily="2" charset="-122"/>
                <a:ea typeface="宋体" pitchFamily="2" charset="-122"/>
              </a:rPr>
              <a:t>广阔的发展前景</a:t>
            </a:r>
            <a:endParaRPr lang="en-US" altLang="zh-CN" sz="2400" b="1" dirty="0">
              <a:latin typeface="宋体" pitchFamily="2" charset="-122"/>
              <a:ea typeface="宋体" pitchFamily="2" charset="-122"/>
            </a:endParaRPr>
          </a:p>
          <a:p>
            <a:pPr marL="594900" indent="-342900" eaLnBrk="0" hangingPunct="0">
              <a:lnSpc>
                <a:spcPct val="130000"/>
              </a:lnSpc>
              <a:buClr>
                <a:schemeClr val="tx1"/>
              </a:buClr>
              <a:buFont typeface="Arial" panose="020B0604020202020204" pitchFamily="34" charset="0"/>
              <a:buChar char="•"/>
            </a:pPr>
            <a:r>
              <a:rPr lang="en-US" altLang="zh-CN" sz="2000" b="1" dirty="0">
                <a:solidFill>
                  <a:srgbClr val="000514"/>
                </a:solidFill>
                <a:latin typeface="Times New Roman" pitchFamily="18" charset="0"/>
                <a:cs typeface="Times New Roman" pitchFamily="18" charset="0"/>
              </a:rPr>
              <a:t>2015</a:t>
            </a:r>
            <a:r>
              <a:rPr lang="zh-CN" altLang="en-US" sz="2000" b="1" dirty="0">
                <a:solidFill>
                  <a:srgbClr val="000514"/>
                </a:solidFill>
                <a:latin typeface="Times New Roman" pitchFamily="18" charset="0"/>
                <a:cs typeface="Times New Roman" pitchFamily="18" charset="0"/>
              </a:rPr>
              <a:t>年</a:t>
            </a:r>
            <a:r>
              <a:rPr lang="en-US" altLang="zh-CN" sz="2000" b="1" dirty="0">
                <a:solidFill>
                  <a:srgbClr val="000514"/>
                </a:solidFill>
                <a:latin typeface="Times New Roman" pitchFamily="18" charset="0"/>
                <a:cs typeface="Times New Roman" pitchFamily="18" charset="0"/>
              </a:rPr>
              <a:t>Intel</a:t>
            </a:r>
            <a:r>
              <a:rPr lang="zh-CN" altLang="en-US" sz="2000" b="1" dirty="0">
                <a:solidFill>
                  <a:srgbClr val="000514"/>
                </a:solidFill>
                <a:latin typeface="Times New Roman" pitchFamily="18" charset="0"/>
                <a:cs typeface="Times New Roman" pitchFamily="18" charset="0"/>
              </a:rPr>
              <a:t>以</a:t>
            </a:r>
            <a:r>
              <a:rPr lang="en-US" altLang="zh-CN" sz="2000" b="1" dirty="0">
                <a:solidFill>
                  <a:srgbClr val="000514"/>
                </a:solidFill>
                <a:latin typeface="Times New Roman" pitchFamily="18" charset="0"/>
                <a:cs typeface="Times New Roman" pitchFamily="18" charset="0"/>
              </a:rPr>
              <a:t>167</a:t>
            </a:r>
            <a:r>
              <a:rPr lang="zh-CN" altLang="en-US" sz="2000" b="1" dirty="0">
                <a:solidFill>
                  <a:srgbClr val="000514"/>
                </a:solidFill>
                <a:latin typeface="Times New Roman" pitchFamily="18" charset="0"/>
                <a:cs typeface="Times New Roman" pitchFamily="18" charset="0"/>
              </a:rPr>
              <a:t>亿美元收购全球第二大</a:t>
            </a:r>
            <a:r>
              <a:rPr lang="en-US" altLang="zh-CN" sz="2000" b="1" dirty="0">
                <a:solidFill>
                  <a:srgbClr val="000514"/>
                </a:solidFill>
                <a:latin typeface="Times New Roman" pitchFamily="18" charset="0"/>
                <a:cs typeface="Times New Roman" pitchFamily="18" charset="0"/>
              </a:rPr>
              <a:t>FPGA</a:t>
            </a:r>
            <a:r>
              <a:rPr lang="zh-CN" altLang="en-US" sz="2000" b="1" dirty="0">
                <a:solidFill>
                  <a:srgbClr val="000514"/>
                </a:solidFill>
                <a:latin typeface="Times New Roman" pitchFamily="18" charset="0"/>
                <a:cs typeface="Times New Roman" pitchFamily="18" charset="0"/>
              </a:rPr>
              <a:t>生产商</a:t>
            </a:r>
            <a:r>
              <a:rPr lang="en-US" altLang="zh-CN" sz="2000" b="1" dirty="0">
                <a:solidFill>
                  <a:srgbClr val="000514"/>
                </a:solidFill>
                <a:latin typeface="Times New Roman" pitchFamily="18" charset="0"/>
                <a:cs typeface="Times New Roman" pitchFamily="18" charset="0"/>
              </a:rPr>
              <a:t>Altera</a:t>
            </a:r>
            <a:r>
              <a:rPr lang="zh-CN" altLang="en-US" sz="2000" b="1" dirty="0">
                <a:solidFill>
                  <a:srgbClr val="000514"/>
                </a:solidFill>
                <a:latin typeface="Times New Roman" pitchFamily="18" charset="0"/>
                <a:cs typeface="Times New Roman" pitchFamily="18" charset="0"/>
              </a:rPr>
              <a:t>公司</a:t>
            </a:r>
            <a:endParaRPr lang="en-US" altLang="zh-CN" sz="2400" b="1" dirty="0">
              <a:latin typeface="宋体" pitchFamily="2" charset="-122"/>
              <a:ea typeface="宋体" pitchFamily="2" charset="-122"/>
            </a:endParaRPr>
          </a:p>
          <a:p>
            <a:pPr marL="457200" indent="-457200" eaLnBrk="0" fontAlgn="base" hangingPunct="0">
              <a:lnSpc>
                <a:spcPct val="200000"/>
              </a:lnSpc>
              <a:spcBef>
                <a:spcPct val="0"/>
              </a:spcBef>
              <a:spcAft>
                <a:spcPct val="0"/>
              </a:spcAft>
              <a:buClr>
                <a:schemeClr val="tx1"/>
              </a:buClr>
              <a:buFont typeface="Wingdings" panose="05000000000000000000" pitchFamily="2" charset="2"/>
              <a:buChar char="Ø"/>
            </a:pPr>
            <a:r>
              <a:rPr lang="zh-CN" altLang="en-US" sz="2400" b="1" dirty="0">
                <a:latin typeface="宋体" pitchFamily="2" charset="-122"/>
                <a:ea typeface="宋体" pitchFamily="2" charset="-122"/>
              </a:rPr>
              <a:t>迫切的人才需求</a:t>
            </a:r>
            <a:endParaRPr lang="en-US" altLang="zh-CN" sz="2400" b="1" dirty="0">
              <a:latin typeface="宋体" pitchFamily="2" charset="-122"/>
              <a:ea typeface="宋体" pitchFamily="2" charset="-122"/>
            </a:endParaRPr>
          </a:p>
          <a:p>
            <a:pPr marL="594900" indent="-342900" eaLnBrk="0" hangingPunct="0">
              <a:lnSpc>
                <a:spcPct val="130000"/>
              </a:lnSpc>
              <a:buClr>
                <a:schemeClr val="tx1"/>
              </a:buClr>
              <a:buFont typeface="Arial" panose="020B0604020202020204" pitchFamily="34" charset="0"/>
              <a:buChar char="•"/>
            </a:pPr>
            <a:r>
              <a:rPr lang="en-US" altLang="zh-CN" sz="2000" b="1" dirty="0">
                <a:solidFill>
                  <a:srgbClr val="000514"/>
                </a:solidFill>
                <a:latin typeface="Times New Roman" pitchFamily="18" charset="0"/>
                <a:cs typeface="Times New Roman" pitchFamily="18" charset="0"/>
              </a:rPr>
              <a:t>FPGA</a:t>
            </a:r>
            <a:r>
              <a:rPr lang="zh-CN" altLang="en-US" sz="2000" b="1" dirty="0">
                <a:solidFill>
                  <a:srgbClr val="000514"/>
                </a:solidFill>
                <a:latin typeface="Times New Roman" pitchFamily="18" charset="0"/>
                <a:cs typeface="Times New Roman" pitchFamily="18" charset="0"/>
              </a:rPr>
              <a:t>工程师和单片机工程师、</a:t>
            </a:r>
            <a:r>
              <a:rPr lang="en-US" altLang="zh-CN" sz="2000" b="1" dirty="0">
                <a:solidFill>
                  <a:srgbClr val="000514"/>
                </a:solidFill>
                <a:latin typeface="Times New Roman" pitchFamily="18" charset="0"/>
                <a:cs typeface="Times New Roman" pitchFamily="18" charset="0"/>
              </a:rPr>
              <a:t>ARM</a:t>
            </a:r>
            <a:r>
              <a:rPr lang="zh-CN" altLang="en-US" sz="2000" b="1" dirty="0">
                <a:solidFill>
                  <a:srgbClr val="000514"/>
                </a:solidFill>
                <a:latin typeface="Times New Roman" pitchFamily="18" charset="0"/>
                <a:cs typeface="Times New Roman" pitchFamily="18" charset="0"/>
              </a:rPr>
              <a:t>工程师相比，薪水是行业内最高</a:t>
            </a:r>
            <a:endParaRPr lang="en-US" altLang="zh-CN" sz="2000" b="1" dirty="0">
              <a:latin typeface="宋体" pitchFamily="2" charset="-122"/>
            </a:endParaRPr>
          </a:p>
        </p:txBody>
      </p:sp>
    </p:spTree>
    <p:extLst>
      <p:ext uri="{BB962C8B-B14F-4D97-AF65-F5344CB8AC3E}">
        <p14:creationId xmlns:p14="http://schemas.microsoft.com/office/powerpoint/2010/main" val="178446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18">
                                            <p:txEl>
                                              <p:pRg st="0" end="0"/>
                                            </p:txEl>
                                          </p:spTgt>
                                        </p:tgtEl>
                                        <p:attrNameLst>
                                          <p:attrName>style.visibility</p:attrName>
                                        </p:attrNameLst>
                                      </p:cBhvr>
                                      <p:to>
                                        <p:strVal val="visible"/>
                                      </p:to>
                                    </p:set>
                                    <p:animEffect transition="in" filter="dissolve">
                                      <p:cBhvr>
                                        <p:cTn id="14" dur="500"/>
                                        <p:tgtEl>
                                          <p:spTgt spid="18">
                                            <p:txEl>
                                              <p:pRg st="0" end="0"/>
                                            </p:txEl>
                                          </p:spTgt>
                                        </p:tgtEl>
                                      </p:cBhvr>
                                    </p:animEffec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18">
                                            <p:txEl>
                                              <p:pRg st="1" end="1"/>
                                            </p:txEl>
                                          </p:spTgt>
                                        </p:tgtEl>
                                        <p:attrNameLst>
                                          <p:attrName>style.visibility</p:attrName>
                                        </p:attrNameLst>
                                      </p:cBhvr>
                                      <p:to>
                                        <p:strVal val="visible"/>
                                      </p:to>
                                    </p:set>
                                    <p:animEffect transition="in" filter="dissolve">
                                      <p:cBhvr>
                                        <p:cTn id="18" dur="500"/>
                                        <p:tgtEl>
                                          <p:spTgt spid="1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8">
                                            <p:txEl>
                                              <p:pRg st="2" end="2"/>
                                            </p:txEl>
                                          </p:spTgt>
                                        </p:tgtEl>
                                        <p:attrNameLst>
                                          <p:attrName>style.visibility</p:attrName>
                                        </p:attrNameLst>
                                      </p:cBhvr>
                                      <p:to>
                                        <p:strVal val="visible"/>
                                      </p:to>
                                    </p:set>
                                    <p:animEffect transition="in" filter="dissolve">
                                      <p:cBhvr>
                                        <p:cTn id="23" dur="500"/>
                                        <p:tgtEl>
                                          <p:spTgt spid="18">
                                            <p:txEl>
                                              <p:pRg st="2" end="2"/>
                                            </p:txEl>
                                          </p:spTgt>
                                        </p:tgtEl>
                                      </p:cBhvr>
                                    </p:animEffect>
                                  </p:childTnLst>
                                </p:cTn>
                              </p:par>
                            </p:childTnLst>
                          </p:cTn>
                        </p:par>
                        <p:par>
                          <p:cTn id="24" fill="hold">
                            <p:stCondLst>
                              <p:cond delay="500"/>
                            </p:stCondLst>
                            <p:childTnLst>
                              <p:par>
                                <p:cTn id="25" presetID="9" presetClass="entr" presetSubtype="0" fill="hold" nodeType="afterEffect">
                                  <p:stCondLst>
                                    <p:cond delay="0"/>
                                  </p:stCondLst>
                                  <p:childTnLst>
                                    <p:set>
                                      <p:cBhvr>
                                        <p:cTn id="26" dur="1" fill="hold">
                                          <p:stCondLst>
                                            <p:cond delay="0"/>
                                          </p:stCondLst>
                                        </p:cTn>
                                        <p:tgtEl>
                                          <p:spTgt spid="18">
                                            <p:txEl>
                                              <p:pRg st="3" end="3"/>
                                            </p:txEl>
                                          </p:spTgt>
                                        </p:tgtEl>
                                        <p:attrNameLst>
                                          <p:attrName>style.visibility</p:attrName>
                                        </p:attrNameLst>
                                      </p:cBhvr>
                                      <p:to>
                                        <p:strVal val="visible"/>
                                      </p:to>
                                    </p:set>
                                    <p:animEffect transition="in" filter="dissolve">
                                      <p:cBhvr>
                                        <p:cTn id="27" dur="500"/>
                                        <p:tgtEl>
                                          <p:spTgt spid="18">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8">
                                            <p:txEl>
                                              <p:pRg st="4" end="4"/>
                                            </p:txEl>
                                          </p:spTgt>
                                        </p:tgtEl>
                                        <p:attrNameLst>
                                          <p:attrName>style.visibility</p:attrName>
                                        </p:attrNameLst>
                                      </p:cBhvr>
                                      <p:to>
                                        <p:strVal val="visible"/>
                                      </p:to>
                                    </p:set>
                                    <p:animEffect transition="in" filter="dissolve">
                                      <p:cBhvr>
                                        <p:cTn id="32" dur="500"/>
                                        <p:tgtEl>
                                          <p:spTgt spid="18">
                                            <p:txEl>
                                              <p:pRg st="4" end="4"/>
                                            </p:txEl>
                                          </p:spTgt>
                                        </p:tgtEl>
                                      </p:cBhvr>
                                    </p:animEffect>
                                  </p:childTnLst>
                                </p:cTn>
                              </p:par>
                            </p:childTnLst>
                          </p:cTn>
                        </p:par>
                        <p:par>
                          <p:cTn id="33" fill="hold">
                            <p:stCondLst>
                              <p:cond delay="500"/>
                            </p:stCondLst>
                            <p:childTnLst>
                              <p:par>
                                <p:cTn id="34" presetID="9" presetClass="entr" presetSubtype="0" fill="hold" nodeType="afterEffect">
                                  <p:stCondLst>
                                    <p:cond delay="0"/>
                                  </p:stCondLst>
                                  <p:childTnLst>
                                    <p:set>
                                      <p:cBhvr>
                                        <p:cTn id="35" dur="1" fill="hold">
                                          <p:stCondLst>
                                            <p:cond delay="0"/>
                                          </p:stCondLst>
                                        </p:cTn>
                                        <p:tgtEl>
                                          <p:spTgt spid="18">
                                            <p:txEl>
                                              <p:pRg st="5" end="5"/>
                                            </p:txEl>
                                          </p:spTgt>
                                        </p:tgtEl>
                                        <p:attrNameLst>
                                          <p:attrName>style.visibility</p:attrName>
                                        </p:attrNameLst>
                                      </p:cBhvr>
                                      <p:to>
                                        <p:strVal val="visible"/>
                                      </p:to>
                                    </p:set>
                                    <p:animEffect transition="in" filter="dissolve">
                                      <p:cBhvr>
                                        <p:cTn id="36"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403648" y="260648"/>
            <a:ext cx="7071940"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1.2</a:t>
            </a:r>
            <a:r>
              <a:rPr lang="en-US" altLang="zh-CN" sz="3600" b="1" dirty="0">
                <a:solidFill>
                  <a:srgbClr val="7030A0"/>
                </a:solidFill>
                <a:latin typeface="宋体" pitchFamily="2" charset="-122"/>
              </a:rPr>
              <a:t>  </a:t>
            </a:r>
            <a:r>
              <a:rPr lang="en-US" altLang="zh-CN" sz="3600" b="1" dirty="0">
                <a:solidFill>
                  <a:srgbClr val="7030A0"/>
                </a:solidFill>
                <a:latin typeface="Times New Roman" pitchFamily="18" charset="0"/>
                <a:cs typeface="Times New Roman" pitchFamily="18" charset="0"/>
              </a:rPr>
              <a:t>EDA</a:t>
            </a:r>
            <a:r>
              <a:rPr lang="zh-CN" altLang="en-US" sz="3600" b="1" dirty="0">
                <a:solidFill>
                  <a:srgbClr val="7030A0"/>
                </a:solidFill>
                <a:latin typeface="Times New Roman" pitchFamily="18" charset="0"/>
                <a:cs typeface="Times New Roman" pitchFamily="18" charset="0"/>
              </a:rPr>
              <a:t>技术实现目标</a:t>
            </a:r>
          </a:p>
        </p:txBody>
      </p:sp>
      <p:sp>
        <p:nvSpPr>
          <p:cNvPr id="3" name="矩形 2"/>
          <p:cNvSpPr/>
          <p:nvPr/>
        </p:nvSpPr>
        <p:spPr>
          <a:xfrm>
            <a:off x="1619672" y="1368230"/>
            <a:ext cx="6912768" cy="1311128"/>
          </a:xfrm>
          <a:prstGeom prst="rect">
            <a:avLst/>
          </a:prstGeom>
        </p:spPr>
        <p:txBody>
          <a:bodyPr wrap="square">
            <a:spAutoFit/>
          </a:bodyPr>
          <a:lstStyle/>
          <a:p>
            <a:pPr marL="342900" indent="-342900">
              <a:lnSpc>
                <a:spcPct val="110000"/>
              </a:lnSpc>
              <a:spcBef>
                <a:spcPct val="50000"/>
              </a:spcBef>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EDA</a:t>
            </a:r>
            <a:r>
              <a:rPr lang="zh-CN" altLang="en-US" sz="2400" dirty="0">
                <a:latin typeface="Times New Roman" panose="02020603050405020304" pitchFamily="18" charset="0"/>
                <a:cs typeface="Times New Roman" panose="02020603050405020304" pitchFamily="18" charset="0"/>
              </a:rPr>
              <a:t>技术进行电子系统设计的最后目标：完成专用集成电路（</a:t>
            </a:r>
            <a:r>
              <a:rPr lang="en-US" altLang="zh-CN" sz="2400" dirty="0">
                <a:latin typeface="Times New Roman" panose="02020603050405020304" pitchFamily="18" charset="0"/>
                <a:cs typeface="Times New Roman" panose="02020603050405020304" pitchFamily="18" charset="0"/>
              </a:rPr>
              <a:t>ASIC</a:t>
            </a:r>
            <a:r>
              <a:rPr lang="zh-CN" altLang="en-US" sz="2400" dirty="0">
                <a:latin typeface="Times New Roman" panose="02020603050405020304" pitchFamily="18" charset="0"/>
                <a:cs typeface="Times New Roman" panose="02020603050405020304" pitchFamily="18" charset="0"/>
              </a:rPr>
              <a:t>）或印制电路板（</a:t>
            </a:r>
            <a:r>
              <a:rPr lang="en-US" altLang="zh-CN" sz="2400" dirty="0">
                <a:latin typeface="Times New Roman" panose="02020603050405020304" pitchFamily="18" charset="0"/>
                <a:cs typeface="Times New Roman" panose="02020603050405020304" pitchFamily="18" charset="0"/>
              </a:rPr>
              <a:t>PCB</a:t>
            </a:r>
            <a:r>
              <a:rPr lang="zh-CN" altLang="en-US" sz="2400" dirty="0">
                <a:latin typeface="Times New Roman" panose="02020603050405020304" pitchFamily="18" charset="0"/>
                <a:cs typeface="Times New Roman" panose="02020603050405020304" pitchFamily="18" charset="0"/>
              </a:rPr>
              <a:t>）的设计和实现。</a:t>
            </a:r>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4897" y="2691487"/>
            <a:ext cx="6573522" cy="3689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12</a:t>
            </a:fld>
            <a:endParaRPr lang="zh-CN" altLang="en-US" dirty="0"/>
          </a:p>
        </p:txBody>
      </p:sp>
    </p:spTree>
    <p:extLst>
      <p:ext uri="{BB962C8B-B14F-4D97-AF65-F5344CB8AC3E}">
        <p14:creationId xmlns:p14="http://schemas.microsoft.com/office/powerpoint/2010/main" val="4162455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Rectangle 3"/>
          <p:cNvSpPr>
            <a:spLocks noChangeArrowheads="1"/>
          </p:cNvSpPr>
          <p:nvPr/>
        </p:nvSpPr>
        <p:spPr bwMode="auto">
          <a:xfrm>
            <a:off x="1175132" y="97178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a:t>
            </a:r>
            <a:r>
              <a:rPr lang="zh-CN" altLang="en-US" sz="2800" b="1" dirty="0">
                <a:solidFill>
                  <a:srgbClr val="0070C0"/>
                </a:solidFill>
                <a:latin typeface="Times New Roman" pitchFamily="18" charset="0"/>
                <a:cs typeface="Times New Roman" pitchFamily="18" charset="0"/>
              </a:rPr>
              <a:t>、可编程逻辑器件</a:t>
            </a:r>
          </a:p>
        </p:txBody>
      </p:sp>
      <p:sp>
        <p:nvSpPr>
          <p:cNvPr id="8" name="矩形 7"/>
          <p:cNvSpPr/>
          <p:nvPr/>
        </p:nvSpPr>
        <p:spPr>
          <a:xfrm>
            <a:off x="1619672" y="1835878"/>
            <a:ext cx="6912768" cy="2837700"/>
          </a:xfrm>
          <a:prstGeom prst="rect">
            <a:avLst/>
          </a:prstGeom>
        </p:spPr>
        <p:txBody>
          <a:bodyPr wrap="square">
            <a:spAutoFit/>
          </a:bodyPr>
          <a:lstStyle/>
          <a:p>
            <a:pPr marL="342000" lvl="0" indent="-342000">
              <a:lnSpc>
                <a:spcPct val="110000"/>
              </a:lnSpc>
              <a:spcAft>
                <a:spcPts val="1200"/>
              </a:spcAft>
              <a:buFont typeface="Wingdings" pitchFamily="2" charset="2"/>
              <a:buChar char="Ø"/>
            </a:pPr>
            <a:r>
              <a:rPr lang="zh-CN" altLang="en-US" sz="2400" b="1" dirty="0">
                <a:solidFill>
                  <a:srgbClr val="000514"/>
                </a:solidFill>
                <a:latin typeface="Times New Roman" pitchFamily="18" charset="0"/>
                <a:cs typeface="Times New Roman" pitchFamily="18" charset="0"/>
              </a:rPr>
              <a:t>主流器件：</a:t>
            </a:r>
            <a:r>
              <a:rPr lang="en-US" altLang="zh-CN" sz="2400" b="1" dirty="0">
                <a:solidFill>
                  <a:srgbClr val="FF0000"/>
                </a:solidFill>
                <a:latin typeface="Times New Roman" pitchFamily="18" charset="0"/>
                <a:cs typeface="Times New Roman" pitchFamily="18" charset="0"/>
              </a:rPr>
              <a:t>FPGA</a:t>
            </a:r>
            <a:r>
              <a:rPr lang="zh-CN" altLang="en-US" sz="2400" b="1" dirty="0">
                <a:solidFill>
                  <a:srgbClr val="000514"/>
                </a:solidFill>
                <a:latin typeface="Times New Roman" pitchFamily="18" charset="0"/>
                <a:cs typeface="Times New Roman" pitchFamily="18" charset="0"/>
              </a:rPr>
              <a:t>（现场可编程门阵列）和</a:t>
            </a:r>
            <a:r>
              <a:rPr lang="en-US" altLang="zh-CN" sz="2400" b="1" dirty="0">
                <a:solidFill>
                  <a:srgbClr val="000514"/>
                </a:solidFill>
                <a:latin typeface="Times New Roman" pitchFamily="18" charset="0"/>
                <a:cs typeface="Times New Roman" pitchFamily="18" charset="0"/>
              </a:rPr>
              <a:t>			CPLD</a:t>
            </a:r>
            <a:r>
              <a:rPr lang="zh-CN" altLang="en-US" sz="2400" b="1" dirty="0">
                <a:solidFill>
                  <a:srgbClr val="000514"/>
                </a:solidFill>
                <a:latin typeface="Times New Roman" pitchFamily="18" charset="0"/>
                <a:cs typeface="Times New Roman" pitchFamily="18" charset="0"/>
              </a:rPr>
              <a:t>（复杂可编程逻辑器件）</a:t>
            </a:r>
            <a:endParaRPr lang="en-US" altLang="zh-CN" sz="2400" b="1" dirty="0">
              <a:solidFill>
                <a:srgbClr val="000514"/>
              </a:solidFill>
              <a:latin typeface="Times New Roman" pitchFamily="18" charset="0"/>
              <a:cs typeface="Times New Roman" pitchFamily="18" charset="0"/>
            </a:endParaRPr>
          </a:p>
          <a:p>
            <a:pPr marL="342000" lvl="0" indent="-342000">
              <a:lnSpc>
                <a:spcPct val="110000"/>
              </a:lnSpc>
              <a:spcAft>
                <a:spcPts val="1200"/>
              </a:spcAft>
              <a:buFont typeface="Wingdings" pitchFamily="2" charset="2"/>
              <a:buChar char="Ø"/>
            </a:pPr>
            <a:r>
              <a:rPr lang="zh-CN" altLang="en-US" sz="2400" b="1" dirty="0">
                <a:solidFill>
                  <a:srgbClr val="000514"/>
                </a:solidFill>
                <a:latin typeface="Times New Roman" pitchFamily="18" charset="0"/>
                <a:cs typeface="Times New Roman" pitchFamily="18" charset="0"/>
              </a:rPr>
              <a:t>特点：</a:t>
            </a:r>
            <a:r>
              <a:rPr lang="en-US" altLang="zh-CN" sz="2400" b="1" dirty="0">
                <a:solidFill>
                  <a:srgbClr val="000514"/>
                </a:solidFill>
                <a:latin typeface="Times New Roman" pitchFamily="18" charset="0"/>
                <a:cs typeface="Times New Roman" pitchFamily="18" charset="0"/>
              </a:rPr>
              <a:t>	</a:t>
            </a:r>
            <a:r>
              <a:rPr lang="zh-CN" altLang="en-US" sz="2400" b="1" dirty="0">
                <a:solidFill>
                  <a:srgbClr val="000514"/>
                </a:solidFill>
                <a:latin typeface="Times New Roman" pitchFamily="18" charset="0"/>
                <a:cs typeface="Times New Roman" pitchFamily="18" charset="0"/>
              </a:rPr>
              <a:t>直接面向用户，灵活可编程，通用，</a:t>
            </a:r>
            <a:r>
              <a:rPr lang="en-US" altLang="zh-CN" sz="2400" b="1" dirty="0">
                <a:solidFill>
                  <a:srgbClr val="000514"/>
                </a:solidFill>
                <a:latin typeface="Times New Roman" pitchFamily="18" charset="0"/>
                <a:cs typeface="Times New Roman" pitchFamily="18" charset="0"/>
              </a:rPr>
              <a:t>		</a:t>
            </a:r>
            <a:r>
              <a:rPr lang="zh-CN" altLang="en-US" sz="2400" b="1" dirty="0">
                <a:solidFill>
                  <a:srgbClr val="000514"/>
                </a:solidFill>
                <a:latin typeface="Times New Roman" pitchFamily="18" charset="0"/>
                <a:cs typeface="Times New Roman" pitchFamily="18" charset="0"/>
              </a:rPr>
              <a:t>方便，快捷，成本低，维护简单，</a:t>
            </a:r>
            <a:r>
              <a:rPr lang="en-US" altLang="zh-CN" sz="2400" b="1" dirty="0">
                <a:solidFill>
                  <a:srgbClr val="000514"/>
                </a:solidFill>
                <a:latin typeface="Times New Roman" pitchFamily="18" charset="0"/>
                <a:cs typeface="Times New Roman" pitchFamily="18" charset="0"/>
              </a:rPr>
              <a:t>		</a:t>
            </a:r>
            <a:r>
              <a:rPr lang="zh-CN" altLang="en-US" sz="2400" b="1" dirty="0">
                <a:solidFill>
                  <a:srgbClr val="000514"/>
                </a:solidFill>
                <a:latin typeface="Times New Roman" pitchFamily="18" charset="0"/>
                <a:cs typeface="Times New Roman" pitchFamily="18" charset="0"/>
              </a:rPr>
              <a:t>可靠性好。</a:t>
            </a:r>
            <a:endParaRPr lang="en-US" altLang="zh-CN" sz="2400" b="1" dirty="0">
              <a:solidFill>
                <a:srgbClr val="000514"/>
              </a:solidFill>
              <a:latin typeface="Times New Roman" pitchFamily="18" charset="0"/>
              <a:cs typeface="Times New Roman" pitchFamily="18" charset="0"/>
            </a:endParaRPr>
          </a:p>
          <a:p>
            <a:pPr marL="342000" lvl="0" indent="-342000">
              <a:lnSpc>
                <a:spcPct val="110000"/>
              </a:lnSpc>
              <a:spcAft>
                <a:spcPts val="1200"/>
              </a:spcAft>
              <a:buFont typeface="Wingdings" pitchFamily="2" charset="2"/>
              <a:buChar char="Ø"/>
            </a:pPr>
            <a:r>
              <a:rPr lang="zh-CN" altLang="en-US" sz="2400" b="1" dirty="0">
                <a:solidFill>
                  <a:srgbClr val="000514"/>
                </a:solidFill>
                <a:latin typeface="Times New Roman" pitchFamily="18" charset="0"/>
                <a:cs typeface="Times New Roman" pitchFamily="18" charset="0"/>
              </a:rPr>
              <a:t>也被称为可编程专用</a:t>
            </a:r>
            <a:r>
              <a:rPr lang="en-US" altLang="zh-CN" sz="2400" b="1" dirty="0">
                <a:solidFill>
                  <a:srgbClr val="000514"/>
                </a:solidFill>
                <a:latin typeface="Times New Roman" pitchFamily="18" charset="0"/>
                <a:cs typeface="Times New Roman" pitchFamily="18" charset="0"/>
              </a:rPr>
              <a:t>IC</a:t>
            </a:r>
            <a:r>
              <a:rPr lang="zh-CN" altLang="en-US" sz="2400" b="1" dirty="0">
                <a:solidFill>
                  <a:srgbClr val="000514"/>
                </a:solidFill>
                <a:latin typeface="Times New Roman" pitchFamily="18" charset="0"/>
                <a:cs typeface="Times New Roman" pitchFamily="18" charset="0"/>
              </a:rPr>
              <a:t>，可编程</a:t>
            </a:r>
            <a:r>
              <a:rPr lang="en-US" altLang="zh-CN" sz="2400" b="1" dirty="0">
                <a:solidFill>
                  <a:srgbClr val="000514"/>
                </a:solidFill>
                <a:latin typeface="Times New Roman" pitchFamily="18" charset="0"/>
                <a:cs typeface="Times New Roman" pitchFamily="18" charset="0"/>
              </a:rPr>
              <a:t>ASIC</a:t>
            </a:r>
            <a:r>
              <a:rPr lang="zh-CN" altLang="en-US" sz="2400" b="1" dirty="0">
                <a:solidFill>
                  <a:srgbClr val="000514"/>
                </a:solidFill>
                <a:latin typeface="Times New Roman" pitchFamily="18" charset="0"/>
                <a:cs typeface="Times New Roman" pitchFamily="18" charset="0"/>
              </a:rPr>
              <a:t>。</a:t>
            </a:r>
            <a:endParaRPr lang="en-US" altLang="zh-CN" sz="2400" b="1" dirty="0">
              <a:solidFill>
                <a:srgbClr val="000514"/>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13</a:t>
            </a:fld>
            <a:endParaRPr lang="zh-CN" altLang="en-US" dirty="0"/>
          </a:p>
        </p:txBody>
      </p:sp>
      <p:sp>
        <p:nvSpPr>
          <p:cNvPr id="6" name="Rectangle 3">
            <a:extLst>
              <a:ext uri="{FF2B5EF4-FFF2-40B4-BE49-F238E27FC236}">
                <a16:creationId xmlns:a16="http://schemas.microsoft.com/office/drawing/2014/main" id="{B0493E76-05B9-4230-8126-69EFA411D208}"/>
              </a:ext>
            </a:extLst>
          </p:cNvPr>
          <p:cNvSpPr>
            <a:spLocks noChangeArrowheads="1"/>
          </p:cNvSpPr>
          <p:nvPr/>
        </p:nvSpPr>
        <p:spPr bwMode="auto">
          <a:xfrm>
            <a:off x="1175132" y="5046601"/>
            <a:ext cx="7645340" cy="461665"/>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Clr>
                <a:srgbClr val="009900"/>
              </a:buClr>
              <a:buFont typeface="Wingdings" panose="05000000000000000000" pitchFamily="2" charset="2"/>
              <a:buChar char=""/>
            </a:pPr>
            <a:r>
              <a:rPr lang="zh-CN" altLang="en-US" sz="2400" b="1" dirty="0">
                <a:solidFill>
                  <a:srgbClr val="009900"/>
                </a:solidFill>
                <a:latin typeface="Times New Roman" pitchFamily="18" charset="0"/>
                <a:cs typeface="Times New Roman" pitchFamily="18" charset="0"/>
              </a:rPr>
              <a:t>单片机和</a:t>
            </a:r>
            <a:r>
              <a:rPr lang="en-US" altLang="zh-CN" sz="2400" b="1" dirty="0">
                <a:solidFill>
                  <a:srgbClr val="009900"/>
                </a:solidFill>
                <a:latin typeface="Times New Roman" pitchFamily="18" charset="0"/>
                <a:cs typeface="Times New Roman" pitchFamily="18" charset="0"/>
              </a:rPr>
              <a:t>EDA</a:t>
            </a:r>
            <a:r>
              <a:rPr lang="zh-CN" altLang="en-US" sz="2400" b="1" dirty="0">
                <a:solidFill>
                  <a:srgbClr val="009900"/>
                </a:solidFill>
                <a:latin typeface="Times New Roman" pitchFamily="18" charset="0"/>
                <a:cs typeface="Times New Roman" pitchFamily="18" charset="0"/>
              </a:rPr>
              <a:t>（</a:t>
            </a:r>
            <a:r>
              <a:rPr lang="en-US" altLang="zh-CN" sz="2400" b="1" dirty="0">
                <a:solidFill>
                  <a:srgbClr val="009900"/>
                </a:solidFill>
                <a:latin typeface="Times New Roman" pitchFamily="18" charset="0"/>
                <a:cs typeface="Times New Roman" pitchFamily="18" charset="0"/>
              </a:rPr>
              <a:t>FPGA</a:t>
            </a:r>
            <a:r>
              <a:rPr lang="zh-CN" altLang="en-US" sz="2400" b="1" dirty="0">
                <a:solidFill>
                  <a:srgbClr val="009900"/>
                </a:solidFill>
                <a:latin typeface="Times New Roman" pitchFamily="18" charset="0"/>
                <a:cs typeface="Times New Roman" pitchFamily="18" charset="0"/>
              </a:rPr>
              <a:t>）有什么不同？</a:t>
            </a:r>
          </a:p>
        </p:txBody>
      </p:sp>
      <p:sp>
        <p:nvSpPr>
          <p:cNvPr id="9" name="Rectangle 3">
            <a:extLst>
              <a:ext uri="{FF2B5EF4-FFF2-40B4-BE49-F238E27FC236}">
                <a16:creationId xmlns:a16="http://schemas.microsoft.com/office/drawing/2014/main" id="{42FBD8F4-350B-4A86-92C4-76B590FFF98D}"/>
              </a:ext>
            </a:extLst>
          </p:cNvPr>
          <p:cNvSpPr>
            <a:spLocks noChangeArrowheads="1"/>
          </p:cNvSpPr>
          <p:nvPr/>
        </p:nvSpPr>
        <p:spPr bwMode="auto">
          <a:xfrm>
            <a:off x="1495433" y="5496017"/>
            <a:ext cx="6962279" cy="597279"/>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eaLnBrk="0" fontAlgn="base" hangingPunct="0">
              <a:lnSpc>
                <a:spcPct val="200000"/>
              </a:lnSpc>
              <a:spcBef>
                <a:spcPct val="0"/>
              </a:spcBef>
              <a:spcAft>
                <a:spcPct val="0"/>
              </a:spcAft>
              <a:buClr>
                <a:schemeClr val="tx1"/>
              </a:buClr>
              <a:buFont typeface="Wingdings" panose="05000000000000000000" pitchFamily="2" charset="2"/>
              <a:buChar char="Ø"/>
            </a:pPr>
            <a:r>
              <a:rPr lang="zh-CN" altLang="en-US" sz="2000" b="1" dirty="0">
                <a:latin typeface="宋体" pitchFamily="2" charset="-122"/>
                <a:ea typeface="宋体" pitchFamily="2" charset="-122"/>
              </a:rPr>
              <a:t>以实现定时功能为例</a:t>
            </a:r>
            <a:endParaRPr lang="en-US" altLang="zh-CN" sz="2000" b="1" dirty="0">
              <a:latin typeface="宋体" pitchFamily="2" charset="-122"/>
              <a:ea typeface="宋体" pitchFamily="2" charset="-122"/>
            </a:endParaRPr>
          </a:p>
        </p:txBody>
      </p:sp>
    </p:spTree>
    <p:extLst>
      <p:ext uri="{BB962C8B-B14F-4D97-AF65-F5344CB8AC3E}">
        <p14:creationId xmlns:p14="http://schemas.microsoft.com/office/powerpoint/2010/main" val="2532303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dissolv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Rectangle 3"/>
          <p:cNvSpPr>
            <a:spLocks noChangeArrowheads="1"/>
          </p:cNvSpPr>
          <p:nvPr/>
        </p:nvSpPr>
        <p:spPr bwMode="auto">
          <a:xfrm>
            <a:off x="1175132" y="97178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a:t>
            </a:r>
            <a:r>
              <a:rPr lang="zh-CN" altLang="en-US" sz="2800" b="1" dirty="0">
                <a:solidFill>
                  <a:srgbClr val="0070C0"/>
                </a:solidFill>
                <a:latin typeface="Times New Roman" pitchFamily="18" charset="0"/>
                <a:cs typeface="Times New Roman" pitchFamily="18" charset="0"/>
              </a:rPr>
              <a:t>、半定制或全定制</a:t>
            </a:r>
            <a:r>
              <a:rPr lang="en-US" altLang="zh-CN" sz="2800" b="1" dirty="0">
                <a:solidFill>
                  <a:srgbClr val="0070C0"/>
                </a:solidFill>
                <a:latin typeface="Times New Roman" pitchFamily="18" charset="0"/>
                <a:cs typeface="Times New Roman" pitchFamily="18" charset="0"/>
              </a:rPr>
              <a:t>ASIC</a:t>
            </a:r>
            <a:endParaRPr lang="zh-CN" altLang="en-US" sz="2800" b="1" dirty="0">
              <a:solidFill>
                <a:srgbClr val="0070C0"/>
              </a:solidFill>
              <a:latin typeface="Times New Roman" pitchFamily="18" charset="0"/>
              <a:cs typeface="Times New Roman" pitchFamily="18" charset="0"/>
            </a:endParaRPr>
          </a:p>
        </p:txBody>
      </p:sp>
      <p:sp>
        <p:nvSpPr>
          <p:cNvPr id="8" name="矩形 7"/>
          <p:cNvSpPr/>
          <p:nvPr/>
        </p:nvSpPr>
        <p:spPr>
          <a:xfrm>
            <a:off x="1619672" y="1772816"/>
            <a:ext cx="7344816" cy="4315027"/>
          </a:xfrm>
          <a:prstGeom prst="rect">
            <a:avLst/>
          </a:prstGeom>
        </p:spPr>
        <p:txBody>
          <a:bodyPr wrap="square">
            <a:spAutoFit/>
          </a:bodyPr>
          <a:lstStyle/>
          <a:p>
            <a:pPr marL="342000" lvl="0" indent="-342000">
              <a:lnSpc>
                <a:spcPct val="110000"/>
              </a:lnSpc>
              <a:spcAft>
                <a:spcPts val="1200"/>
              </a:spcAft>
              <a:buFont typeface="Wingdings" pitchFamily="2" charset="2"/>
              <a:buChar char="Ø"/>
            </a:pPr>
            <a:r>
              <a:rPr lang="zh-CN" altLang="en-US" sz="2400" b="1" dirty="0">
                <a:solidFill>
                  <a:srgbClr val="000514"/>
                </a:solidFill>
                <a:latin typeface="Times New Roman" pitchFamily="18" charset="0"/>
                <a:cs typeface="Times New Roman" pitchFamily="18" charset="0"/>
              </a:rPr>
              <a:t>不具备面向用户的灵活可编程性。</a:t>
            </a:r>
            <a:endParaRPr lang="en-US" altLang="zh-CN" sz="2400" b="1" dirty="0">
              <a:solidFill>
                <a:srgbClr val="000514"/>
              </a:solidFill>
              <a:latin typeface="Times New Roman" pitchFamily="18" charset="0"/>
              <a:cs typeface="Times New Roman" pitchFamily="18" charset="0"/>
            </a:endParaRPr>
          </a:p>
          <a:p>
            <a:pPr marL="342000" lvl="0" indent="-342000">
              <a:lnSpc>
                <a:spcPct val="110000"/>
              </a:lnSpc>
              <a:spcAft>
                <a:spcPts val="1200"/>
              </a:spcAft>
              <a:buFont typeface="Wingdings" pitchFamily="2" charset="2"/>
              <a:buChar char="Ø"/>
            </a:pPr>
            <a:r>
              <a:rPr lang="zh-CN" altLang="en-US" sz="2400" b="1" dirty="0">
                <a:solidFill>
                  <a:srgbClr val="000514"/>
                </a:solidFill>
                <a:latin typeface="Times New Roman" pitchFamily="18" charset="0"/>
                <a:cs typeface="Times New Roman" pitchFamily="18" charset="0"/>
              </a:rPr>
              <a:t>分为门阵列</a:t>
            </a:r>
            <a:r>
              <a:rPr lang="en-US" altLang="zh-CN" sz="2400" b="1" dirty="0">
                <a:solidFill>
                  <a:srgbClr val="000514"/>
                </a:solidFill>
                <a:latin typeface="Times New Roman" pitchFamily="18" charset="0"/>
                <a:cs typeface="Times New Roman" pitchFamily="18" charset="0"/>
              </a:rPr>
              <a:t>ASIC</a:t>
            </a:r>
            <a:r>
              <a:rPr lang="zh-CN" altLang="en-US" sz="2400" b="1" dirty="0">
                <a:solidFill>
                  <a:srgbClr val="000514"/>
                </a:solidFill>
                <a:latin typeface="Times New Roman" pitchFamily="18" charset="0"/>
                <a:cs typeface="Times New Roman" pitchFamily="18" charset="0"/>
              </a:rPr>
              <a:t>、标准单元</a:t>
            </a:r>
            <a:r>
              <a:rPr lang="en-US" altLang="zh-CN" sz="2400" b="1" dirty="0">
                <a:solidFill>
                  <a:srgbClr val="000514"/>
                </a:solidFill>
                <a:latin typeface="Times New Roman" pitchFamily="18" charset="0"/>
                <a:cs typeface="Times New Roman" pitchFamily="18" charset="0"/>
              </a:rPr>
              <a:t>ASIC</a:t>
            </a:r>
            <a:r>
              <a:rPr lang="zh-CN" altLang="en-US" sz="2400" b="1" dirty="0">
                <a:solidFill>
                  <a:srgbClr val="000514"/>
                </a:solidFill>
                <a:latin typeface="Times New Roman" pitchFamily="18" charset="0"/>
                <a:cs typeface="Times New Roman" pitchFamily="18" charset="0"/>
              </a:rPr>
              <a:t>和全定制</a:t>
            </a:r>
            <a:r>
              <a:rPr lang="en-US" altLang="zh-CN" sz="2400" b="1" dirty="0">
                <a:solidFill>
                  <a:srgbClr val="000514"/>
                </a:solidFill>
                <a:latin typeface="Times New Roman" pitchFamily="18" charset="0"/>
                <a:cs typeface="Times New Roman" pitchFamily="18" charset="0"/>
              </a:rPr>
              <a:t>ASIC</a:t>
            </a:r>
          </a:p>
          <a:p>
            <a:pPr marL="540000" lvl="0" indent="-288000">
              <a:lnSpc>
                <a:spcPct val="110000"/>
              </a:lnSpc>
              <a:spcAft>
                <a:spcPts val="1200"/>
              </a:spcAft>
              <a:buFont typeface="Arial" panose="020B0604020202020204" pitchFamily="34" charset="0"/>
              <a:buChar char="•"/>
            </a:pPr>
            <a:r>
              <a:rPr lang="zh-CN" altLang="en-US" sz="2200" b="1" dirty="0">
                <a:solidFill>
                  <a:srgbClr val="000514"/>
                </a:solidFill>
                <a:latin typeface="Times New Roman" pitchFamily="18" charset="0"/>
                <a:cs typeface="Times New Roman" pitchFamily="18" charset="0"/>
              </a:rPr>
              <a:t>门阵列</a:t>
            </a:r>
            <a:r>
              <a:rPr lang="en-US" altLang="zh-CN" sz="2200" b="1" dirty="0">
                <a:solidFill>
                  <a:srgbClr val="000514"/>
                </a:solidFill>
                <a:latin typeface="Times New Roman" pitchFamily="18" charset="0"/>
                <a:cs typeface="Times New Roman" pitchFamily="18" charset="0"/>
              </a:rPr>
              <a:t>ASIC</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	</a:t>
            </a:r>
            <a:r>
              <a:rPr lang="zh-CN" altLang="en-US" sz="2200" b="1" dirty="0">
                <a:solidFill>
                  <a:srgbClr val="000514"/>
                </a:solidFill>
                <a:latin typeface="Times New Roman" pitchFamily="18" charset="0"/>
                <a:cs typeface="Times New Roman" pitchFamily="18" charset="0"/>
              </a:rPr>
              <a:t>包括预定制的相连的</a:t>
            </a:r>
            <a:r>
              <a:rPr lang="en-US" altLang="zh-CN" sz="2200" b="1" dirty="0">
                <a:solidFill>
                  <a:srgbClr val="000514"/>
                </a:solidFill>
                <a:latin typeface="Times New Roman" pitchFamily="18" charset="0"/>
                <a:cs typeface="Times New Roman" pitchFamily="18" charset="0"/>
              </a:rPr>
              <a:t>PMOS</a:t>
            </a:r>
            <a:r>
              <a:rPr lang="zh-CN" altLang="en-US" sz="2200" b="1" dirty="0">
                <a:solidFill>
                  <a:srgbClr val="000514"/>
                </a:solidFill>
                <a:latin typeface="Times New Roman" pitchFamily="18" charset="0"/>
                <a:cs typeface="Times New Roman" pitchFamily="18" charset="0"/>
              </a:rPr>
              <a:t>和</a:t>
            </a:r>
            <a:r>
              <a:rPr lang="en-US" altLang="zh-CN" sz="2200" b="1" dirty="0">
                <a:solidFill>
                  <a:srgbClr val="000514"/>
                </a:solidFill>
                <a:latin typeface="Times New Roman" pitchFamily="18" charset="0"/>
                <a:cs typeface="Times New Roman" pitchFamily="18" charset="0"/>
              </a:rPr>
              <a:t>			        	NMOS</a:t>
            </a:r>
            <a:r>
              <a:rPr lang="zh-CN" altLang="en-US" sz="2200" b="1" dirty="0">
                <a:solidFill>
                  <a:srgbClr val="000514"/>
                </a:solidFill>
                <a:latin typeface="Times New Roman" pitchFamily="18" charset="0"/>
                <a:cs typeface="Times New Roman" pitchFamily="18" charset="0"/>
              </a:rPr>
              <a:t>晶体管。</a:t>
            </a:r>
            <a:endParaRPr lang="en-US" altLang="zh-CN" sz="2200" b="1" dirty="0">
              <a:solidFill>
                <a:srgbClr val="000514"/>
              </a:solidFill>
              <a:latin typeface="Times New Roman" pitchFamily="18" charset="0"/>
              <a:cs typeface="Times New Roman" pitchFamily="18" charset="0"/>
            </a:endParaRPr>
          </a:p>
          <a:p>
            <a:pPr marL="540000" lvl="0" indent="-288000">
              <a:lnSpc>
                <a:spcPct val="110000"/>
              </a:lnSpc>
              <a:spcAft>
                <a:spcPts val="1200"/>
              </a:spcAft>
              <a:buFont typeface="Arial" panose="020B0604020202020204" pitchFamily="34" charset="0"/>
              <a:buChar char="•"/>
            </a:pPr>
            <a:r>
              <a:rPr lang="zh-CN" altLang="en-US" sz="2200" b="1" dirty="0">
                <a:solidFill>
                  <a:srgbClr val="000514"/>
                </a:solidFill>
                <a:latin typeface="Times New Roman" pitchFamily="18" charset="0"/>
                <a:cs typeface="Times New Roman" pitchFamily="18" charset="0"/>
              </a:rPr>
              <a:t>标准单元</a:t>
            </a:r>
            <a:r>
              <a:rPr lang="en-US" altLang="zh-CN" sz="2200" b="1" dirty="0">
                <a:solidFill>
                  <a:srgbClr val="000514"/>
                </a:solidFill>
                <a:latin typeface="Times New Roman" pitchFamily="18" charset="0"/>
                <a:cs typeface="Times New Roman" pitchFamily="18" charset="0"/>
              </a:rPr>
              <a:t>ASIC</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	</a:t>
            </a:r>
            <a:r>
              <a:rPr lang="zh-CN" altLang="en-US" sz="2200" b="1" dirty="0">
                <a:solidFill>
                  <a:srgbClr val="000514"/>
                </a:solidFill>
                <a:latin typeface="Times New Roman" pitchFamily="18" charset="0"/>
                <a:cs typeface="Times New Roman" pitchFamily="18" charset="0"/>
              </a:rPr>
              <a:t>使用库中的标准单元设计的基于</a:t>
            </a:r>
            <a:r>
              <a:rPr lang="en-US" altLang="zh-CN" sz="2200" b="1" dirty="0">
                <a:solidFill>
                  <a:srgbClr val="000514"/>
                </a:solidFill>
                <a:latin typeface="Times New Roman" pitchFamily="18" charset="0"/>
                <a:cs typeface="Times New Roman" pitchFamily="18" charset="0"/>
              </a:rPr>
              <a:t>		            	</a:t>
            </a:r>
            <a:r>
              <a:rPr lang="zh-CN" altLang="en-US" sz="2200" b="1" dirty="0">
                <a:solidFill>
                  <a:srgbClr val="000514"/>
                </a:solidFill>
                <a:latin typeface="Times New Roman" pitchFamily="18" charset="0"/>
                <a:cs typeface="Times New Roman" pitchFamily="18" charset="0"/>
              </a:rPr>
              <a:t>单元的集成电路。</a:t>
            </a:r>
            <a:endParaRPr lang="en-US" altLang="zh-CN" sz="2200" b="1" dirty="0">
              <a:solidFill>
                <a:srgbClr val="000514"/>
              </a:solidFill>
              <a:latin typeface="Times New Roman" pitchFamily="18" charset="0"/>
              <a:cs typeface="Times New Roman" pitchFamily="18" charset="0"/>
            </a:endParaRPr>
          </a:p>
          <a:p>
            <a:pPr marL="540000" lvl="0" indent="-288000">
              <a:lnSpc>
                <a:spcPct val="110000"/>
              </a:lnSpc>
              <a:spcAft>
                <a:spcPts val="1200"/>
              </a:spcAft>
              <a:buFont typeface="Arial" panose="020B0604020202020204" pitchFamily="34" charset="0"/>
              <a:buChar char="•"/>
            </a:pPr>
            <a:r>
              <a:rPr lang="zh-CN" altLang="en-US" sz="2200" b="1" dirty="0">
                <a:solidFill>
                  <a:srgbClr val="000514"/>
                </a:solidFill>
                <a:latin typeface="Times New Roman" pitchFamily="18" charset="0"/>
                <a:cs typeface="Times New Roman" pitchFamily="18" charset="0"/>
              </a:rPr>
              <a:t>全定制芯片：</a:t>
            </a:r>
            <a:r>
              <a:rPr lang="en-US" altLang="zh-CN" sz="2200" b="1" dirty="0">
                <a:solidFill>
                  <a:srgbClr val="000514"/>
                </a:solidFill>
                <a:latin typeface="Times New Roman" pitchFamily="18" charset="0"/>
                <a:cs typeface="Times New Roman" pitchFamily="18" charset="0"/>
              </a:rPr>
              <a:t>	</a:t>
            </a:r>
            <a:r>
              <a:rPr lang="zh-CN" altLang="en-US" sz="2200" b="1" dirty="0">
                <a:solidFill>
                  <a:srgbClr val="000514"/>
                </a:solidFill>
                <a:latin typeface="Times New Roman" pitchFamily="18" charset="0"/>
                <a:cs typeface="Times New Roman" pitchFamily="18" charset="0"/>
              </a:rPr>
              <a:t>针对特定工艺建立的设计规则下，</a:t>
            </a:r>
            <a:r>
              <a:rPr lang="en-US" altLang="zh-CN" sz="2200" b="1" dirty="0">
                <a:solidFill>
                  <a:srgbClr val="000514"/>
                </a:solidFill>
                <a:latin typeface="Times New Roman" pitchFamily="18" charset="0"/>
                <a:cs typeface="Times New Roman" pitchFamily="18" charset="0"/>
              </a:rPr>
              <a:t>				</a:t>
            </a:r>
            <a:r>
              <a:rPr lang="zh-CN" altLang="en-US" sz="2200" b="1" dirty="0">
                <a:solidFill>
                  <a:srgbClr val="000514"/>
                </a:solidFill>
                <a:latin typeface="Times New Roman" pitchFamily="18" charset="0"/>
                <a:cs typeface="Times New Roman" pitchFamily="18" charset="0"/>
              </a:rPr>
              <a:t>设计者对电路设计有完全的控制权。</a:t>
            </a:r>
            <a:endParaRPr lang="en-US" altLang="zh-CN" sz="2200" b="1" dirty="0">
              <a:solidFill>
                <a:srgbClr val="000514"/>
              </a:solidFill>
              <a:latin typeface="Times New Roman" pitchFamily="18" charset="0"/>
              <a:cs typeface="Times New Roman" pitchFamily="18" charset="0"/>
            </a:endParaRPr>
          </a:p>
          <a:p>
            <a:pPr marL="342000" lvl="0" indent="-342000">
              <a:lnSpc>
                <a:spcPct val="110000"/>
              </a:lnSpc>
              <a:spcAft>
                <a:spcPts val="1200"/>
              </a:spcAft>
              <a:buFont typeface="Wingdings" pitchFamily="2" charset="2"/>
              <a:buChar char="Ø"/>
            </a:pPr>
            <a:r>
              <a:rPr lang="zh-CN" altLang="en-US" sz="2400" b="1" dirty="0">
                <a:solidFill>
                  <a:srgbClr val="000514"/>
                </a:solidFill>
                <a:latin typeface="Times New Roman" pitchFamily="18" charset="0"/>
                <a:cs typeface="Times New Roman" pitchFamily="18" charset="0"/>
              </a:rPr>
              <a:t>也被称为掩膜</a:t>
            </a:r>
            <a:r>
              <a:rPr lang="en-US" altLang="zh-CN" sz="2400" b="1" dirty="0">
                <a:solidFill>
                  <a:srgbClr val="000514"/>
                </a:solidFill>
                <a:latin typeface="Times New Roman" pitchFamily="18" charset="0"/>
                <a:cs typeface="Times New Roman" pitchFamily="18" charset="0"/>
              </a:rPr>
              <a:t>ASIC</a:t>
            </a:r>
            <a:r>
              <a:rPr lang="zh-CN" altLang="en-US" sz="2400" b="1" dirty="0">
                <a:solidFill>
                  <a:srgbClr val="000514"/>
                </a:solidFill>
                <a:latin typeface="Times New Roman" pitchFamily="18" charset="0"/>
                <a:cs typeface="Times New Roman" pitchFamily="18" charset="0"/>
              </a:rPr>
              <a:t>，或直接称</a:t>
            </a:r>
            <a:r>
              <a:rPr lang="en-US" altLang="zh-CN" sz="2400" b="1" dirty="0">
                <a:solidFill>
                  <a:srgbClr val="000514"/>
                </a:solidFill>
                <a:latin typeface="Times New Roman" pitchFamily="18" charset="0"/>
                <a:cs typeface="Times New Roman" pitchFamily="18" charset="0"/>
              </a:rPr>
              <a:t>ASIC</a:t>
            </a:r>
            <a:r>
              <a:rPr lang="zh-CN" altLang="en-US" sz="2400" b="1" dirty="0">
                <a:solidFill>
                  <a:srgbClr val="000514"/>
                </a:solidFill>
                <a:latin typeface="Times New Roman" pitchFamily="18" charset="0"/>
                <a:cs typeface="Times New Roman" pitchFamily="18" charset="0"/>
              </a:rPr>
              <a:t>。</a:t>
            </a:r>
            <a:endParaRPr lang="en-US" altLang="zh-CN" sz="2400" b="1" dirty="0">
              <a:solidFill>
                <a:srgbClr val="000514"/>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14</a:t>
            </a:fld>
            <a:endParaRPr lang="zh-CN" altLang="en-US" dirty="0"/>
          </a:p>
        </p:txBody>
      </p:sp>
    </p:spTree>
    <p:extLst>
      <p:ext uri="{BB962C8B-B14F-4D97-AF65-F5344CB8AC3E}">
        <p14:creationId xmlns:p14="http://schemas.microsoft.com/office/powerpoint/2010/main" val="1018013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Rectangle 3"/>
          <p:cNvSpPr>
            <a:spLocks noChangeArrowheads="1"/>
          </p:cNvSpPr>
          <p:nvPr/>
        </p:nvSpPr>
        <p:spPr bwMode="auto">
          <a:xfrm>
            <a:off x="1175132" y="97178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3</a:t>
            </a:r>
            <a:r>
              <a:rPr lang="zh-CN" altLang="en-US" sz="2800" b="1" dirty="0">
                <a:solidFill>
                  <a:srgbClr val="0070C0"/>
                </a:solidFill>
                <a:latin typeface="Times New Roman" pitchFamily="18" charset="0"/>
                <a:cs typeface="Times New Roman" pitchFamily="18" charset="0"/>
              </a:rPr>
              <a:t>、混合</a:t>
            </a:r>
            <a:r>
              <a:rPr lang="en-US" altLang="zh-CN" sz="2800" b="1" dirty="0">
                <a:solidFill>
                  <a:srgbClr val="0070C0"/>
                </a:solidFill>
                <a:latin typeface="Times New Roman" pitchFamily="18" charset="0"/>
                <a:cs typeface="Times New Roman" pitchFamily="18" charset="0"/>
              </a:rPr>
              <a:t>ASIC</a:t>
            </a:r>
            <a:endParaRPr lang="zh-CN" altLang="en-US" sz="2800" b="1" dirty="0">
              <a:solidFill>
                <a:srgbClr val="0070C0"/>
              </a:solidFill>
              <a:latin typeface="Times New Roman" pitchFamily="18" charset="0"/>
              <a:cs typeface="Times New Roman" pitchFamily="18" charset="0"/>
            </a:endParaRPr>
          </a:p>
        </p:txBody>
      </p:sp>
      <p:sp>
        <p:nvSpPr>
          <p:cNvPr id="8" name="矩形 7"/>
          <p:cNvSpPr/>
          <p:nvPr/>
        </p:nvSpPr>
        <p:spPr>
          <a:xfrm>
            <a:off x="1619672" y="1772816"/>
            <a:ext cx="7344816" cy="1058751"/>
          </a:xfrm>
          <a:prstGeom prst="rect">
            <a:avLst/>
          </a:prstGeom>
        </p:spPr>
        <p:txBody>
          <a:bodyPr wrap="square">
            <a:spAutoFit/>
          </a:bodyPr>
          <a:lstStyle/>
          <a:p>
            <a:pPr marL="342000" lvl="0" indent="-342000">
              <a:lnSpc>
                <a:spcPct val="110000"/>
              </a:lnSpc>
              <a:spcAft>
                <a:spcPts val="1200"/>
              </a:spcAft>
              <a:buFont typeface="Wingdings" pitchFamily="2" charset="2"/>
              <a:buChar char="Ø"/>
            </a:pPr>
            <a:r>
              <a:rPr lang="zh-CN" altLang="en-US" sz="2400" b="1" dirty="0">
                <a:solidFill>
                  <a:srgbClr val="000514"/>
                </a:solidFill>
                <a:latin typeface="Times New Roman" pitchFamily="18" charset="0"/>
                <a:cs typeface="Times New Roman" pitchFamily="18" charset="0"/>
              </a:rPr>
              <a:t>既具有面向用户的</a:t>
            </a:r>
            <a:r>
              <a:rPr lang="en-US" altLang="zh-CN" sz="2400" b="1" dirty="0">
                <a:solidFill>
                  <a:srgbClr val="000514"/>
                </a:solidFill>
                <a:latin typeface="Times New Roman" pitchFamily="18" charset="0"/>
                <a:cs typeface="Times New Roman" pitchFamily="18" charset="0"/>
              </a:rPr>
              <a:t>FPGA</a:t>
            </a:r>
            <a:r>
              <a:rPr lang="zh-CN" altLang="en-US" sz="2400" b="1" dirty="0">
                <a:solidFill>
                  <a:srgbClr val="000514"/>
                </a:solidFill>
                <a:latin typeface="Times New Roman" pitchFamily="18" charset="0"/>
                <a:cs typeface="Times New Roman" pitchFamily="18" charset="0"/>
              </a:rPr>
              <a:t>可编程功能和逻辑资源。</a:t>
            </a:r>
            <a:endParaRPr lang="en-US" altLang="zh-CN" sz="2400" b="1" dirty="0">
              <a:solidFill>
                <a:srgbClr val="000514"/>
              </a:solidFill>
              <a:latin typeface="Times New Roman" pitchFamily="18" charset="0"/>
              <a:cs typeface="Times New Roman" pitchFamily="18" charset="0"/>
            </a:endParaRPr>
          </a:p>
          <a:p>
            <a:pPr marL="342000" lvl="0" indent="-342000">
              <a:lnSpc>
                <a:spcPct val="110000"/>
              </a:lnSpc>
              <a:spcAft>
                <a:spcPts val="1200"/>
              </a:spcAft>
              <a:buFont typeface="Wingdings" pitchFamily="2" charset="2"/>
              <a:buChar char="Ø"/>
            </a:pPr>
            <a:r>
              <a:rPr lang="zh-CN" altLang="en-US" sz="2400" b="1" dirty="0">
                <a:solidFill>
                  <a:srgbClr val="000514"/>
                </a:solidFill>
                <a:latin typeface="Times New Roman" pitchFamily="18" charset="0"/>
                <a:cs typeface="Times New Roman" pitchFamily="18" charset="0"/>
              </a:rPr>
              <a:t>也含有可方便调用和配置的硬件标准单元模块。</a:t>
            </a:r>
            <a:endParaRPr lang="en-US" altLang="zh-CN" sz="2400" b="1" dirty="0">
              <a:solidFill>
                <a:srgbClr val="000514"/>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15</a:t>
            </a:fld>
            <a:endParaRPr lang="zh-CN" altLang="en-US" dirty="0"/>
          </a:p>
        </p:txBody>
      </p:sp>
    </p:spTree>
    <p:extLst>
      <p:ext uri="{BB962C8B-B14F-4D97-AF65-F5344CB8AC3E}">
        <p14:creationId xmlns:p14="http://schemas.microsoft.com/office/powerpoint/2010/main" val="742254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403648" y="260648"/>
            <a:ext cx="7071940" cy="1143000"/>
          </a:xfrm>
        </p:spPr>
        <p:txBody>
          <a:bodyPr/>
          <a:lstStyle/>
          <a:p>
            <a:r>
              <a:rPr lang="en-US" altLang="zh-CN" sz="3600" b="1" dirty="0">
                <a:solidFill>
                  <a:srgbClr val="7030A0"/>
                </a:solidFill>
                <a:latin typeface="Times New Roman" pitchFamily="18" charset="0"/>
                <a:cs typeface="Times New Roman" pitchFamily="18" charset="0"/>
              </a:rPr>
              <a:t>§1.3  </a:t>
            </a:r>
            <a:r>
              <a:rPr lang="zh-CN" altLang="en-US" sz="3600" b="1" dirty="0">
                <a:solidFill>
                  <a:srgbClr val="7030A0"/>
                </a:solidFill>
                <a:latin typeface="Times New Roman" panose="02020603050405020304" pitchFamily="18" charset="0"/>
                <a:cs typeface="Times New Roman" panose="02020603050405020304" pitchFamily="18" charset="0"/>
              </a:rPr>
              <a:t>硬件描述语言</a:t>
            </a:r>
          </a:p>
        </p:txBody>
      </p:sp>
      <p:sp>
        <p:nvSpPr>
          <p:cNvPr id="8" name="Text Box 4"/>
          <p:cNvSpPr txBox="1">
            <a:spLocks noChangeArrowheads="1"/>
          </p:cNvSpPr>
          <p:nvPr/>
        </p:nvSpPr>
        <p:spPr bwMode="auto">
          <a:xfrm>
            <a:off x="972368" y="3428703"/>
            <a:ext cx="862013"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200" b="1" dirty="0">
                <a:latin typeface="Times New Roman" panose="02020603050405020304" pitchFamily="18" charset="0"/>
                <a:cs typeface="Times New Roman" panose="02020603050405020304" pitchFamily="18" charset="0"/>
              </a:rPr>
              <a:t>HDL </a:t>
            </a:r>
          </a:p>
        </p:txBody>
      </p:sp>
      <p:sp>
        <p:nvSpPr>
          <p:cNvPr id="9" name="Text Box 5"/>
          <p:cNvSpPr txBox="1">
            <a:spLocks noChangeArrowheads="1"/>
          </p:cNvSpPr>
          <p:nvPr/>
        </p:nvSpPr>
        <p:spPr bwMode="auto">
          <a:xfrm>
            <a:off x="2555106" y="1988840"/>
            <a:ext cx="252095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b="1" dirty="0">
                <a:latin typeface="Times New Roman" panose="02020603050405020304" pitchFamily="18" charset="0"/>
                <a:cs typeface="Times New Roman" panose="02020603050405020304" pitchFamily="18" charset="0"/>
              </a:rPr>
              <a:t>VHDL</a:t>
            </a:r>
          </a:p>
        </p:txBody>
      </p:sp>
      <p:sp>
        <p:nvSpPr>
          <p:cNvPr id="10" name="Text Box 6"/>
          <p:cNvSpPr txBox="1">
            <a:spLocks noChangeArrowheads="1"/>
          </p:cNvSpPr>
          <p:nvPr/>
        </p:nvSpPr>
        <p:spPr bwMode="auto">
          <a:xfrm>
            <a:off x="2555106" y="2852440"/>
            <a:ext cx="252095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b="1" dirty="0">
                <a:solidFill>
                  <a:srgbClr val="FF0000"/>
                </a:solidFill>
                <a:latin typeface="Times New Roman" panose="02020603050405020304" pitchFamily="18" charset="0"/>
                <a:cs typeface="Times New Roman" panose="02020603050405020304" pitchFamily="18" charset="0"/>
              </a:rPr>
              <a:t>Verilog HDL</a:t>
            </a:r>
          </a:p>
        </p:txBody>
      </p:sp>
      <p:sp>
        <p:nvSpPr>
          <p:cNvPr id="11" name="Text Box 7"/>
          <p:cNvSpPr txBox="1">
            <a:spLocks noChangeArrowheads="1"/>
          </p:cNvSpPr>
          <p:nvPr/>
        </p:nvSpPr>
        <p:spPr bwMode="auto">
          <a:xfrm>
            <a:off x="2555106" y="3933528"/>
            <a:ext cx="252095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b="1" dirty="0" err="1">
                <a:latin typeface="Times New Roman" panose="02020603050405020304" pitchFamily="18" charset="0"/>
                <a:cs typeface="Times New Roman" panose="02020603050405020304" pitchFamily="18" charset="0"/>
              </a:rPr>
              <a:t>SystemVerilog</a:t>
            </a:r>
            <a:endParaRPr lang="en-US" altLang="zh-CN" sz="2200" b="1" dirty="0">
              <a:latin typeface="Times New Roman" panose="02020603050405020304" pitchFamily="18" charset="0"/>
              <a:cs typeface="Times New Roman" panose="02020603050405020304" pitchFamily="18" charset="0"/>
            </a:endParaRPr>
          </a:p>
        </p:txBody>
      </p:sp>
      <p:sp>
        <p:nvSpPr>
          <p:cNvPr id="12" name="Text Box 8"/>
          <p:cNvSpPr txBox="1">
            <a:spLocks noChangeArrowheads="1"/>
          </p:cNvSpPr>
          <p:nvPr/>
        </p:nvSpPr>
        <p:spPr bwMode="auto">
          <a:xfrm>
            <a:off x="2555106" y="5084466"/>
            <a:ext cx="2520950" cy="43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200" b="1" dirty="0">
                <a:latin typeface="Times New Roman" panose="02020603050405020304" pitchFamily="18" charset="0"/>
                <a:cs typeface="Times New Roman" panose="02020603050405020304" pitchFamily="18" charset="0"/>
              </a:rPr>
              <a:t>System C </a:t>
            </a:r>
          </a:p>
        </p:txBody>
      </p:sp>
      <p:sp>
        <p:nvSpPr>
          <p:cNvPr id="13" name="Line 9"/>
          <p:cNvSpPr>
            <a:spLocks noChangeShapeType="1"/>
          </p:cNvSpPr>
          <p:nvPr/>
        </p:nvSpPr>
        <p:spPr bwMode="auto">
          <a:xfrm flipH="1">
            <a:off x="1762943" y="2276178"/>
            <a:ext cx="792163" cy="1295401"/>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zh-CN" altLang="en-US" sz="2200"/>
          </a:p>
        </p:txBody>
      </p:sp>
      <p:sp>
        <p:nvSpPr>
          <p:cNvPr id="14" name="Line 10"/>
          <p:cNvSpPr>
            <a:spLocks noChangeShapeType="1"/>
          </p:cNvSpPr>
          <p:nvPr/>
        </p:nvSpPr>
        <p:spPr bwMode="auto">
          <a:xfrm flipH="1">
            <a:off x="1762943" y="3068340"/>
            <a:ext cx="792163" cy="504825"/>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zh-CN" altLang="en-US" sz="2200"/>
          </a:p>
        </p:txBody>
      </p:sp>
      <p:sp>
        <p:nvSpPr>
          <p:cNvPr id="15" name="Line 11"/>
          <p:cNvSpPr>
            <a:spLocks noChangeShapeType="1"/>
          </p:cNvSpPr>
          <p:nvPr/>
        </p:nvSpPr>
        <p:spPr bwMode="auto">
          <a:xfrm flipH="1" flipV="1">
            <a:off x="1762943" y="3571578"/>
            <a:ext cx="720725" cy="503238"/>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zh-CN" altLang="en-US" sz="2200"/>
          </a:p>
        </p:txBody>
      </p:sp>
      <p:sp>
        <p:nvSpPr>
          <p:cNvPr id="16" name="Line 12"/>
          <p:cNvSpPr>
            <a:spLocks noChangeShapeType="1"/>
          </p:cNvSpPr>
          <p:nvPr/>
        </p:nvSpPr>
        <p:spPr bwMode="auto">
          <a:xfrm flipH="1" flipV="1">
            <a:off x="1762943" y="3571578"/>
            <a:ext cx="720725" cy="1657351"/>
          </a:xfrm>
          <a:prstGeom prst="line">
            <a:avLst/>
          </a:prstGeom>
          <a:ln>
            <a:headEnd/>
            <a:tailEnd/>
          </a:ln>
        </p:spPr>
        <p:style>
          <a:lnRef idx="1">
            <a:schemeClr val="dk1"/>
          </a:lnRef>
          <a:fillRef idx="0">
            <a:schemeClr val="dk1"/>
          </a:fillRef>
          <a:effectRef idx="0">
            <a:schemeClr val="dk1"/>
          </a:effectRef>
          <a:fontRef idx="minor">
            <a:schemeClr val="tx1"/>
          </a:fontRef>
        </p:style>
        <p:txBody>
          <a:bodyPr/>
          <a:lstStyle/>
          <a:p>
            <a:endParaRPr lang="zh-CN" altLang="en-US" sz="2200"/>
          </a:p>
        </p:txBody>
      </p:sp>
      <p:sp>
        <p:nvSpPr>
          <p:cNvPr id="18" name="AutoShape 14"/>
          <p:cNvSpPr>
            <a:spLocks noChangeArrowheads="1"/>
          </p:cNvSpPr>
          <p:nvPr/>
        </p:nvSpPr>
        <p:spPr bwMode="auto">
          <a:xfrm rot="16200000">
            <a:off x="4390776" y="1674515"/>
            <a:ext cx="1008063" cy="1655763"/>
          </a:xfrm>
          <a:custGeom>
            <a:avLst/>
            <a:gdLst>
              <a:gd name="G0" fmla="+- 8635 0 0"/>
              <a:gd name="G1" fmla="+- 11312060 0 0"/>
              <a:gd name="G2" fmla="+- 0 0 11312060"/>
              <a:gd name="T0" fmla="*/ 0 256 1"/>
              <a:gd name="T1" fmla="*/ 180 256 1"/>
              <a:gd name="G3" fmla="+- 11312060 T0 T1"/>
              <a:gd name="T2" fmla="*/ 0 256 1"/>
              <a:gd name="T3" fmla="*/ 90 256 1"/>
              <a:gd name="G4" fmla="+- 11312060 T2 T3"/>
              <a:gd name="G5" fmla="*/ G4 2 1"/>
              <a:gd name="T4" fmla="*/ 90 256 1"/>
              <a:gd name="T5" fmla="*/ 0 256 1"/>
              <a:gd name="G6" fmla="+- 11312060 T4 T5"/>
              <a:gd name="G7" fmla="*/ G6 2 1"/>
              <a:gd name="G8" fmla="abs 1131206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635"/>
              <a:gd name="G18" fmla="*/ 8635 1 2"/>
              <a:gd name="G19" fmla="+- G18 5400 0"/>
              <a:gd name="G20" fmla="cos G19 11312060"/>
              <a:gd name="G21" fmla="sin G19 11312060"/>
              <a:gd name="G22" fmla="+- G20 10800 0"/>
              <a:gd name="G23" fmla="+- G21 10800 0"/>
              <a:gd name="G24" fmla="+- 10800 0 G20"/>
              <a:gd name="G25" fmla="+- 8635 10800 0"/>
              <a:gd name="G26" fmla="?: G9 G17 G25"/>
              <a:gd name="G27" fmla="?: G9 0 21600"/>
              <a:gd name="G28" fmla="cos 10800 11312060"/>
              <a:gd name="G29" fmla="sin 10800 11312060"/>
              <a:gd name="G30" fmla="sin 8635 11312060"/>
              <a:gd name="G31" fmla="+- G28 10800 0"/>
              <a:gd name="G32" fmla="+- G29 10800 0"/>
              <a:gd name="G33" fmla="+- G30 10800 0"/>
              <a:gd name="G34" fmla="?: G4 0 G31"/>
              <a:gd name="G35" fmla="?: 11312060 G34 0"/>
              <a:gd name="G36" fmla="?: G6 G35 G31"/>
              <a:gd name="G37" fmla="+- 21600 0 G36"/>
              <a:gd name="G38" fmla="?: G4 0 G33"/>
              <a:gd name="G39" fmla="?: 11312060 G38 G32"/>
              <a:gd name="G40" fmla="?: G6 G39 0"/>
              <a:gd name="G41" fmla="?: G4 G32 21600"/>
              <a:gd name="G42" fmla="?: G6 G41 G33"/>
              <a:gd name="T12" fmla="*/ 10800 w 21600"/>
              <a:gd name="T13" fmla="*/ 0 h 21600"/>
              <a:gd name="T14" fmla="*/ 1162 w 21600"/>
              <a:gd name="T15" fmla="*/ 12050 h 21600"/>
              <a:gd name="T16" fmla="*/ 10800 w 21600"/>
              <a:gd name="T17" fmla="*/ 2165 h 21600"/>
              <a:gd name="T18" fmla="*/ 20438 w 21600"/>
              <a:gd name="T19" fmla="*/ 1205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236" y="11910"/>
                </a:moveTo>
                <a:cubicBezTo>
                  <a:pt x="2188" y="11542"/>
                  <a:pt x="2165" y="11171"/>
                  <a:pt x="2165" y="10800"/>
                </a:cubicBezTo>
                <a:cubicBezTo>
                  <a:pt x="2165" y="6031"/>
                  <a:pt x="6031" y="2165"/>
                  <a:pt x="10800" y="2165"/>
                </a:cubicBezTo>
                <a:cubicBezTo>
                  <a:pt x="15568" y="2165"/>
                  <a:pt x="19435" y="6031"/>
                  <a:pt x="19435" y="10800"/>
                </a:cubicBezTo>
                <a:cubicBezTo>
                  <a:pt x="19435" y="11171"/>
                  <a:pt x="19411" y="11542"/>
                  <a:pt x="19363" y="11910"/>
                </a:cubicBezTo>
                <a:lnTo>
                  <a:pt x="21510" y="12189"/>
                </a:lnTo>
                <a:cubicBezTo>
                  <a:pt x="21570" y="11728"/>
                  <a:pt x="21600" y="11264"/>
                  <a:pt x="21600" y="10800"/>
                </a:cubicBezTo>
                <a:cubicBezTo>
                  <a:pt x="21600" y="4835"/>
                  <a:pt x="16764" y="0"/>
                  <a:pt x="10800" y="0"/>
                </a:cubicBezTo>
                <a:cubicBezTo>
                  <a:pt x="4835" y="0"/>
                  <a:pt x="0" y="4835"/>
                  <a:pt x="0" y="10800"/>
                </a:cubicBezTo>
                <a:cubicBezTo>
                  <a:pt x="-1" y="11264"/>
                  <a:pt x="29" y="11728"/>
                  <a:pt x="89" y="12189"/>
                </a:cubicBezTo>
                <a:close/>
              </a:path>
            </a:pathLst>
          </a:custGeom>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19" name="Text Box 15"/>
          <p:cNvSpPr txBox="1">
            <a:spLocks noChangeArrowheads="1"/>
          </p:cNvSpPr>
          <p:nvPr/>
        </p:nvSpPr>
        <p:spPr bwMode="auto">
          <a:xfrm>
            <a:off x="4643189" y="2155528"/>
            <a:ext cx="4249738" cy="76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200" b="1" dirty="0">
                <a:latin typeface="Times New Roman" panose="02020603050405020304" pitchFamily="18" charset="0"/>
                <a:cs typeface="Times New Roman" panose="02020603050405020304" pitchFamily="18" charset="0"/>
              </a:rPr>
              <a:t>在</a:t>
            </a:r>
            <a:r>
              <a:rPr lang="en-US" altLang="zh-CN" sz="2200" b="1" dirty="0">
                <a:latin typeface="Times New Roman" panose="02020603050405020304" pitchFamily="18" charset="0"/>
                <a:cs typeface="Times New Roman" panose="02020603050405020304" pitchFamily="18" charset="0"/>
              </a:rPr>
              <a:t>EDA</a:t>
            </a:r>
            <a:r>
              <a:rPr lang="zh-CN" altLang="en-US" sz="2200" b="1" dirty="0">
                <a:latin typeface="Times New Roman" panose="02020603050405020304" pitchFamily="18" charset="0"/>
                <a:cs typeface="Times New Roman" panose="02020603050405020304" pitchFamily="18" charset="0"/>
              </a:rPr>
              <a:t>设计中使用最多，也得到几乎所有的主流</a:t>
            </a:r>
            <a:r>
              <a:rPr lang="en-US" altLang="zh-CN" sz="2200" b="1" dirty="0">
                <a:latin typeface="Times New Roman" panose="02020603050405020304" pitchFamily="18" charset="0"/>
                <a:cs typeface="Times New Roman" panose="02020603050405020304" pitchFamily="18" charset="0"/>
              </a:rPr>
              <a:t>EDA</a:t>
            </a:r>
            <a:r>
              <a:rPr lang="zh-CN" altLang="en-US" sz="2200" b="1" dirty="0">
                <a:latin typeface="Times New Roman" panose="02020603050405020304" pitchFamily="18" charset="0"/>
                <a:cs typeface="Times New Roman" panose="02020603050405020304" pitchFamily="18" charset="0"/>
              </a:rPr>
              <a:t>工具的支持 </a:t>
            </a:r>
          </a:p>
        </p:txBody>
      </p:sp>
      <p:sp>
        <p:nvSpPr>
          <p:cNvPr id="21" name="AutoShape 17"/>
          <p:cNvSpPr>
            <a:spLocks noChangeArrowheads="1"/>
          </p:cNvSpPr>
          <p:nvPr/>
        </p:nvSpPr>
        <p:spPr bwMode="auto">
          <a:xfrm rot="16200000">
            <a:off x="4322513" y="3900195"/>
            <a:ext cx="1008064" cy="1655763"/>
          </a:xfrm>
          <a:custGeom>
            <a:avLst/>
            <a:gdLst>
              <a:gd name="G0" fmla="+- 8724 0 0"/>
              <a:gd name="G1" fmla="+- 11074600 0 0"/>
              <a:gd name="G2" fmla="+- 0 0 11074600"/>
              <a:gd name="T0" fmla="*/ 0 256 1"/>
              <a:gd name="T1" fmla="*/ 180 256 1"/>
              <a:gd name="G3" fmla="+- 11074600 T0 T1"/>
              <a:gd name="T2" fmla="*/ 0 256 1"/>
              <a:gd name="T3" fmla="*/ 90 256 1"/>
              <a:gd name="G4" fmla="+- 11074600 T2 T3"/>
              <a:gd name="G5" fmla="*/ G4 2 1"/>
              <a:gd name="T4" fmla="*/ 90 256 1"/>
              <a:gd name="T5" fmla="*/ 0 256 1"/>
              <a:gd name="G6" fmla="+- 11074600 T4 T5"/>
              <a:gd name="G7" fmla="*/ G6 2 1"/>
              <a:gd name="G8" fmla="abs 110746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8724"/>
              <a:gd name="G18" fmla="*/ 8724 1 2"/>
              <a:gd name="G19" fmla="+- G18 5400 0"/>
              <a:gd name="G20" fmla="cos G19 11074600"/>
              <a:gd name="G21" fmla="sin G19 11074600"/>
              <a:gd name="G22" fmla="+- G20 10800 0"/>
              <a:gd name="G23" fmla="+- G21 10800 0"/>
              <a:gd name="G24" fmla="+- 10800 0 G20"/>
              <a:gd name="G25" fmla="+- 8724 10800 0"/>
              <a:gd name="G26" fmla="?: G9 G17 G25"/>
              <a:gd name="G27" fmla="?: G9 0 21600"/>
              <a:gd name="G28" fmla="cos 10800 11074600"/>
              <a:gd name="G29" fmla="sin 10800 11074600"/>
              <a:gd name="G30" fmla="sin 8724 11074600"/>
              <a:gd name="G31" fmla="+- G28 10800 0"/>
              <a:gd name="G32" fmla="+- G29 10800 0"/>
              <a:gd name="G33" fmla="+- G30 10800 0"/>
              <a:gd name="G34" fmla="?: G4 0 G31"/>
              <a:gd name="G35" fmla="?: 11074600 G34 0"/>
              <a:gd name="G36" fmla="?: G6 G35 G31"/>
              <a:gd name="G37" fmla="+- 21600 0 G36"/>
              <a:gd name="G38" fmla="?: G4 0 G33"/>
              <a:gd name="G39" fmla="?: 11074600 G38 G32"/>
              <a:gd name="G40" fmla="?: G6 G39 0"/>
              <a:gd name="G41" fmla="?: G4 G32 21600"/>
              <a:gd name="G42" fmla="?: G6 G41 G33"/>
              <a:gd name="T12" fmla="*/ 10800 w 21600"/>
              <a:gd name="T13" fmla="*/ 0 h 21600"/>
              <a:gd name="T14" fmla="*/ 1217 w 21600"/>
              <a:gd name="T15" fmla="*/ 12665 h 21600"/>
              <a:gd name="T16" fmla="*/ 10800 w 21600"/>
              <a:gd name="T17" fmla="*/ 2076 h 21600"/>
              <a:gd name="T18" fmla="*/ 20383 w 21600"/>
              <a:gd name="T19" fmla="*/ 12665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2236" y="12466"/>
                </a:moveTo>
                <a:cubicBezTo>
                  <a:pt x="2129" y="11917"/>
                  <a:pt x="2076" y="11359"/>
                  <a:pt x="2076" y="10800"/>
                </a:cubicBezTo>
                <a:cubicBezTo>
                  <a:pt x="2076" y="5981"/>
                  <a:pt x="5981" y="2076"/>
                  <a:pt x="10800" y="2076"/>
                </a:cubicBezTo>
                <a:cubicBezTo>
                  <a:pt x="15618" y="2076"/>
                  <a:pt x="19524" y="5981"/>
                  <a:pt x="19524" y="10800"/>
                </a:cubicBezTo>
                <a:cubicBezTo>
                  <a:pt x="19524" y="11359"/>
                  <a:pt x="19470" y="11917"/>
                  <a:pt x="19363" y="12466"/>
                </a:cubicBezTo>
                <a:lnTo>
                  <a:pt x="21401" y="12863"/>
                </a:lnTo>
                <a:cubicBezTo>
                  <a:pt x="21533" y="12183"/>
                  <a:pt x="21600" y="11492"/>
                  <a:pt x="21600" y="10800"/>
                </a:cubicBezTo>
                <a:cubicBezTo>
                  <a:pt x="21600" y="4835"/>
                  <a:pt x="16764" y="0"/>
                  <a:pt x="10800" y="0"/>
                </a:cubicBezTo>
                <a:cubicBezTo>
                  <a:pt x="4835" y="0"/>
                  <a:pt x="0" y="4835"/>
                  <a:pt x="0" y="10800"/>
                </a:cubicBezTo>
                <a:cubicBezTo>
                  <a:pt x="-1" y="11492"/>
                  <a:pt x="66" y="12183"/>
                  <a:pt x="198" y="12863"/>
                </a:cubicBezTo>
                <a:close/>
              </a:path>
            </a:pathLst>
          </a:custGeom>
          <a:ln>
            <a:headEnd/>
            <a:tailEnd/>
          </a:ln>
        </p:spPr>
        <p:style>
          <a:lnRef idx="3">
            <a:schemeClr val="lt1"/>
          </a:lnRef>
          <a:fillRef idx="1">
            <a:schemeClr val="accent5"/>
          </a:fillRef>
          <a:effectRef idx="1">
            <a:schemeClr val="accent5"/>
          </a:effectRef>
          <a:fontRef idx="minor">
            <a:schemeClr val="lt1"/>
          </a:fontRef>
        </p:style>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22" name="Text Box 18"/>
          <p:cNvSpPr txBox="1">
            <a:spLocks noChangeArrowheads="1"/>
          </p:cNvSpPr>
          <p:nvPr/>
        </p:nvSpPr>
        <p:spPr bwMode="auto">
          <a:xfrm>
            <a:off x="4716214" y="4355807"/>
            <a:ext cx="4176713" cy="769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200" b="1" dirty="0">
                <a:latin typeface="Times New Roman" panose="02020603050405020304" pitchFamily="18" charset="0"/>
                <a:cs typeface="Times New Roman" panose="02020603050405020304" pitchFamily="18" charset="0"/>
              </a:rPr>
              <a:t>还处于完善过程中，主要加强了系统验证方面的功能。 </a:t>
            </a:r>
          </a:p>
        </p:txBody>
      </p:sp>
      <p:sp>
        <p:nvSpPr>
          <p:cNvPr id="2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16</a:t>
            </a:fld>
            <a:endParaRPr lang="zh-CN" altLang="en-US" dirty="0"/>
          </a:p>
        </p:txBody>
      </p:sp>
    </p:spTree>
    <p:extLst>
      <p:ext uri="{BB962C8B-B14F-4D97-AF65-F5344CB8AC3E}">
        <p14:creationId xmlns:p14="http://schemas.microsoft.com/office/powerpoint/2010/main" val="4005907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500"/>
                                        <p:tgtEl>
                                          <p:spTgt spid="1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up)">
                                      <p:cBhvr>
                                        <p:cTn id="38" dur="500"/>
                                        <p:tgtEl>
                                          <p:spTgt spid="18"/>
                                        </p:tgtEl>
                                      </p:cBhvr>
                                    </p:animEffect>
                                  </p:childTnLst>
                                </p:cTn>
                              </p:par>
                            </p:childTnLst>
                          </p:cTn>
                        </p:par>
                        <p:par>
                          <p:cTn id="39" fill="hold">
                            <p:stCondLst>
                              <p:cond delay="500"/>
                            </p:stCondLst>
                            <p:childTnLst>
                              <p:par>
                                <p:cTn id="40" presetID="9" presetClass="entr" presetSubtype="0" fill="hold" grpId="0" nodeType="after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dissolve">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wipe(up)">
                                      <p:cBhvr>
                                        <p:cTn id="47" dur="500"/>
                                        <p:tgtEl>
                                          <p:spTgt spid="21"/>
                                        </p:tgtEl>
                                      </p:cBhvr>
                                    </p:animEffect>
                                  </p:childTnLst>
                                </p:cTn>
                              </p:par>
                            </p:childTnLst>
                          </p:cTn>
                        </p:par>
                        <p:par>
                          <p:cTn id="48" fill="hold">
                            <p:stCondLst>
                              <p:cond delay="500"/>
                            </p:stCondLst>
                            <p:childTnLst>
                              <p:par>
                                <p:cTn id="49" presetID="9" presetClass="entr" presetSubtype="0" fill="hold" grpId="0" nodeType="after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dissolve">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animBg="1"/>
      <p:bldP spid="14" grpId="0" animBg="1"/>
      <p:bldP spid="15" grpId="0" animBg="1"/>
      <p:bldP spid="16" grpId="0" animBg="1"/>
      <p:bldP spid="18" grpId="0" animBg="1"/>
      <p:bldP spid="19" grpId="0"/>
      <p:bldP spid="21" grpId="0" animBg="1"/>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 name="Rectangle 3"/>
          <p:cNvSpPr>
            <a:spLocks noChangeArrowheads="1"/>
          </p:cNvSpPr>
          <p:nvPr/>
        </p:nvSpPr>
        <p:spPr bwMode="auto">
          <a:xfrm>
            <a:off x="1175132" y="673532"/>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Verilog HDL</a:t>
            </a:r>
            <a:endParaRPr lang="zh-CN" altLang="en-US" sz="2800" b="1" dirty="0">
              <a:solidFill>
                <a:srgbClr val="0070C0"/>
              </a:solidFill>
              <a:latin typeface="Times New Roman" pitchFamily="18" charset="0"/>
              <a:cs typeface="Times New Roman" pitchFamily="18" charset="0"/>
            </a:endParaRPr>
          </a:p>
        </p:txBody>
      </p:sp>
      <p:sp>
        <p:nvSpPr>
          <p:cNvPr id="24" name="矩形 23"/>
          <p:cNvSpPr/>
          <p:nvPr/>
        </p:nvSpPr>
        <p:spPr>
          <a:xfrm>
            <a:off x="1619672" y="1340768"/>
            <a:ext cx="7344816" cy="4770537"/>
          </a:xfrm>
          <a:prstGeom prst="rect">
            <a:avLst/>
          </a:prstGeom>
        </p:spPr>
        <p:txBody>
          <a:bodyPr wrap="square">
            <a:spAutoFit/>
          </a:bodyPr>
          <a:lstStyle/>
          <a:p>
            <a:pPr marL="342000" lvl="0" indent="-342000">
              <a:lnSpc>
                <a:spcPct val="110000"/>
              </a:lnSpc>
              <a:spcAft>
                <a:spcPts val="1200"/>
              </a:spcAft>
              <a:buFont typeface="Wingdings" pitchFamily="2" charset="2"/>
              <a:buChar char="Ø"/>
            </a:pPr>
            <a:r>
              <a:rPr lang="zh-CN" altLang="en-US" sz="2400" b="1" dirty="0">
                <a:solidFill>
                  <a:srgbClr val="000514"/>
                </a:solidFill>
                <a:latin typeface="Times New Roman" pitchFamily="18" charset="0"/>
                <a:cs typeface="Times New Roman" pitchFamily="18" charset="0"/>
              </a:rPr>
              <a:t>部分语法参照</a:t>
            </a:r>
            <a:r>
              <a:rPr lang="en-US" altLang="zh-CN" sz="2400" b="1" dirty="0">
                <a:solidFill>
                  <a:srgbClr val="000514"/>
                </a:solidFill>
                <a:latin typeface="Times New Roman" pitchFamily="18" charset="0"/>
                <a:cs typeface="Times New Roman" pitchFamily="18" charset="0"/>
              </a:rPr>
              <a:t>C</a:t>
            </a:r>
            <a:r>
              <a:rPr lang="zh-CN" altLang="en-US" sz="2400" b="1" dirty="0">
                <a:solidFill>
                  <a:srgbClr val="000514"/>
                </a:solidFill>
                <a:latin typeface="Times New Roman" pitchFamily="18" charset="0"/>
                <a:cs typeface="Times New Roman" pitchFamily="18" charset="0"/>
              </a:rPr>
              <a:t>语言的语法。</a:t>
            </a:r>
            <a:endParaRPr lang="en-US" altLang="zh-CN" sz="2400" b="1" dirty="0">
              <a:solidFill>
                <a:srgbClr val="000514"/>
              </a:solidFill>
              <a:latin typeface="Times New Roman" pitchFamily="18" charset="0"/>
              <a:cs typeface="Times New Roman" pitchFamily="18" charset="0"/>
            </a:endParaRPr>
          </a:p>
          <a:p>
            <a:pPr marL="342000" lvl="0" indent="-342000">
              <a:lnSpc>
                <a:spcPct val="110000"/>
              </a:lnSpc>
              <a:spcAft>
                <a:spcPts val="1200"/>
              </a:spcAft>
              <a:buFont typeface="Wingdings" pitchFamily="2" charset="2"/>
              <a:buChar char="Ø"/>
            </a:pPr>
            <a:r>
              <a:rPr lang="zh-CN" altLang="en-US" sz="2400" b="1" dirty="0">
                <a:solidFill>
                  <a:srgbClr val="000514"/>
                </a:solidFill>
                <a:latin typeface="Times New Roman" pitchFamily="18" charset="0"/>
                <a:cs typeface="Times New Roman" pitchFamily="18" charset="0"/>
              </a:rPr>
              <a:t>具有很强的电路描述和建模能力，能从多个层次对数字系统进行建模和描述。</a:t>
            </a:r>
            <a:endParaRPr lang="en-US" altLang="zh-CN" sz="2400" b="1" dirty="0">
              <a:solidFill>
                <a:srgbClr val="000514"/>
              </a:solidFill>
              <a:latin typeface="Times New Roman" pitchFamily="18" charset="0"/>
              <a:cs typeface="Times New Roman" pitchFamily="18" charset="0"/>
            </a:endParaRPr>
          </a:p>
          <a:p>
            <a:pPr marL="342000" lvl="0" indent="-342000">
              <a:lnSpc>
                <a:spcPct val="110000"/>
              </a:lnSpc>
              <a:spcAft>
                <a:spcPts val="1200"/>
              </a:spcAft>
              <a:buFont typeface="Wingdings" pitchFamily="2" charset="2"/>
              <a:buChar char="Ø"/>
            </a:pPr>
            <a:r>
              <a:rPr lang="zh-CN" altLang="en-US" sz="2400" b="1" dirty="0">
                <a:solidFill>
                  <a:srgbClr val="000514"/>
                </a:solidFill>
                <a:latin typeface="Times New Roman" pitchFamily="18" charset="0"/>
                <a:cs typeface="Times New Roman" pitchFamily="18" charset="0"/>
              </a:rPr>
              <a:t>支持各种模式的设计方法：自顶向下、自底向上或混合方法。</a:t>
            </a:r>
            <a:endParaRPr lang="en-US" altLang="zh-CN" sz="2400" b="1" dirty="0">
              <a:solidFill>
                <a:srgbClr val="000514"/>
              </a:solidFill>
              <a:latin typeface="Times New Roman" pitchFamily="18" charset="0"/>
              <a:cs typeface="Times New Roman" pitchFamily="18" charset="0"/>
            </a:endParaRPr>
          </a:p>
          <a:p>
            <a:pPr marL="342000" lvl="0" indent="-342000">
              <a:lnSpc>
                <a:spcPct val="110000"/>
              </a:lnSpc>
              <a:spcAft>
                <a:spcPts val="1200"/>
              </a:spcAft>
              <a:buFont typeface="Wingdings" pitchFamily="2" charset="2"/>
              <a:buChar char="Ø"/>
            </a:pPr>
            <a:r>
              <a:rPr lang="zh-CN" altLang="en-US" sz="2400" b="1" dirty="0">
                <a:solidFill>
                  <a:srgbClr val="000514"/>
                </a:solidFill>
                <a:latin typeface="Times New Roman" pitchFamily="18" charset="0"/>
                <a:cs typeface="Times New Roman" pitchFamily="18" charset="0"/>
              </a:rPr>
              <a:t>设计逻辑功能时，设计者可专心于功能的实现，不需要对不影响功能的与工艺有关的因素花费过多的时间和精力。</a:t>
            </a:r>
            <a:endParaRPr lang="en-US" altLang="zh-CN" sz="2400" b="1" dirty="0">
              <a:solidFill>
                <a:srgbClr val="000514"/>
              </a:solidFill>
              <a:latin typeface="Times New Roman" pitchFamily="18" charset="0"/>
              <a:cs typeface="Times New Roman" pitchFamily="18" charset="0"/>
            </a:endParaRPr>
          </a:p>
          <a:p>
            <a:pPr marL="342000" lvl="0" indent="-342000">
              <a:lnSpc>
                <a:spcPct val="110000"/>
              </a:lnSpc>
              <a:spcAft>
                <a:spcPts val="1200"/>
              </a:spcAft>
              <a:buFont typeface="Wingdings" pitchFamily="2" charset="2"/>
              <a:buChar char="Ø"/>
            </a:pPr>
            <a:r>
              <a:rPr lang="zh-CN" altLang="en-US" sz="2400" b="1" dirty="0">
                <a:solidFill>
                  <a:srgbClr val="000514"/>
                </a:solidFill>
                <a:latin typeface="Times New Roman" pitchFamily="18" charset="0"/>
                <a:cs typeface="Times New Roman" pitchFamily="18" charset="0"/>
              </a:rPr>
              <a:t>可从电路物理级、晶体管级、寄存器传输级、行为级等多个层次进行仿真验证。</a:t>
            </a:r>
            <a:endParaRPr lang="en-US" altLang="zh-CN" sz="2400" b="1" dirty="0">
              <a:solidFill>
                <a:srgbClr val="000514"/>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17</a:t>
            </a:fld>
            <a:endParaRPr lang="zh-CN" altLang="en-US" dirty="0"/>
          </a:p>
        </p:txBody>
      </p:sp>
    </p:spTree>
    <p:extLst>
      <p:ext uri="{BB962C8B-B14F-4D97-AF65-F5344CB8AC3E}">
        <p14:creationId xmlns:p14="http://schemas.microsoft.com/office/powerpoint/2010/main" val="1565941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24">
                                            <p:txEl>
                                              <p:pRg st="0" end="0"/>
                                            </p:txEl>
                                          </p:spTgt>
                                        </p:tgtEl>
                                        <p:attrNameLst>
                                          <p:attrName>style.visibility</p:attrName>
                                        </p:attrNameLst>
                                      </p:cBhvr>
                                      <p:to>
                                        <p:strVal val="visible"/>
                                      </p:to>
                                    </p:set>
                                    <p:animEffect transition="in" filter="dissolve">
                                      <p:cBhvr>
                                        <p:cTn id="14" dur="500"/>
                                        <p:tgtEl>
                                          <p:spTgt spid="2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animEffect transition="in" filter="dissolve">
                                      <p:cBhvr>
                                        <p:cTn id="19" dur="500"/>
                                        <p:tgtEl>
                                          <p:spTgt spid="2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4">
                                            <p:txEl>
                                              <p:pRg st="2" end="2"/>
                                            </p:txEl>
                                          </p:spTgt>
                                        </p:tgtEl>
                                        <p:attrNameLst>
                                          <p:attrName>style.visibility</p:attrName>
                                        </p:attrNameLst>
                                      </p:cBhvr>
                                      <p:to>
                                        <p:strVal val="visible"/>
                                      </p:to>
                                    </p:set>
                                    <p:animEffect transition="in" filter="dissolve">
                                      <p:cBhvr>
                                        <p:cTn id="24" dur="500"/>
                                        <p:tgtEl>
                                          <p:spTgt spid="2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4">
                                            <p:txEl>
                                              <p:pRg st="3" end="3"/>
                                            </p:txEl>
                                          </p:spTgt>
                                        </p:tgtEl>
                                        <p:attrNameLst>
                                          <p:attrName>style.visibility</p:attrName>
                                        </p:attrNameLst>
                                      </p:cBhvr>
                                      <p:to>
                                        <p:strVal val="visible"/>
                                      </p:to>
                                    </p:set>
                                    <p:animEffect transition="in" filter="dissolve">
                                      <p:cBhvr>
                                        <p:cTn id="29" dur="500"/>
                                        <p:tgtEl>
                                          <p:spTgt spid="24">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4">
                                            <p:txEl>
                                              <p:pRg st="4" end="4"/>
                                            </p:txEl>
                                          </p:spTgt>
                                        </p:tgtEl>
                                        <p:attrNameLst>
                                          <p:attrName>style.visibility</p:attrName>
                                        </p:attrNameLst>
                                      </p:cBhvr>
                                      <p:to>
                                        <p:strVal val="visible"/>
                                      </p:to>
                                    </p:set>
                                    <p:animEffect transition="in" filter="dissolve">
                                      <p:cBhvr>
                                        <p:cTn id="34" dur="500"/>
                                        <p:tgtEl>
                                          <p:spTgt spid="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5" name="矩形 24"/>
          <p:cNvSpPr/>
          <p:nvPr/>
        </p:nvSpPr>
        <p:spPr>
          <a:xfrm>
            <a:off x="7567883" y="6278514"/>
            <a:ext cx="1576117" cy="554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3" name="Rectangle 3"/>
          <p:cNvSpPr>
            <a:spLocks noChangeArrowheads="1"/>
          </p:cNvSpPr>
          <p:nvPr/>
        </p:nvSpPr>
        <p:spPr bwMode="auto">
          <a:xfrm>
            <a:off x="1175132" y="699831"/>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VHDL</a:t>
            </a:r>
            <a:endParaRPr lang="zh-CN" altLang="en-US" sz="2800" b="1" dirty="0">
              <a:solidFill>
                <a:srgbClr val="0070C0"/>
              </a:solidFill>
              <a:latin typeface="Times New Roman" pitchFamily="18" charset="0"/>
              <a:cs typeface="Times New Roman" pitchFamily="18" charset="0"/>
            </a:endParaRPr>
          </a:p>
        </p:txBody>
      </p:sp>
      <p:sp>
        <p:nvSpPr>
          <p:cNvPr id="24" name="矩形 23"/>
          <p:cNvSpPr/>
          <p:nvPr/>
        </p:nvSpPr>
        <p:spPr>
          <a:xfrm>
            <a:off x="1619672" y="1367067"/>
            <a:ext cx="7344816" cy="4798237"/>
          </a:xfrm>
          <a:prstGeom prst="rect">
            <a:avLst/>
          </a:prstGeom>
        </p:spPr>
        <p:txBody>
          <a:bodyPr wrap="square">
            <a:spAutoFit/>
          </a:bodyPr>
          <a:lstStyle/>
          <a:p>
            <a:pPr marL="342000" indent="-342000">
              <a:lnSpc>
                <a:spcPct val="110000"/>
              </a:lnSpc>
              <a:spcAft>
                <a:spcPts val="1200"/>
              </a:spcAft>
              <a:buFont typeface="Wingdings" pitchFamily="2" charset="2"/>
              <a:buChar char="Ø"/>
            </a:pPr>
            <a:r>
              <a:rPr lang="zh-CN" altLang="en-US" sz="2400" b="1" dirty="0">
                <a:solidFill>
                  <a:srgbClr val="000514"/>
                </a:solidFill>
                <a:latin typeface="Times New Roman" pitchFamily="18" charset="0"/>
                <a:cs typeface="Times New Roman" pitchFamily="18" charset="0"/>
              </a:rPr>
              <a:t>全称</a:t>
            </a:r>
            <a:r>
              <a:rPr lang="en-US" altLang="zh-CN" sz="2400" b="1" dirty="0">
                <a:latin typeface="Times New Roman" panose="02020603050405020304" pitchFamily="18" charset="0"/>
                <a:cs typeface="Times New Roman" panose="02020603050405020304" pitchFamily="18" charset="0"/>
              </a:rPr>
              <a:t>VHSIC</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Very High Speed Integrated Circuit</a:t>
            </a:r>
            <a:r>
              <a:rPr lang="zh-CN" altLang="en-US"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cs typeface="Times New Roman" panose="02020603050405020304" pitchFamily="18" charset="0"/>
              </a:rPr>
              <a:t>Hardware Description Language </a:t>
            </a:r>
          </a:p>
          <a:p>
            <a:pPr marL="342000" indent="-342000">
              <a:lnSpc>
                <a:spcPct val="110000"/>
              </a:lnSpc>
              <a:spcAft>
                <a:spcPts val="600"/>
              </a:spcAft>
              <a:buFont typeface="Wingdings" pitchFamily="2" charset="2"/>
              <a:buChar char="Ø"/>
            </a:pPr>
            <a:r>
              <a:rPr lang="zh-CN" altLang="en-US" sz="2400" b="1" dirty="0">
                <a:solidFill>
                  <a:srgbClr val="000514"/>
                </a:solidFill>
                <a:latin typeface="Times New Roman" pitchFamily="18" charset="0"/>
                <a:cs typeface="Times New Roman" pitchFamily="18" charset="0"/>
              </a:rPr>
              <a:t>与</a:t>
            </a:r>
            <a:r>
              <a:rPr lang="en-US" altLang="zh-CN" sz="2400" b="1" dirty="0">
                <a:solidFill>
                  <a:srgbClr val="000514"/>
                </a:solidFill>
                <a:latin typeface="Times New Roman" pitchFamily="18" charset="0"/>
                <a:cs typeface="Times New Roman" pitchFamily="18" charset="0"/>
              </a:rPr>
              <a:t>Verilog</a:t>
            </a:r>
            <a:r>
              <a:rPr lang="zh-CN" altLang="en-US" sz="2400" b="1" dirty="0">
                <a:solidFill>
                  <a:srgbClr val="000514"/>
                </a:solidFill>
                <a:latin typeface="Times New Roman" pitchFamily="18" charset="0"/>
                <a:cs typeface="Times New Roman" pitchFamily="18" charset="0"/>
              </a:rPr>
              <a:t>相比的优势：</a:t>
            </a:r>
            <a:endParaRPr lang="en-US" altLang="zh-CN" sz="2400" b="1" dirty="0">
              <a:solidFill>
                <a:srgbClr val="000514"/>
              </a:solidFill>
              <a:latin typeface="Times New Roman" pitchFamily="18" charset="0"/>
              <a:cs typeface="Times New Roman" pitchFamily="18" charset="0"/>
            </a:endParaRPr>
          </a:p>
          <a:p>
            <a:pPr marL="540000" indent="-288000">
              <a:lnSpc>
                <a:spcPct val="110000"/>
              </a:lnSpc>
              <a:spcAft>
                <a:spcPts val="600"/>
              </a:spcAft>
              <a:buFont typeface="Arial" panose="020B0604020202020204" pitchFamily="34" charset="0"/>
              <a:buChar char="•"/>
            </a:pPr>
            <a:r>
              <a:rPr lang="zh-CN" altLang="en-US" sz="2200" b="1" dirty="0">
                <a:solidFill>
                  <a:srgbClr val="000514"/>
                </a:solidFill>
                <a:latin typeface="Times New Roman" pitchFamily="18" charset="0"/>
                <a:cs typeface="Times New Roman" pitchFamily="18" charset="0"/>
              </a:rPr>
              <a:t>语法比</a:t>
            </a:r>
            <a:r>
              <a:rPr lang="en-US" altLang="zh-CN" sz="2200" b="1" dirty="0">
                <a:solidFill>
                  <a:srgbClr val="000514"/>
                </a:solidFill>
                <a:latin typeface="Times New Roman" pitchFamily="18" charset="0"/>
                <a:cs typeface="Times New Roman" pitchFamily="18" charset="0"/>
              </a:rPr>
              <a:t>Verilog</a:t>
            </a:r>
            <a:r>
              <a:rPr lang="zh-CN" altLang="en-US" sz="2200" b="1" dirty="0">
                <a:solidFill>
                  <a:srgbClr val="000514"/>
                </a:solidFill>
                <a:latin typeface="Times New Roman" pitchFamily="18" charset="0"/>
                <a:cs typeface="Times New Roman" pitchFamily="18" charset="0"/>
              </a:rPr>
              <a:t>严谨。</a:t>
            </a:r>
            <a:endParaRPr lang="en-US" altLang="zh-CN" sz="2200" b="1" dirty="0">
              <a:solidFill>
                <a:srgbClr val="000514"/>
              </a:solidFill>
              <a:latin typeface="Times New Roman" pitchFamily="18" charset="0"/>
              <a:cs typeface="Times New Roman" pitchFamily="18" charset="0"/>
            </a:endParaRPr>
          </a:p>
          <a:p>
            <a:pPr marL="540000" indent="-288000">
              <a:lnSpc>
                <a:spcPct val="110000"/>
              </a:lnSpc>
              <a:spcAft>
                <a:spcPts val="1200"/>
              </a:spcAft>
              <a:buFont typeface="Arial" panose="020B0604020202020204" pitchFamily="34" charset="0"/>
              <a:buChar char="•"/>
            </a:pPr>
            <a:r>
              <a:rPr lang="zh-CN" altLang="en-US" sz="2200" b="1" dirty="0">
                <a:solidFill>
                  <a:srgbClr val="000514"/>
                </a:solidFill>
                <a:latin typeface="Times New Roman" pitchFamily="18" charset="0"/>
                <a:cs typeface="Times New Roman" pitchFamily="18" charset="0"/>
              </a:rPr>
              <a:t>有很好的行为级描述能力和一定的系统级描述能力。</a:t>
            </a:r>
            <a:endParaRPr lang="en-US" altLang="zh-CN" sz="2200" b="1" dirty="0">
              <a:solidFill>
                <a:srgbClr val="000514"/>
              </a:solidFill>
              <a:latin typeface="Times New Roman" pitchFamily="18" charset="0"/>
              <a:cs typeface="Times New Roman" pitchFamily="18" charset="0"/>
            </a:endParaRPr>
          </a:p>
          <a:p>
            <a:pPr marL="342000" lvl="0" indent="-342000">
              <a:lnSpc>
                <a:spcPct val="110000"/>
              </a:lnSpc>
              <a:spcAft>
                <a:spcPts val="600"/>
              </a:spcAft>
              <a:buFont typeface="Wingdings" pitchFamily="2" charset="2"/>
              <a:buChar char="Ø"/>
            </a:pPr>
            <a:r>
              <a:rPr lang="zh-CN" altLang="en-US" sz="2400" b="1" dirty="0">
                <a:solidFill>
                  <a:srgbClr val="000514"/>
                </a:solidFill>
                <a:latin typeface="Times New Roman" pitchFamily="18" charset="0"/>
                <a:cs typeface="Times New Roman" pitchFamily="18" charset="0"/>
              </a:rPr>
              <a:t>与</a:t>
            </a:r>
            <a:r>
              <a:rPr lang="en-US" altLang="zh-CN" sz="2400" b="1" dirty="0">
                <a:solidFill>
                  <a:srgbClr val="000514"/>
                </a:solidFill>
                <a:latin typeface="Times New Roman" pitchFamily="18" charset="0"/>
                <a:cs typeface="Times New Roman" pitchFamily="18" charset="0"/>
              </a:rPr>
              <a:t>Verilog</a:t>
            </a:r>
            <a:r>
              <a:rPr lang="zh-CN" altLang="en-US" sz="2400" b="1" dirty="0">
                <a:solidFill>
                  <a:srgbClr val="000514"/>
                </a:solidFill>
                <a:latin typeface="Times New Roman" pitchFamily="18" charset="0"/>
                <a:cs typeface="Times New Roman" pitchFamily="18" charset="0"/>
              </a:rPr>
              <a:t>相比的不足：</a:t>
            </a:r>
            <a:endParaRPr lang="en-US" altLang="zh-CN" sz="2400" b="1" dirty="0">
              <a:solidFill>
                <a:srgbClr val="000514"/>
              </a:solidFill>
              <a:latin typeface="Times New Roman" pitchFamily="18" charset="0"/>
              <a:cs typeface="Times New Roman" pitchFamily="18" charset="0"/>
            </a:endParaRPr>
          </a:p>
          <a:p>
            <a:pPr marL="594900" lvl="0" indent="-342900">
              <a:lnSpc>
                <a:spcPct val="110000"/>
              </a:lnSpc>
              <a:spcAft>
                <a:spcPts val="600"/>
              </a:spcAft>
              <a:buFont typeface="Arial" panose="020B0604020202020204" pitchFamily="34" charset="0"/>
              <a:buChar char="•"/>
            </a:pPr>
            <a:r>
              <a:rPr lang="zh-CN" altLang="en-US" sz="2200" b="1" dirty="0">
                <a:solidFill>
                  <a:srgbClr val="000514"/>
                </a:solidFill>
                <a:latin typeface="Times New Roman" pitchFamily="18" charset="0"/>
                <a:cs typeface="Times New Roman" pitchFamily="18" charset="0"/>
              </a:rPr>
              <a:t>代码较冗长。</a:t>
            </a:r>
            <a:endParaRPr lang="en-US" altLang="zh-CN" sz="2200" b="1" dirty="0">
              <a:solidFill>
                <a:srgbClr val="000514"/>
              </a:solidFill>
              <a:latin typeface="Times New Roman" pitchFamily="18" charset="0"/>
              <a:cs typeface="Times New Roman" pitchFamily="18" charset="0"/>
            </a:endParaRPr>
          </a:p>
          <a:p>
            <a:pPr marL="594900" lvl="0" indent="-342900">
              <a:lnSpc>
                <a:spcPct val="110000"/>
              </a:lnSpc>
              <a:spcAft>
                <a:spcPts val="600"/>
              </a:spcAft>
              <a:buFont typeface="Arial" panose="020B0604020202020204" pitchFamily="34" charset="0"/>
              <a:buChar char="•"/>
            </a:pPr>
            <a:r>
              <a:rPr lang="en-US" altLang="zh-CN" sz="2200" b="1" dirty="0">
                <a:solidFill>
                  <a:srgbClr val="000514"/>
                </a:solidFill>
                <a:latin typeface="Times New Roman" pitchFamily="18" charset="0"/>
                <a:cs typeface="Times New Roman" pitchFamily="18" charset="0"/>
              </a:rPr>
              <a:t>VHDL</a:t>
            </a:r>
            <a:r>
              <a:rPr lang="zh-CN" altLang="en-US" sz="2200" b="1" dirty="0">
                <a:solidFill>
                  <a:srgbClr val="000514"/>
                </a:solidFill>
                <a:latin typeface="Times New Roman" pitchFamily="18" charset="0"/>
                <a:cs typeface="Times New Roman" pitchFamily="18" charset="0"/>
              </a:rPr>
              <a:t>对数据类型匹配要求过严，不易入门。</a:t>
            </a:r>
            <a:endParaRPr lang="en-US" altLang="zh-CN" sz="2200" b="1" dirty="0">
              <a:solidFill>
                <a:srgbClr val="000514"/>
              </a:solidFill>
              <a:latin typeface="Times New Roman" pitchFamily="18" charset="0"/>
              <a:cs typeface="Times New Roman" pitchFamily="18" charset="0"/>
            </a:endParaRPr>
          </a:p>
          <a:p>
            <a:pPr marL="594900" lvl="0" indent="-342900">
              <a:lnSpc>
                <a:spcPct val="110000"/>
              </a:lnSpc>
              <a:spcAft>
                <a:spcPts val="600"/>
              </a:spcAft>
              <a:buFont typeface="Arial" panose="020B0604020202020204" pitchFamily="34" charset="0"/>
              <a:buChar char="•"/>
            </a:pPr>
            <a:r>
              <a:rPr lang="zh-CN" altLang="en-US" sz="2200" b="1" dirty="0">
                <a:solidFill>
                  <a:srgbClr val="000514"/>
                </a:solidFill>
                <a:latin typeface="Times New Roman" pitchFamily="18" charset="0"/>
                <a:cs typeface="Times New Roman" pitchFamily="18" charset="0"/>
              </a:rPr>
              <a:t>对版图级、管子级这些较为底层的描述级别，几乎不支持。无法直接用于集成电路底层建模。</a:t>
            </a:r>
            <a:endParaRPr lang="en-US" altLang="zh-CN" sz="2200" b="1" dirty="0">
              <a:solidFill>
                <a:srgbClr val="000514"/>
              </a:solidFill>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18</a:t>
            </a:fld>
            <a:endParaRPr lang="zh-CN" altLang="en-US" dirty="0"/>
          </a:p>
        </p:txBody>
      </p:sp>
    </p:spTree>
    <p:extLst>
      <p:ext uri="{BB962C8B-B14F-4D97-AF65-F5344CB8AC3E}">
        <p14:creationId xmlns:p14="http://schemas.microsoft.com/office/powerpoint/2010/main" val="391261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animEffect transition="in" filter="dissolve">
                                      <p:cBhvr>
                                        <p:cTn id="13" dur="500"/>
                                        <p:tgtEl>
                                          <p:spTgt spid="2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4">
                                            <p:txEl>
                                              <p:pRg st="1" end="1"/>
                                            </p:txEl>
                                          </p:spTgt>
                                        </p:tgtEl>
                                        <p:attrNameLst>
                                          <p:attrName>style.visibility</p:attrName>
                                        </p:attrNameLst>
                                      </p:cBhvr>
                                      <p:to>
                                        <p:strVal val="visible"/>
                                      </p:to>
                                    </p:set>
                                    <p:animEffect transition="in" filter="dissolve">
                                      <p:cBhvr>
                                        <p:cTn id="18" dur="500"/>
                                        <p:tgtEl>
                                          <p:spTgt spid="24">
                                            <p:txEl>
                                              <p:pRg st="1" end="1"/>
                                            </p:txEl>
                                          </p:spTgt>
                                        </p:tgtEl>
                                      </p:cBhvr>
                                    </p:animEffect>
                                  </p:childTnLst>
                                </p:cTn>
                              </p:par>
                            </p:childTnLst>
                          </p:cTn>
                        </p:par>
                        <p:par>
                          <p:cTn id="19" fill="hold">
                            <p:stCondLst>
                              <p:cond delay="500"/>
                            </p:stCondLst>
                            <p:childTnLst>
                              <p:par>
                                <p:cTn id="20" presetID="9" presetClass="entr" presetSubtype="0" fill="hold" nodeType="afterEffect">
                                  <p:stCondLst>
                                    <p:cond delay="0"/>
                                  </p:stCondLst>
                                  <p:childTnLst>
                                    <p:set>
                                      <p:cBhvr>
                                        <p:cTn id="21" dur="1" fill="hold">
                                          <p:stCondLst>
                                            <p:cond delay="0"/>
                                          </p:stCondLst>
                                        </p:cTn>
                                        <p:tgtEl>
                                          <p:spTgt spid="24">
                                            <p:txEl>
                                              <p:pRg st="2" end="2"/>
                                            </p:txEl>
                                          </p:spTgt>
                                        </p:tgtEl>
                                        <p:attrNameLst>
                                          <p:attrName>style.visibility</p:attrName>
                                        </p:attrNameLst>
                                      </p:cBhvr>
                                      <p:to>
                                        <p:strVal val="visible"/>
                                      </p:to>
                                    </p:set>
                                    <p:animEffect transition="in" filter="dissolve">
                                      <p:cBhvr>
                                        <p:cTn id="22" dur="500"/>
                                        <p:tgtEl>
                                          <p:spTgt spid="24">
                                            <p:txEl>
                                              <p:pRg st="2" end="2"/>
                                            </p:txEl>
                                          </p:spTgt>
                                        </p:tgtEl>
                                      </p:cBhvr>
                                    </p:animEffect>
                                  </p:childTnLst>
                                </p:cTn>
                              </p:par>
                            </p:childTnLst>
                          </p:cTn>
                        </p:par>
                        <p:par>
                          <p:cTn id="23" fill="hold">
                            <p:stCondLst>
                              <p:cond delay="1000"/>
                            </p:stCondLst>
                            <p:childTnLst>
                              <p:par>
                                <p:cTn id="24" presetID="9" presetClass="entr" presetSubtype="0" fill="hold" nodeType="afterEffect">
                                  <p:stCondLst>
                                    <p:cond delay="0"/>
                                  </p:stCondLst>
                                  <p:childTnLst>
                                    <p:set>
                                      <p:cBhvr>
                                        <p:cTn id="25" dur="1" fill="hold">
                                          <p:stCondLst>
                                            <p:cond delay="0"/>
                                          </p:stCondLst>
                                        </p:cTn>
                                        <p:tgtEl>
                                          <p:spTgt spid="24">
                                            <p:txEl>
                                              <p:pRg st="3" end="3"/>
                                            </p:txEl>
                                          </p:spTgt>
                                        </p:tgtEl>
                                        <p:attrNameLst>
                                          <p:attrName>style.visibility</p:attrName>
                                        </p:attrNameLst>
                                      </p:cBhvr>
                                      <p:to>
                                        <p:strVal val="visible"/>
                                      </p:to>
                                    </p:set>
                                    <p:animEffect transition="in" filter="dissolve">
                                      <p:cBhvr>
                                        <p:cTn id="26" dur="500"/>
                                        <p:tgtEl>
                                          <p:spTgt spid="24">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4">
                                            <p:txEl>
                                              <p:pRg st="4" end="4"/>
                                            </p:txEl>
                                          </p:spTgt>
                                        </p:tgtEl>
                                        <p:attrNameLst>
                                          <p:attrName>style.visibility</p:attrName>
                                        </p:attrNameLst>
                                      </p:cBhvr>
                                      <p:to>
                                        <p:strVal val="visible"/>
                                      </p:to>
                                    </p:set>
                                    <p:animEffect transition="in" filter="dissolve">
                                      <p:cBhvr>
                                        <p:cTn id="31" dur="500"/>
                                        <p:tgtEl>
                                          <p:spTgt spid="24">
                                            <p:txEl>
                                              <p:pRg st="4" end="4"/>
                                            </p:txEl>
                                          </p:spTgt>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24">
                                            <p:txEl>
                                              <p:pRg st="5" end="5"/>
                                            </p:txEl>
                                          </p:spTgt>
                                        </p:tgtEl>
                                        <p:attrNameLst>
                                          <p:attrName>style.visibility</p:attrName>
                                        </p:attrNameLst>
                                      </p:cBhvr>
                                      <p:to>
                                        <p:strVal val="visible"/>
                                      </p:to>
                                    </p:set>
                                    <p:animEffect transition="in" filter="dissolve">
                                      <p:cBhvr>
                                        <p:cTn id="35" dur="500"/>
                                        <p:tgtEl>
                                          <p:spTgt spid="24">
                                            <p:txEl>
                                              <p:pRg st="5" end="5"/>
                                            </p:txEl>
                                          </p:spTgt>
                                        </p:tgtEl>
                                      </p:cBhvr>
                                    </p:animEffect>
                                  </p:childTnLst>
                                </p:cTn>
                              </p:par>
                            </p:childTnLst>
                          </p:cTn>
                        </p:par>
                        <p:par>
                          <p:cTn id="36" fill="hold">
                            <p:stCondLst>
                              <p:cond delay="1000"/>
                            </p:stCondLst>
                            <p:childTnLst>
                              <p:par>
                                <p:cTn id="37" presetID="9" presetClass="entr" presetSubtype="0" fill="hold" nodeType="afterEffect">
                                  <p:stCondLst>
                                    <p:cond delay="0"/>
                                  </p:stCondLst>
                                  <p:childTnLst>
                                    <p:set>
                                      <p:cBhvr>
                                        <p:cTn id="38" dur="1" fill="hold">
                                          <p:stCondLst>
                                            <p:cond delay="0"/>
                                          </p:stCondLst>
                                        </p:cTn>
                                        <p:tgtEl>
                                          <p:spTgt spid="24">
                                            <p:txEl>
                                              <p:pRg st="6" end="6"/>
                                            </p:txEl>
                                          </p:spTgt>
                                        </p:tgtEl>
                                        <p:attrNameLst>
                                          <p:attrName>style.visibility</p:attrName>
                                        </p:attrNameLst>
                                      </p:cBhvr>
                                      <p:to>
                                        <p:strVal val="visible"/>
                                      </p:to>
                                    </p:set>
                                    <p:animEffect transition="in" filter="dissolve">
                                      <p:cBhvr>
                                        <p:cTn id="39" dur="500"/>
                                        <p:tgtEl>
                                          <p:spTgt spid="24">
                                            <p:txEl>
                                              <p:pRg st="6" end="6"/>
                                            </p:txEl>
                                          </p:spTgt>
                                        </p:tgtEl>
                                      </p:cBhvr>
                                    </p:animEffect>
                                  </p:childTnLst>
                                </p:cTn>
                              </p:par>
                            </p:childTnLst>
                          </p:cTn>
                        </p:par>
                        <p:par>
                          <p:cTn id="40" fill="hold">
                            <p:stCondLst>
                              <p:cond delay="1500"/>
                            </p:stCondLst>
                            <p:childTnLst>
                              <p:par>
                                <p:cTn id="41" presetID="9" presetClass="entr" presetSubtype="0" fill="hold" nodeType="afterEffect">
                                  <p:stCondLst>
                                    <p:cond delay="0"/>
                                  </p:stCondLst>
                                  <p:childTnLst>
                                    <p:set>
                                      <p:cBhvr>
                                        <p:cTn id="42" dur="1" fill="hold">
                                          <p:stCondLst>
                                            <p:cond delay="0"/>
                                          </p:stCondLst>
                                        </p:cTn>
                                        <p:tgtEl>
                                          <p:spTgt spid="24">
                                            <p:txEl>
                                              <p:pRg st="7" end="7"/>
                                            </p:txEl>
                                          </p:spTgt>
                                        </p:tgtEl>
                                        <p:attrNameLst>
                                          <p:attrName>style.visibility</p:attrName>
                                        </p:attrNameLst>
                                      </p:cBhvr>
                                      <p:to>
                                        <p:strVal val="visible"/>
                                      </p:to>
                                    </p:set>
                                    <p:animEffect transition="in" filter="dissolve">
                                      <p:cBhvr>
                                        <p:cTn id="43" dur="500"/>
                                        <p:tgtEl>
                                          <p:spTgt spid="2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3" name="Rectangle 3"/>
          <p:cNvSpPr>
            <a:spLocks noChangeArrowheads="1"/>
          </p:cNvSpPr>
          <p:nvPr/>
        </p:nvSpPr>
        <p:spPr bwMode="auto">
          <a:xfrm>
            <a:off x="1175132" y="1265509"/>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System Verilog</a:t>
            </a:r>
            <a:endParaRPr lang="zh-CN" altLang="en-US" sz="2800" b="1" dirty="0">
              <a:solidFill>
                <a:srgbClr val="0070C0"/>
              </a:solidFill>
              <a:latin typeface="Times New Roman" pitchFamily="18" charset="0"/>
              <a:cs typeface="Times New Roman" pitchFamily="18" charset="0"/>
            </a:endParaRPr>
          </a:p>
        </p:txBody>
      </p:sp>
      <p:sp>
        <p:nvSpPr>
          <p:cNvPr id="24" name="矩形 23"/>
          <p:cNvSpPr/>
          <p:nvPr/>
        </p:nvSpPr>
        <p:spPr>
          <a:xfrm>
            <a:off x="1619672" y="1932745"/>
            <a:ext cx="7344816" cy="871713"/>
          </a:xfrm>
          <a:prstGeom prst="rect">
            <a:avLst/>
          </a:prstGeom>
        </p:spPr>
        <p:txBody>
          <a:bodyPr wrap="square">
            <a:spAutoFit/>
          </a:bodyPr>
          <a:lstStyle/>
          <a:p>
            <a:pPr marL="342000" indent="-342000">
              <a:lnSpc>
                <a:spcPct val="110000"/>
              </a:lnSpc>
              <a:spcAft>
                <a:spcPts val="600"/>
              </a:spcAft>
              <a:buFont typeface="Wingdings" pitchFamily="2" charset="2"/>
              <a:buChar char="Ø"/>
            </a:pPr>
            <a:r>
              <a:rPr lang="zh-CN" altLang="en-US" sz="2400" b="1" dirty="0">
                <a:solidFill>
                  <a:srgbClr val="000514"/>
                </a:solidFill>
                <a:latin typeface="Times New Roman" pitchFamily="18" charset="0"/>
                <a:cs typeface="Times New Roman" pitchFamily="18" charset="0"/>
              </a:rPr>
              <a:t>主要定位于集成电路的实现和验证流程并为系统级设计提供强大链接能力。</a:t>
            </a:r>
            <a:endParaRPr lang="en-US" altLang="zh-CN" sz="2400" b="1" dirty="0">
              <a:solidFill>
                <a:srgbClr val="000514"/>
              </a:solidFill>
              <a:latin typeface="Times New Roman" pitchFamily="18" charset="0"/>
              <a:cs typeface="Times New Roman" pitchFamily="18" charset="0"/>
            </a:endParaRPr>
          </a:p>
        </p:txBody>
      </p:sp>
      <p:sp>
        <p:nvSpPr>
          <p:cNvPr id="7" name="Rectangle 3"/>
          <p:cNvSpPr>
            <a:spLocks noChangeArrowheads="1"/>
          </p:cNvSpPr>
          <p:nvPr/>
        </p:nvSpPr>
        <p:spPr bwMode="auto">
          <a:xfrm>
            <a:off x="1187624" y="3076101"/>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System C</a:t>
            </a:r>
            <a:endParaRPr lang="zh-CN" altLang="en-US" sz="2800" b="1" dirty="0">
              <a:solidFill>
                <a:srgbClr val="0070C0"/>
              </a:solidFill>
              <a:latin typeface="Times New Roman" pitchFamily="18" charset="0"/>
              <a:cs typeface="Times New Roman" pitchFamily="18" charset="0"/>
            </a:endParaRPr>
          </a:p>
        </p:txBody>
      </p:sp>
      <p:sp>
        <p:nvSpPr>
          <p:cNvPr id="8" name="矩形 7"/>
          <p:cNvSpPr/>
          <p:nvPr/>
        </p:nvSpPr>
        <p:spPr>
          <a:xfrm>
            <a:off x="1632164" y="3743337"/>
            <a:ext cx="7344816" cy="981807"/>
          </a:xfrm>
          <a:prstGeom prst="rect">
            <a:avLst/>
          </a:prstGeom>
        </p:spPr>
        <p:txBody>
          <a:bodyPr wrap="square">
            <a:spAutoFit/>
          </a:bodyPr>
          <a:lstStyle/>
          <a:p>
            <a:pPr marL="342000" indent="-342000">
              <a:lnSpc>
                <a:spcPct val="110000"/>
              </a:lnSpc>
              <a:spcAft>
                <a:spcPts val="600"/>
              </a:spcAft>
              <a:buFont typeface="Wingdings" pitchFamily="2" charset="2"/>
              <a:buChar char="Ø"/>
            </a:pPr>
            <a:r>
              <a:rPr lang="zh-CN" altLang="en-US" sz="2400" b="1" dirty="0">
                <a:solidFill>
                  <a:srgbClr val="000514"/>
                </a:solidFill>
                <a:latin typeface="Times New Roman" pitchFamily="18" charset="0"/>
                <a:cs typeface="Times New Roman" pitchFamily="18" charset="0"/>
              </a:rPr>
              <a:t>主要用于</a:t>
            </a:r>
            <a:r>
              <a:rPr lang="en-US" altLang="zh-CN" sz="2400" b="1" dirty="0">
                <a:solidFill>
                  <a:srgbClr val="000514"/>
                </a:solidFill>
                <a:latin typeface="Times New Roman" pitchFamily="18" charset="0"/>
                <a:cs typeface="Times New Roman" pitchFamily="18" charset="0"/>
              </a:rPr>
              <a:t>ESL</a:t>
            </a:r>
            <a:r>
              <a:rPr lang="zh-CN" altLang="en-US" sz="2400" b="1" dirty="0">
                <a:solidFill>
                  <a:srgbClr val="000514"/>
                </a:solidFill>
                <a:latin typeface="Times New Roman" pitchFamily="18" charset="0"/>
                <a:cs typeface="Times New Roman" pitchFamily="18" charset="0"/>
              </a:rPr>
              <a:t>（电子系统级）建模与验证。</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Font typeface="Wingdings" pitchFamily="2" charset="2"/>
              <a:buChar char="Ø"/>
            </a:pPr>
            <a:r>
              <a:rPr lang="zh-CN" altLang="en-US" sz="2400" b="1" dirty="0">
                <a:solidFill>
                  <a:srgbClr val="000514"/>
                </a:solidFill>
                <a:latin typeface="Times New Roman" pitchFamily="18" charset="0"/>
                <a:cs typeface="Times New Roman" pitchFamily="18" charset="0"/>
              </a:rPr>
              <a:t>是一种系统级建模语言。</a:t>
            </a:r>
            <a:endParaRPr lang="en-US" altLang="zh-CN" sz="2400" b="1" dirty="0">
              <a:solidFill>
                <a:srgbClr val="000514"/>
              </a:solidFill>
              <a:latin typeface="Times New Roman" pitchFamily="18" charset="0"/>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19</a:t>
            </a:fld>
            <a:endParaRPr lang="zh-CN" altLang="en-US" dirty="0"/>
          </a:p>
        </p:txBody>
      </p:sp>
    </p:spTree>
    <p:extLst>
      <p:ext uri="{BB962C8B-B14F-4D97-AF65-F5344CB8AC3E}">
        <p14:creationId xmlns:p14="http://schemas.microsoft.com/office/powerpoint/2010/main" val="325455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标题 1"/>
          <p:cNvSpPr>
            <a:spLocks noGrp="1"/>
          </p:cNvSpPr>
          <p:nvPr>
            <p:ph type="title"/>
          </p:nvPr>
        </p:nvSpPr>
        <p:spPr>
          <a:xfrm>
            <a:off x="900113" y="332656"/>
            <a:ext cx="7786687" cy="1143000"/>
          </a:xfrm>
        </p:spPr>
        <p:txBody>
          <a:bodyPr/>
          <a:lstStyle/>
          <a:p>
            <a:pPr eaLnBrk="1" hangingPunct="1"/>
            <a:r>
              <a:rPr lang="zh-CN" altLang="en-US" b="1" dirty="0">
                <a:solidFill>
                  <a:srgbClr val="0066FF"/>
                </a:solidFill>
              </a:rPr>
              <a:t>教学目的</a:t>
            </a:r>
          </a:p>
        </p:txBody>
      </p:sp>
      <p:sp>
        <p:nvSpPr>
          <p:cNvPr id="3075" name="内容占位符 2"/>
          <p:cNvSpPr>
            <a:spLocks noGrp="1"/>
          </p:cNvSpPr>
          <p:nvPr>
            <p:ph idx="1"/>
          </p:nvPr>
        </p:nvSpPr>
        <p:spPr>
          <a:xfrm>
            <a:off x="1332161" y="1519064"/>
            <a:ext cx="7344295" cy="2548880"/>
          </a:xfrm>
        </p:spPr>
        <p:txBody>
          <a:bodyPr/>
          <a:lstStyle/>
          <a:p>
            <a:pPr eaLnBrk="1" hangingPunct="1">
              <a:spcBef>
                <a:spcPct val="0"/>
              </a:spcBef>
              <a:spcAft>
                <a:spcPts val="2000"/>
              </a:spcAft>
              <a:buFont typeface="Wingdings" pitchFamily="2" charset="2"/>
              <a:buChar char="Ø"/>
            </a:pPr>
            <a:r>
              <a:rPr lang="zh-CN" altLang="en-US" b="1" dirty="0"/>
              <a:t>了解一类器件：</a:t>
            </a:r>
            <a:r>
              <a:rPr lang="en-US" altLang="zh-CN" b="1" dirty="0"/>
              <a:t>FPGA/CPLD</a:t>
            </a:r>
            <a:r>
              <a:rPr lang="zh-CN" altLang="en-US" b="1" dirty="0"/>
              <a:t>；</a:t>
            </a:r>
            <a:endParaRPr lang="en-US" altLang="zh-CN" b="1" dirty="0"/>
          </a:p>
          <a:p>
            <a:pPr eaLnBrk="1" hangingPunct="1">
              <a:spcBef>
                <a:spcPct val="0"/>
              </a:spcBef>
              <a:spcAft>
                <a:spcPts val="2000"/>
              </a:spcAft>
              <a:buFont typeface="Wingdings" pitchFamily="2" charset="2"/>
              <a:buChar char="Ø"/>
            </a:pPr>
            <a:r>
              <a:rPr lang="zh-CN" altLang="en-US" b="1" dirty="0"/>
              <a:t>掌握一门设计语言：</a:t>
            </a:r>
            <a:r>
              <a:rPr lang="en-US" altLang="zh-CN" b="1" dirty="0"/>
              <a:t>Verilog HDL</a:t>
            </a:r>
            <a:r>
              <a:rPr lang="zh-CN" altLang="en-US" b="1" dirty="0"/>
              <a:t>；</a:t>
            </a:r>
            <a:endParaRPr lang="en-US" altLang="zh-CN" b="1" dirty="0"/>
          </a:p>
          <a:p>
            <a:pPr eaLnBrk="1" hangingPunct="1">
              <a:spcBef>
                <a:spcPct val="0"/>
              </a:spcBef>
              <a:spcAft>
                <a:spcPts val="2000"/>
              </a:spcAft>
              <a:buFont typeface="Wingdings" pitchFamily="2" charset="2"/>
              <a:buChar char="Ø"/>
            </a:pPr>
            <a:r>
              <a:rPr lang="zh-CN" altLang="en-US" b="1" dirty="0"/>
              <a:t>熟悉一种设计工具：</a:t>
            </a:r>
            <a:r>
              <a:rPr lang="en-US" altLang="zh-CN" b="1" dirty="0" err="1"/>
              <a:t>Quartus</a:t>
            </a:r>
            <a:r>
              <a:rPr lang="en-US" altLang="zh-CN" b="1" dirty="0"/>
              <a:t> II</a:t>
            </a:r>
            <a:r>
              <a:rPr lang="zh-CN" altLang="en-US" b="1" dirty="0"/>
              <a:t>；</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a:t>
            </a:fld>
            <a:endParaRPr lang="zh-CN" altLang="en-US" dirty="0"/>
          </a:p>
        </p:txBody>
      </p:sp>
      <p:pic>
        <p:nvPicPr>
          <p:cNvPr id="10" name="图片 9" descr="形状&#10;&#10;低可信度描述已自动生成">
            <a:extLst>
              <a:ext uri="{FF2B5EF4-FFF2-40B4-BE49-F238E27FC236}">
                <a16:creationId xmlns:a16="http://schemas.microsoft.com/office/drawing/2014/main" id="{99403AAE-6D64-0B10-9A88-72F72397835C}"/>
              </a:ext>
            </a:extLst>
          </p:cNvPr>
          <p:cNvPicPr>
            <a:picLocks noChangeAspect="1"/>
          </p:cNvPicPr>
          <p:nvPr/>
        </p:nvPicPr>
        <p:blipFill>
          <a:blip r:embed="rId3">
            <a:extLst>
              <a:ext uri="{28A0092B-C50C-407E-A947-70E740481C1C}">
                <a14:useLocalDpi xmlns:a14="http://schemas.microsoft.com/office/drawing/2010/main" val="0"/>
              </a:ext>
            </a:extLst>
          </a:blip>
          <a:srcRect l="14216" r="14323"/>
          <a:stretch/>
        </p:blipFill>
        <p:spPr>
          <a:xfrm>
            <a:off x="6876256" y="4010675"/>
            <a:ext cx="1656522" cy="2318053"/>
          </a:xfrm>
          <a:prstGeom prst="rect">
            <a:avLst/>
          </a:prstGeom>
        </p:spPr>
      </p:pic>
      <p:sp>
        <p:nvSpPr>
          <p:cNvPr id="11" name="Text Box 7">
            <a:extLst>
              <a:ext uri="{FF2B5EF4-FFF2-40B4-BE49-F238E27FC236}">
                <a16:creationId xmlns:a16="http://schemas.microsoft.com/office/drawing/2014/main" id="{0E66977A-3361-19B0-FE0D-401FDD70B434}"/>
              </a:ext>
            </a:extLst>
          </p:cNvPr>
          <p:cNvSpPr txBox="1">
            <a:spLocks noChangeArrowheads="1"/>
          </p:cNvSpPr>
          <p:nvPr/>
        </p:nvSpPr>
        <p:spPr bwMode="auto">
          <a:xfrm>
            <a:off x="1382452" y="4376777"/>
            <a:ext cx="5277780" cy="1761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1200"/>
              </a:spcAft>
              <a:buClrTx/>
              <a:buSzTx/>
              <a:buFontTx/>
              <a:buNone/>
              <a:tabLst/>
              <a:defRPr/>
            </a:pPr>
            <a:r>
              <a:rPr kumimoji="1" lang="zh-CN" altLang="en-US" sz="2800" b="1" i="0" u="none" strike="noStrike" kern="1200" cap="none" spc="0" normalizeH="0" baseline="0" noProof="0" dirty="0">
                <a:ln>
                  <a:noFill/>
                </a:ln>
                <a:solidFill>
                  <a:srgbClr val="005286"/>
                </a:solidFill>
                <a:effectLst/>
                <a:uLnTx/>
                <a:uFillTx/>
                <a:latin typeface="微软雅黑" panose="020B0503020204020204" pitchFamily="34" charset="-122"/>
                <a:ea typeface="微软雅黑" panose="020B0503020204020204" pitchFamily="34" charset="-122"/>
                <a:cs typeface="+mn-cs"/>
              </a:rPr>
              <a:t>教材：          </a:t>
            </a:r>
            <a:endParaRPr kumimoji="1" lang="en-US" altLang="zh-CN" sz="2800" b="1" i="0" u="none" strike="noStrike" kern="1200" cap="none" spc="0" normalizeH="0" baseline="0" noProof="0" dirty="0">
              <a:ln>
                <a:noFill/>
              </a:ln>
              <a:solidFill>
                <a:srgbClr val="005286"/>
              </a:solidFill>
              <a:effectLst/>
              <a:uLnTx/>
              <a:uFillTx/>
              <a:latin typeface="微软雅黑" panose="020B0503020204020204" pitchFamily="34" charset="-122"/>
              <a:ea typeface="微软雅黑" panose="020B0503020204020204" pitchFamily="34" charset="-122"/>
              <a:cs typeface="+mn-cs"/>
            </a:endParaRPr>
          </a:p>
          <a:p>
            <a:pPr lvl="0">
              <a:lnSpc>
                <a:spcPct val="150000"/>
              </a:lnSpc>
              <a:defRPr/>
            </a:pPr>
            <a:r>
              <a:rPr kumimoji="1" lang="en-US" altLang="zh-CN" sz="2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EDA</a:t>
            </a:r>
            <a:r>
              <a:rPr kumimoji="1" lang="zh-CN" altLang="en-US" sz="2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技术实用教程</a:t>
            </a:r>
            <a:r>
              <a:rPr kumimoji="1" lang="en-US" altLang="zh-CN" sz="2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——Verilog</a:t>
            </a:r>
            <a:r>
              <a:rPr kumimoji="1" lang="en-US" altLang="zh-CN" sz="2000" i="0" u="none" strike="noStrike" kern="1200" cap="none" spc="0" normalizeH="0" noProof="0" dirty="0">
                <a:ln>
                  <a:noFill/>
                </a:ln>
                <a:effectLst/>
                <a:uLnTx/>
                <a:uFillTx/>
                <a:latin typeface="微软雅黑" panose="020B0503020204020204" pitchFamily="34" charset="-122"/>
                <a:ea typeface="微软雅黑" panose="020B0503020204020204" pitchFamily="34" charset="-122"/>
                <a:cs typeface="+mn-cs"/>
              </a:rPr>
              <a:t> HDL</a:t>
            </a:r>
            <a:r>
              <a:rPr kumimoji="1" lang="zh-CN" altLang="en-US" sz="2000" dirty="0">
                <a:latin typeface="微软雅黑" panose="020B0503020204020204" pitchFamily="34" charset="-122"/>
                <a:ea typeface="微软雅黑" panose="020B0503020204020204" pitchFamily="34" charset="-122"/>
              </a:rPr>
              <a:t>（第六版），</a:t>
            </a:r>
            <a:r>
              <a:rPr kumimoji="1" lang="zh-CN" altLang="en-US" sz="2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黄继业，潘松，科学出版社，</a:t>
            </a:r>
            <a:r>
              <a:rPr kumimoji="1" lang="en-US" altLang="zh-CN" sz="2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2018</a:t>
            </a:r>
            <a:endParaRPr kumimoji="1" lang="zh-CN" altLang="en-US" sz="20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sym typeface="Times New Roman" panose="02020603050405020304" pitchFamily="18" charset="0"/>
            </a:endParaRPr>
          </a:p>
        </p:txBody>
      </p:sp>
    </p:spTree>
    <p:extLst>
      <p:ext uri="{BB962C8B-B14F-4D97-AF65-F5344CB8AC3E}">
        <p14:creationId xmlns:p14="http://schemas.microsoft.com/office/powerpoint/2010/main" val="3497098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403648" y="260648"/>
            <a:ext cx="7071940" cy="1143000"/>
          </a:xfrm>
        </p:spPr>
        <p:txBody>
          <a:bodyPr/>
          <a:lstStyle/>
          <a:p>
            <a:r>
              <a:rPr lang="en-US" altLang="zh-CN" sz="3600" b="1" dirty="0">
                <a:solidFill>
                  <a:srgbClr val="7030A0"/>
                </a:solidFill>
                <a:latin typeface="Times New Roman" pitchFamily="18" charset="0"/>
                <a:cs typeface="Times New Roman" pitchFamily="18" charset="0"/>
              </a:rPr>
              <a:t>§1.4  HDL</a:t>
            </a:r>
            <a:r>
              <a:rPr lang="zh-CN" altLang="en-US" sz="3600" b="1" dirty="0">
                <a:solidFill>
                  <a:srgbClr val="7030A0"/>
                </a:solidFill>
                <a:latin typeface="Times New Roman" pitchFamily="18" charset="0"/>
                <a:cs typeface="Times New Roman" pitchFamily="18" charset="0"/>
              </a:rPr>
              <a:t>综合</a:t>
            </a:r>
          </a:p>
        </p:txBody>
      </p:sp>
      <p:sp>
        <p:nvSpPr>
          <p:cNvPr id="24" name="矩形 23"/>
          <p:cNvSpPr/>
          <p:nvPr/>
        </p:nvSpPr>
        <p:spPr>
          <a:xfrm>
            <a:off x="1259632" y="1268760"/>
            <a:ext cx="7344816" cy="5059847"/>
          </a:xfrm>
          <a:prstGeom prst="rect">
            <a:avLst/>
          </a:prstGeom>
        </p:spPr>
        <p:txBody>
          <a:bodyPr wrap="square">
            <a:spAutoFit/>
          </a:bodyPr>
          <a:lstStyle/>
          <a:p>
            <a:pPr>
              <a:lnSpc>
                <a:spcPct val="110000"/>
              </a:lnSpc>
              <a:spcAft>
                <a:spcPts val="1800"/>
              </a:spcAft>
              <a:buClr>
                <a:schemeClr val="tx1"/>
              </a:buClr>
            </a:pPr>
            <a:r>
              <a:rPr lang="zh-CN" altLang="en-US" sz="2400" b="1" dirty="0">
                <a:solidFill>
                  <a:srgbClr val="FF0000"/>
                </a:solidFill>
                <a:latin typeface="Times New Roman" pitchFamily="18" charset="0"/>
                <a:cs typeface="Times New Roman" pitchFamily="18" charset="0"/>
              </a:rPr>
              <a:t>综合：</a:t>
            </a:r>
            <a:r>
              <a:rPr lang="zh-CN" altLang="en-US" sz="2400" b="1" dirty="0">
                <a:solidFill>
                  <a:srgbClr val="000514"/>
                </a:solidFill>
                <a:latin typeface="Times New Roman" pitchFamily="18" charset="0"/>
                <a:cs typeface="Times New Roman" pitchFamily="18" charset="0"/>
              </a:rPr>
              <a:t>将行为和功能层次表达的电子系统转换为低层次的便于具体实现的模块组合装配的过程。</a:t>
            </a:r>
            <a:endParaRPr lang="en-US" altLang="zh-CN" sz="2400" b="1" dirty="0">
              <a:solidFill>
                <a:srgbClr val="000514"/>
              </a:solidFill>
              <a:latin typeface="Times New Roman" pitchFamily="18" charset="0"/>
              <a:cs typeface="Times New Roman" pitchFamily="18" charset="0"/>
            </a:endParaRPr>
          </a:p>
          <a:p>
            <a:pPr>
              <a:lnSpc>
                <a:spcPct val="110000"/>
              </a:lnSpc>
              <a:spcAft>
                <a:spcPts val="1800"/>
              </a:spcAft>
              <a:buClr>
                <a:schemeClr val="tx1"/>
              </a:buClr>
            </a:pPr>
            <a:r>
              <a:rPr lang="zh-CN" altLang="en-US" sz="2400" b="1" dirty="0">
                <a:solidFill>
                  <a:srgbClr val="000514"/>
                </a:solidFill>
                <a:latin typeface="Times New Roman" pitchFamily="18" charset="0"/>
                <a:cs typeface="Times New Roman" pitchFamily="18" charset="0"/>
              </a:rPr>
              <a:t>自上而下的设计过程中每一步都可称为一个综合环节：</a:t>
            </a:r>
            <a:endParaRPr lang="en-US" altLang="zh-CN" sz="2400" b="1" dirty="0">
              <a:solidFill>
                <a:srgbClr val="000514"/>
              </a:solidFill>
              <a:latin typeface="Times New Roman" pitchFamily="18" charset="0"/>
              <a:cs typeface="Times New Roman" pitchFamily="18" charset="0"/>
            </a:endParaRPr>
          </a:p>
          <a:p>
            <a:pPr>
              <a:lnSpc>
                <a:spcPct val="110000"/>
              </a:lnSpc>
              <a:spcAft>
                <a:spcPts val="1200"/>
              </a:spcAft>
              <a:buClr>
                <a:schemeClr val="tx1"/>
              </a:buClr>
            </a:pP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1</a:t>
            </a:r>
            <a:r>
              <a:rPr lang="zh-CN" altLang="en-US" sz="2200" b="1" dirty="0">
                <a:solidFill>
                  <a:srgbClr val="000514"/>
                </a:solidFill>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自然语言综合</a:t>
            </a:r>
            <a:r>
              <a:rPr lang="zh-CN" altLang="en-US" sz="2200" b="1" dirty="0">
                <a:solidFill>
                  <a:srgbClr val="000514"/>
                </a:solidFill>
                <a:latin typeface="Times New Roman" pitchFamily="18" charset="0"/>
                <a:cs typeface="Times New Roman" pitchFamily="18" charset="0"/>
              </a:rPr>
              <a:t>：从自然语言转换到</a:t>
            </a:r>
            <a:r>
              <a:rPr lang="en-US" altLang="zh-CN" sz="2200" b="1" dirty="0">
                <a:solidFill>
                  <a:srgbClr val="000514"/>
                </a:solidFill>
                <a:latin typeface="Times New Roman" pitchFamily="18" charset="0"/>
                <a:cs typeface="Times New Roman" pitchFamily="18" charset="0"/>
              </a:rPr>
              <a:t>Verilog HDL</a:t>
            </a:r>
            <a:r>
              <a:rPr lang="zh-CN" altLang="en-US" sz="2200" b="1" dirty="0">
                <a:solidFill>
                  <a:srgbClr val="000514"/>
                </a:solidFill>
                <a:latin typeface="Times New Roman" pitchFamily="18" charset="0"/>
                <a:cs typeface="Times New Roman" pitchFamily="18" charset="0"/>
              </a:rPr>
              <a:t>语言算法表述。</a:t>
            </a:r>
            <a:endParaRPr lang="en-US" altLang="zh-CN" sz="2200" b="1" dirty="0">
              <a:solidFill>
                <a:srgbClr val="000514"/>
              </a:solidFill>
              <a:latin typeface="Times New Roman" pitchFamily="18" charset="0"/>
              <a:cs typeface="Times New Roman" pitchFamily="18" charset="0"/>
            </a:endParaRPr>
          </a:p>
          <a:p>
            <a:pPr>
              <a:lnSpc>
                <a:spcPct val="110000"/>
              </a:lnSpc>
              <a:spcAft>
                <a:spcPts val="600"/>
              </a:spcAft>
              <a:buClr>
                <a:schemeClr val="tx1"/>
              </a:buClr>
            </a:pP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2</a:t>
            </a:r>
            <a:r>
              <a:rPr lang="zh-CN" altLang="en-US" sz="2200" b="1" dirty="0">
                <a:solidFill>
                  <a:srgbClr val="000514"/>
                </a:solidFill>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行为综合</a:t>
            </a:r>
            <a:r>
              <a:rPr lang="zh-CN" altLang="en-US" sz="2200" b="1" dirty="0">
                <a:solidFill>
                  <a:srgbClr val="000514"/>
                </a:solidFill>
                <a:latin typeface="Times New Roman" pitchFamily="18" charset="0"/>
                <a:cs typeface="Times New Roman" pitchFamily="18" charset="0"/>
              </a:rPr>
              <a:t>：从算法表述转换到寄存器传输级（</a:t>
            </a:r>
            <a:r>
              <a:rPr lang="en-US" altLang="zh-CN" sz="2200" b="1" dirty="0">
                <a:solidFill>
                  <a:srgbClr val="000514"/>
                </a:solidFill>
                <a:latin typeface="Times New Roman" pitchFamily="18" charset="0"/>
                <a:cs typeface="Times New Roman" pitchFamily="18" charset="0"/>
              </a:rPr>
              <a:t>RTL</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Register Transport Level</a:t>
            </a:r>
            <a:r>
              <a:rPr lang="zh-CN" altLang="en-US" sz="2200" b="1" dirty="0">
                <a:solidFill>
                  <a:srgbClr val="000514"/>
                </a:solidFill>
                <a:latin typeface="Times New Roman" pitchFamily="18" charset="0"/>
                <a:cs typeface="Times New Roman" pitchFamily="18" charset="0"/>
              </a:rPr>
              <a:t>）表述，即从行为域到结构域的综合。</a:t>
            </a:r>
            <a:endParaRPr lang="en-US" altLang="zh-CN" sz="2200" b="1" dirty="0">
              <a:solidFill>
                <a:srgbClr val="000514"/>
              </a:solidFill>
              <a:latin typeface="Times New Roman" pitchFamily="18" charset="0"/>
              <a:cs typeface="Times New Roman" pitchFamily="18" charset="0"/>
            </a:endParaRPr>
          </a:p>
          <a:p>
            <a:pPr>
              <a:lnSpc>
                <a:spcPct val="110000"/>
              </a:lnSpc>
              <a:spcAft>
                <a:spcPts val="600"/>
              </a:spcAft>
              <a:buClr>
                <a:schemeClr val="tx1"/>
              </a:buClr>
            </a:pP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3</a:t>
            </a:r>
            <a:r>
              <a:rPr lang="zh-CN" altLang="en-US" sz="2200" b="1" dirty="0">
                <a:solidFill>
                  <a:srgbClr val="000514"/>
                </a:solidFill>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逻辑综合</a:t>
            </a:r>
            <a:r>
              <a:rPr lang="zh-CN" altLang="en-US" sz="2200" b="1" dirty="0">
                <a:latin typeface="Times New Roman" pitchFamily="18" charset="0"/>
                <a:cs typeface="Times New Roman" pitchFamily="18" charset="0"/>
              </a:rPr>
              <a:t>：从</a:t>
            </a:r>
            <a:r>
              <a:rPr lang="en-US" altLang="zh-CN" sz="2200" b="1" dirty="0">
                <a:latin typeface="Times New Roman" pitchFamily="18" charset="0"/>
                <a:cs typeface="Times New Roman" pitchFamily="18" charset="0"/>
              </a:rPr>
              <a:t>RTL</a:t>
            </a:r>
            <a:r>
              <a:rPr lang="zh-CN" altLang="en-US" sz="2200" b="1" dirty="0">
                <a:latin typeface="Times New Roman" pitchFamily="18" charset="0"/>
                <a:cs typeface="Times New Roman" pitchFamily="18" charset="0"/>
              </a:rPr>
              <a:t>级表述转换到逻辑门的表述。</a:t>
            </a:r>
            <a:endParaRPr lang="en-US" altLang="zh-CN" sz="2200" b="1" dirty="0">
              <a:latin typeface="Times New Roman" pitchFamily="18" charset="0"/>
              <a:cs typeface="Times New Roman" pitchFamily="18" charset="0"/>
            </a:endParaRPr>
          </a:p>
          <a:p>
            <a:pPr>
              <a:lnSpc>
                <a:spcPct val="110000"/>
              </a:lnSpc>
              <a:spcAft>
                <a:spcPts val="600"/>
              </a:spcAft>
              <a:buClr>
                <a:schemeClr val="tx1"/>
              </a:buClr>
            </a:pP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4</a:t>
            </a:r>
            <a:r>
              <a:rPr lang="zh-CN" altLang="en-US" sz="2200" b="1" dirty="0">
                <a:solidFill>
                  <a:srgbClr val="000514"/>
                </a:solidFill>
                <a:latin typeface="Times New Roman" pitchFamily="18" charset="0"/>
                <a:cs typeface="Times New Roman" pitchFamily="18" charset="0"/>
              </a:rPr>
              <a:t>）</a:t>
            </a:r>
            <a:r>
              <a:rPr lang="zh-CN" altLang="en-US" sz="2200" b="1" dirty="0">
                <a:solidFill>
                  <a:srgbClr val="0000FF"/>
                </a:solidFill>
                <a:latin typeface="Times New Roman" pitchFamily="18" charset="0"/>
                <a:cs typeface="Times New Roman" pitchFamily="18" charset="0"/>
              </a:rPr>
              <a:t>版图综合或结构综合</a:t>
            </a:r>
            <a:r>
              <a:rPr lang="zh-CN" altLang="en-US" sz="2200" b="1" dirty="0">
                <a:latin typeface="Times New Roman" pitchFamily="18" charset="0"/>
                <a:cs typeface="Times New Roman" pitchFamily="18" charset="0"/>
              </a:rPr>
              <a:t>：从逻辑门表述转换到版图级表述（</a:t>
            </a:r>
            <a:r>
              <a:rPr lang="en-US" altLang="zh-CN" sz="2200" b="1" dirty="0">
                <a:latin typeface="Times New Roman" pitchFamily="18" charset="0"/>
                <a:cs typeface="Times New Roman" pitchFamily="18" charset="0"/>
              </a:rPr>
              <a:t>ASIC</a:t>
            </a:r>
            <a:r>
              <a:rPr lang="zh-CN" altLang="en-US" sz="2200" b="1" dirty="0">
                <a:latin typeface="Times New Roman" pitchFamily="18" charset="0"/>
                <a:cs typeface="Times New Roman" pitchFamily="18" charset="0"/>
              </a:rPr>
              <a:t>设计），或转换到</a:t>
            </a:r>
            <a:r>
              <a:rPr lang="en-US" altLang="zh-CN" sz="2200" b="1" dirty="0">
                <a:latin typeface="Times New Roman" pitchFamily="18" charset="0"/>
                <a:cs typeface="Times New Roman" pitchFamily="18" charset="0"/>
              </a:rPr>
              <a:t>FPGA</a:t>
            </a:r>
            <a:r>
              <a:rPr lang="zh-CN" altLang="en-US" sz="2200" b="1" dirty="0">
                <a:latin typeface="Times New Roman" pitchFamily="18" charset="0"/>
                <a:cs typeface="Times New Roman" pitchFamily="18" charset="0"/>
              </a:rPr>
              <a:t>的配置网表文件。</a:t>
            </a:r>
            <a:endParaRPr lang="en-US" altLang="zh-CN" sz="2200" b="1" dirty="0">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20</a:t>
            </a:fld>
            <a:endParaRPr lang="zh-CN" altLang="en-US" dirty="0"/>
          </a:p>
        </p:txBody>
      </p:sp>
    </p:spTree>
    <p:extLst>
      <p:ext uri="{BB962C8B-B14F-4D97-AF65-F5344CB8AC3E}">
        <p14:creationId xmlns:p14="http://schemas.microsoft.com/office/powerpoint/2010/main" val="377049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dissolve">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
                                            <p:txEl>
                                              <p:pRg st="1" end="1"/>
                                            </p:txEl>
                                          </p:spTgt>
                                        </p:tgtEl>
                                        <p:attrNameLst>
                                          <p:attrName>style.visibility</p:attrName>
                                        </p:attrNameLst>
                                      </p:cBhvr>
                                      <p:to>
                                        <p:strVal val="visible"/>
                                      </p:to>
                                    </p:set>
                                    <p:animEffect transition="in" filter="dissolve">
                                      <p:cBhvr>
                                        <p:cTn id="12" dur="500"/>
                                        <p:tgtEl>
                                          <p:spTgt spid="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
                                            <p:txEl>
                                              <p:pRg st="2" end="2"/>
                                            </p:txEl>
                                          </p:spTgt>
                                        </p:tgtEl>
                                        <p:attrNameLst>
                                          <p:attrName>style.visibility</p:attrName>
                                        </p:attrNameLst>
                                      </p:cBhvr>
                                      <p:to>
                                        <p:strVal val="visible"/>
                                      </p:to>
                                    </p:set>
                                    <p:animEffect transition="in" filter="dissolve">
                                      <p:cBhvr>
                                        <p:cTn id="17" dur="500"/>
                                        <p:tgtEl>
                                          <p:spTgt spid="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xEl>
                                              <p:pRg st="3" end="3"/>
                                            </p:txEl>
                                          </p:spTgt>
                                        </p:tgtEl>
                                        <p:attrNameLst>
                                          <p:attrName>style.visibility</p:attrName>
                                        </p:attrNameLst>
                                      </p:cBhvr>
                                      <p:to>
                                        <p:strVal val="visible"/>
                                      </p:to>
                                    </p:set>
                                    <p:animEffect transition="in" filter="dissolve">
                                      <p:cBhvr>
                                        <p:cTn id="22" dur="500"/>
                                        <p:tgtEl>
                                          <p:spTgt spid="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
                                            <p:txEl>
                                              <p:pRg st="4" end="4"/>
                                            </p:txEl>
                                          </p:spTgt>
                                        </p:tgtEl>
                                        <p:attrNameLst>
                                          <p:attrName>style.visibility</p:attrName>
                                        </p:attrNameLst>
                                      </p:cBhvr>
                                      <p:to>
                                        <p:strVal val="visible"/>
                                      </p:to>
                                    </p:set>
                                    <p:animEffect transition="in" filter="dissolve">
                                      <p:cBhvr>
                                        <p:cTn id="27" dur="500"/>
                                        <p:tgtEl>
                                          <p:spTgt spid="2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4">
                                            <p:txEl>
                                              <p:pRg st="5" end="5"/>
                                            </p:txEl>
                                          </p:spTgt>
                                        </p:tgtEl>
                                        <p:attrNameLst>
                                          <p:attrName>style.visibility</p:attrName>
                                        </p:attrNameLst>
                                      </p:cBhvr>
                                      <p:to>
                                        <p:strVal val="visible"/>
                                      </p:to>
                                    </p:set>
                                    <p:animEffect transition="in" filter="dissolve">
                                      <p:cBhvr>
                                        <p:cTn id="32" dur="500"/>
                                        <p:tgtEl>
                                          <p:spTgt spid="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75308EE-FC39-2DA1-9393-56F901195DCB}"/>
              </a:ext>
            </a:extLst>
          </p:cNvPr>
          <p:cNvPicPr>
            <a:picLocks noChangeAspect="1"/>
          </p:cNvPicPr>
          <p:nvPr/>
        </p:nvPicPr>
        <p:blipFill rotWithShape="1">
          <a:blip r:embed="rId3"/>
          <a:srcRect l="-1354"/>
          <a:stretch/>
        </p:blipFill>
        <p:spPr>
          <a:xfrm>
            <a:off x="3546255" y="1300687"/>
            <a:ext cx="4048560" cy="913507"/>
          </a:xfrm>
          <a:prstGeom prst="rect">
            <a:avLst/>
          </a:prstGeom>
          <a:ln w="12700">
            <a:solidFill>
              <a:schemeClr val="tx1"/>
            </a:solidFill>
          </a:ln>
        </p:spPr>
      </p:pic>
      <p:sp>
        <p:nvSpPr>
          <p:cNvPr id="5" name="标题 1"/>
          <p:cNvSpPr>
            <a:spLocks noGrp="1"/>
          </p:cNvSpPr>
          <p:nvPr>
            <p:ph type="title"/>
          </p:nvPr>
        </p:nvSpPr>
        <p:spPr>
          <a:xfrm>
            <a:off x="1403648" y="44624"/>
            <a:ext cx="7071940" cy="1143000"/>
          </a:xfrm>
        </p:spPr>
        <p:txBody>
          <a:bodyPr/>
          <a:lstStyle/>
          <a:p>
            <a:pPr marL="457200" indent="-457200" algn="l">
              <a:buFont typeface="Wingdings" panose="05000000000000000000" pitchFamily="2" charset="2"/>
              <a:buChar char=""/>
            </a:pPr>
            <a:r>
              <a:rPr lang="zh-CN" altLang="en-US" sz="2800" b="1" dirty="0">
                <a:solidFill>
                  <a:srgbClr val="0070C0"/>
                </a:solidFill>
                <a:latin typeface="Times New Roman" pitchFamily="18" charset="0"/>
                <a:ea typeface="+mn-ea"/>
                <a:cs typeface="Times New Roman" pitchFamily="18" charset="0"/>
              </a:rPr>
              <a:t>全加器</a:t>
            </a: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21</a:t>
            </a:fld>
            <a:endParaRPr lang="zh-CN" altLang="en-US" dirty="0"/>
          </a:p>
        </p:txBody>
      </p:sp>
      <p:pic>
        <p:nvPicPr>
          <p:cNvPr id="3" name="图片 2">
            <a:extLst>
              <a:ext uri="{FF2B5EF4-FFF2-40B4-BE49-F238E27FC236}">
                <a16:creationId xmlns:a16="http://schemas.microsoft.com/office/drawing/2014/main" id="{DAC1E2ED-46DC-4351-858A-497BB651DDE0}"/>
              </a:ext>
            </a:extLst>
          </p:cNvPr>
          <p:cNvPicPr>
            <a:picLocks noChangeAspect="1"/>
          </p:cNvPicPr>
          <p:nvPr/>
        </p:nvPicPr>
        <p:blipFill>
          <a:blip r:embed="rId4"/>
          <a:stretch>
            <a:fillRect/>
          </a:stretch>
        </p:blipFill>
        <p:spPr>
          <a:xfrm>
            <a:off x="5048764" y="2758332"/>
            <a:ext cx="3384376" cy="1142588"/>
          </a:xfrm>
          <a:prstGeom prst="rect">
            <a:avLst/>
          </a:prstGeom>
          <a:ln>
            <a:solidFill>
              <a:schemeClr val="tx1"/>
            </a:solidFill>
          </a:ln>
        </p:spPr>
      </p:pic>
      <p:pic>
        <p:nvPicPr>
          <p:cNvPr id="11" name="图片 10">
            <a:extLst>
              <a:ext uri="{FF2B5EF4-FFF2-40B4-BE49-F238E27FC236}">
                <a16:creationId xmlns:a16="http://schemas.microsoft.com/office/drawing/2014/main" id="{E95AFA47-2C37-4328-8FCD-F5550D966236}"/>
              </a:ext>
            </a:extLst>
          </p:cNvPr>
          <p:cNvPicPr>
            <a:picLocks noChangeAspect="1"/>
          </p:cNvPicPr>
          <p:nvPr/>
        </p:nvPicPr>
        <p:blipFill rotWithShape="1">
          <a:blip r:embed="rId5"/>
          <a:srcRect r="9330"/>
          <a:stretch/>
        </p:blipFill>
        <p:spPr>
          <a:xfrm>
            <a:off x="1035778" y="3158603"/>
            <a:ext cx="3384376" cy="3269516"/>
          </a:xfrm>
          <a:prstGeom prst="rect">
            <a:avLst/>
          </a:prstGeom>
          <a:ln>
            <a:solidFill>
              <a:schemeClr val="tx1"/>
            </a:solidFill>
          </a:ln>
        </p:spPr>
      </p:pic>
      <p:grpSp>
        <p:nvGrpSpPr>
          <p:cNvPr id="19" name="组合 18">
            <a:extLst>
              <a:ext uri="{FF2B5EF4-FFF2-40B4-BE49-F238E27FC236}">
                <a16:creationId xmlns:a16="http://schemas.microsoft.com/office/drawing/2014/main" id="{F2E0B372-F67F-4F5C-9859-4B177E86AAF2}"/>
              </a:ext>
            </a:extLst>
          </p:cNvPr>
          <p:cNvGrpSpPr/>
          <p:nvPr/>
        </p:nvGrpSpPr>
        <p:grpSpPr>
          <a:xfrm>
            <a:off x="1130211" y="1300687"/>
            <a:ext cx="1512168" cy="1584176"/>
            <a:chOff x="8549208" y="1268760"/>
            <a:chExt cx="1512168" cy="1584176"/>
          </a:xfrm>
        </p:grpSpPr>
        <p:sp>
          <p:nvSpPr>
            <p:cNvPr id="13" name="矩形 12">
              <a:extLst>
                <a:ext uri="{FF2B5EF4-FFF2-40B4-BE49-F238E27FC236}">
                  <a16:creationId xmlns:a16="http://schemas.microsoft.com/office/drawing/2014/main" id="{EEF56FD3-EAC2-4A49-B407-CE39E3F47F91}"/>
                </a:ext>
              </a:extLst>
            </p:cNvPr>
            <p:cNvSpPr/>
            <p:nvPr/>
          </p:nvSpPr>
          <p:spPr>
            <a:xfrm>
              <a:off x="8549208" y="1268760"/>
              <a:ext cx="1512168" cy="1584176"/>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连接符 14">
              <a:extLst>
                <a:ext uri="{FF2B5EF4-FFF2-40B4-BE49-F238E27FC236}">
                  <a16:creationId xmlns:a16="http://schemas.microsoft.com/office/drawing/2014/main" id="{ADB27940-E746-42E8-9337-C6B893F08BA3}"/>
                </a:ext>
              </a:extLst>
            </p:cNvPr>
            <p:cNvCxnSpPr>
              <a:cxnSpLocks/>
            </p:cNvCxnSpPr>
            <p:nvPr/>
          </p:nvCxnSpPr>
          <p:spPr>
            <a:xfrm>
              <a:off x="8673617" y="1957314"/>
              <a:ext cx="126335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接连接符 22">
              <a:extLst>
                <a:ext uri="{FF2B5EF4-FFF2-40B4-BE49-F238E27FC236}">
                  <a16:creationId xmlns:a16="http://schemas.microsoft.com/office/drawing/2014/main" id="{933FFC0B-25A0-4E13-B514-AE1D6ED2995B}"/>
                </a:ext>
              </a:extLst>
            </p:cNvPr>
            <p:cNvCxnSpPr>
              <a:cxnSpLocks/>
            </p:cNvCxnSpPr>
            <p:nvPr/>
          </p:nvCxnSpPr>
          <p:spPr>
            <a:xfrm>
              <a:off x="8673617" y="2127214"/>
              <a:ext cx="126335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25E4167-BCBD-46A5-AAA7-E70F0DA10941}"/>
                </a:ext>
              </a:extLst>
            </p:cNvPr>
            <p:cNvCxnSpPr>
              <a:cxnSpLocks/>
            </p:cNvCxnSpPr>
            <p:nvPr/>
          </p:nvCxnSpPr>
          <p:spPr>
            <a:xfrm>
              <a:off x="8673617" y="2297114"/>
              <a:ext cx="126335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E7C2FA4-86AF-4135-8F1E-2C18BDEDB1E6}"/>
                </a:ext>
              </a:extLst>
            </p:cNvPr>
            <p:cNvCxnSpPr>
              <a:cxnSpLocks/>
            </p:cNvCxnSpPr>
            <p:nvPr/>
          </p:nvCxnSpPr>
          <p:spPr>
            <a:xfrm>
              <a:off x="8673617" y="2467014"/>
              <a:ext cx="126335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0F0A40F-AA98-42AD-A437-A7B9ECADC474}"/>
                </a:ext>
              </a:extLst>
            </p:cNvPr>
            <p:cNvCxnSpPr>
              <a:cxnSpLocks/>
            </p:cNvCxnSpPr>
            <p:nvPr/>
          </p:nvCxnSpPr>
          <p:spPr>
            <a:xfrm>
              <a:off x="8673617" y="2636912"/>
              <a:ext cx="126335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3E24604B-4680-4265-8D87-3751F09366D0}"/>
                </a:ext>
              </a:extLst>
            </p:cNvPr>
            <p:cNvSpPr txBox="1"/>
            <p:nvPr/>
          </p:nvSpPr>
          <p:spPr>
            <a:xfrm>
              <a:off x="8610873" y="1325300"/>
              <a:ext cx="1388838" cy="369332"/>
            </a:xfrm>
            <a:prstGeom prst="rect">
              <a:avLst/>
            </a:prstGeom>
            <a:noFill/>
          </p:spPr>
          <p:txBody>
            <a:bodyPr wrap="square" rtlCol="0">
              <a:spAutoFit/>
            </a:bodyPr>
            <a:lstStyle/>
            <a:p>
              <a:pPr algn="ctr"/>
              <a:r>
                <a:rPr lang="zh-CN" altLang="en-US" b="1" kern="800" spc="-60" dirty="0"/>
                <a:t>设计说明书</a:t>
              </a:r>
            </a:p>
          </p:txBody>
        </p:sp>
        <p:cxnSp>
          <p:nvCxnSpPr>
            <p:cNvPr id="29" name="直接连接符 28">
              <a:extLst>
                <a:ext uri="{FF2B5EF4-FFF2-40B4-BE49-F238E27FC236}">
                  <a16:creationId xmlns:a16="http://schemas.microsoft.com/office/drawing/2014/main" id="{15A03F5D-687C-4DAB-8865-7F5B648B05AE}"/>
                </a:ext>
              </a:extLst>
            </p:cNvPr>
            <p:cNvCxnSpPr>
              <a:cxnSpLocks/>
            </p:cNvCxnSpPr>
            <p:nvPr/>
          </p:nvCxnSpPr>
          <p:spPr>
            <a:xfrm>
              <a:off x="8673617" y="1787414"/>
              <a:ext cx="1263351"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 name="箭头: 右 19">
            <a:extLst>
              <a:ext uri="{FF2B5EF4-FFF2-40B4-BE49-F238E27FC236}">
                <a16:creationId xmlns:a16="http://schemas.microsoft.com/office/drawing/2014/main" id="{10AE8105-8A82-4BBD-A5C0-8A1F27735AF7}"/>
              </a:ext>
            </a:extLst>
          </p:cNvPr>
          <p:cNvSpPr/>
          <p:nvPr/>
        </p:nvSpPr>
        <p:spPr>
          <a:xfrm>
            <a:off x="2771800" y="1773218"/>
            <a:ext cx="523664" cy="21602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2" name="箭头: 右 31">
            <a:extLst>
              <a:ext uri="{FF2B5EF4-FFF2-40B4-BE49-F238E27FC236}">
                <a16:creationId xmlns:a16="http://schemas.microsoft.com/office/drawing/2014/main" id="{3FAD6BB5-33A4-4945-8C60-66284AB981F0}"/>
              </a:ext>
            </a:extLst>
          </p:cNvPr>
          <p:cNvSpPr/>
          <p:nvPr/>
        </p:nvSpPr>
        <p:spPr>
          <a:xfrm rot="3199947">
            <a:off x="6137341" y="2416285"/>
            <a:ext cx="523664" cy="21602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3" name="箭头: 右 32">
            <a:extLst>
              <a:ext uri="{FF2B5EF4-FFF2-40B4-BE49-F238E27FC236}">
                <a16:creationId xmlns:a16="http://schemas.microsoft.com/office/drawing/2014/main" id="{1427BFB6-7E82-4A22-B9D9-36576DAA7027}"/>
              </a:ext>
            </a:extLst>
          </p:cNvPr>
          <p:cNvSpPr/>
          <p:nvPr/>
        </p:nvSpPr>
        <p:spPr>
          <a:xfrm rot="5400000">
            <a:off x="6636953" y="4086877"/>
            <a:ext cx="523664" cy="21602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sp>
        <p:nvSpPr>
          <p:cNvPr id="34" name="箭头: 右 33">
            <a:extLst>
              <a:ext uri="{FF2B5EF4-FFF2-40B4-BE49-F238E27FC236}">
                <a16:creationId xmlns:a16="http://schemas.microsoft.com/office/drawing/2014/main" id="{C5972B67-D4E7-453D-A48A-3F518CC96BF1}"/>
              </a:ext>
            </a:extLst>
          </p:cNvPr>
          <p:cNvSpPr/>
          <p:nvPr/>
        </p:nvSpPr>
        <p:spPr>
          <a:xfrm rot="10800000">
            <a:off x="4415954" y="5041156"/>
            <a:ext cx="523664" cy="21602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p>
        </p:txBody>
      </p:sp>
      <p:pic>
        <p:nvPicPr>
          <p:cNvPr id="2048" name="图片 2047">
            <a:extLst>
              <a:ext uri="{FF2B5EF4-FFF2-40B4-BE49-F238E27FC236}">
                <a16:creationId xmlns:a16="http://schemas.microsoft.com/office/drawing/2014/main" id="{3A899D63-FD87-4739-872C-B16F91D81E1E}"/>
              </a:ext>
            </a:extLst>
          </p:cNvPr>
          <p:cNvPicPr>
            <a:picLocks noChangeAspect="1"/>
          </p:cNvPicPr>
          <p:nvPr/>
        </p:nvPicPr>
        <p:blipFill>
          <a:blip r:embed="rId6"/>
          <a:stretch>
            <a:fillRect/>
          </a:stretch>
        </p:blipFill>
        <p:spPr>
          <a:xfrm>
            <a:off x="5048764" y="4509120"/>
            <a:ext cx="3712483" cy="1639680"/>
          </a:xfrm>
          <a:prstGeom prst="rect">
            <a:avLst/>
          </a:prstGeom>
          <a:ln>
            <a:solidFill>
              <a:schemeClr val="tx1"/>
            </a:solidFill>
          </a:ln>
        </p:spPr>
      </p:pic>
      <p:sp>
        <p:nvSpPr>
          <p:cNvPr id="40" name="文本框 39">
            <a:extLst>
              <a:ext uri="{FF2B5EF4-FFF2-40B4-BE49-F238E27FC236}">
                <a16:creationId xmlns:a16="http://schemas.microsoft.com/office/drawing/2014/main" id="{AF59DB24-F015-4CF0-AC37-467277121DA4}"/>
              </a:ext>
            </a:extLst>
          </p:cNvPr>
          <p:cNvSpPr txBox="1"/>
          <p:nvPr/>
        </p:nvSpPr>
        <p:spPr>
          <a:xfrm>
            <a:off x="2671147" y="1080228"/>
            <a:ext cx="1020247" cy="646331"/>
          </a:xfrm>
          <a:prstGeom prst="rect">
            <a:avLst/>
          </a:prstGeom>
          <a:noFill/>
        </p:spPr>
        <p:txBody>
          <a:bodyPr wrap="square">
            <a:spAutoFit/>
          </a:bodyPr>
          <a:lstStyle/>
          <a:p>
            <a:r>
              <a:rPr lang="zh-CN" altLang="en-US" sz="1800" b="1" dirty="0">
                <a:solidFill>
                  <a:schemeClr val="accent6">
                    <a:lumMod val="50000"/>
                  </a:schemeClr>
                </a:solidFill>
                <a:latin typeface="Times New Roman" pitchFamily="18" charset="0"/>
                <a:cs typeface="Times New Roman" pitchFamily="18" charset="0"/>
              </a:rPr>
              <a:t>自然语言综合</a:t>
            </a:r>
            <a:endParaRPr lang="zh-CN" altLang="en-US" dirty="0">
              <a:solidFill>
                <a:schemeClr val="accent6">
                  <a:lumMod val="50000"/>
                </a:schemeClr>
              </a:solidFill>
            </a:endParaRPr>
          </a:p>
        </p:txBody>
      </p:sp>
      <p:sp>
        <p:nvSpPr>
          <p:cNvPr id="41" name="文本框 40">
            <a:extLst>
              <a:ext uri="{FF2B5EF4-FFF2-40B4-BE49-F238E27FC236}">
                <a16:creationId xmlns:a16="http://schemas.microsoft.com/office/drawing/2014/main" id="{C7B0B0C0-53F9-4C79-B574-60D4F3BEACD1}"/>
              </a:ext>
            </a:extLst>
          </p:cNvPr>
          <p:cNvSpPr txBox="1"/>
          <p:nvPr/>
        </p:nvSpPr>
        <p:spPr>
          <a:xfrm>
            <a:off x="6625085" y="2315118"/>
            <a:ext cx="1160045" cy="369332"/>
          </a:xfrm>
          <a:prstGeom prst="rect">
            <a:avLst/>
          </a:prstGeom>
          <a:noFill/>
        </p:spPr>
        <p:txBody>
          <a:bodyPr wrap="square">
            <a:spAutoFit/>
          </a:bodyPr>
          <a:lstStyle/>
          <a:p>
            <a:r>
              <a:rPr lang="zh-CN" altLang="en-US" sz="1800" b="1" dirty="0">
                <a:solidFill>
                  <a:schemeClr val="accent6">
                    <a:lumMod val="50000"/>
                  </a:schemeClr>
                </a:solidFill>
                <a:latin typeface="Times New Roman" pitchFamily="18" charset="0"/>
                <a:cs typeface="Times New Roman" pitchFamily="18" charset="0"/>
              </a:rPr>
              <a:t>行为综合</a:t>
            </a:r>
            <a:endParaRPr lang="zh-CN" altLang="en-US" dirty="0">
              <a:solidFill>
                <a:schemeClr val="accent6">
                  <a:lumMod val="50000"/>
                </a:schemeClr>
              </a:solidFill>
            </a:endParaRPr>
          </a:p>
        </p:txBody>
      </p:sp>
      <p:sp>
        <p:nvSpPr>
          <p:cNvPr id="42" name="文本框 41">
            <a:extLst>
              <a:ext uri="{FF2B5EF4-FFF2-40B4-BE49-F238E27FC236}">
                <a16:creationId xmlns:a16="http://schemas.microsoft.com/office/drawing/2014/main" id="{003E4C5E-D4C3-4423-9C22-418A5A30C452}"/>
              </a:ext>
            </a:extLst>
          </p:cNvPr>
          <p:cNvSpPr txBox="1"/>
          <p:nvPr/>
        </p:nvSpPr>
        <p:spPr>
          <a:xfrm>
            <a:off x="7092280" y="3986926"/>
            <a:ext cx="1160045" cy="369332"/>
          </a:xfrm>
          <a:prstGeom prst="rect">
            <a:avLst/>
          </a:prstGeom>
          <a:noFill/>
        </p:spPr>
        <p:txBody>
          <a:bodyPr wrap="square">
            <a:spAutoFit/>
          </a:bodyPr>
          <a:lstStyle/>
          <a:p>
            <a:r>
              <a:rPr lang="zh-CN" altLang="en-US" sz="1800" b="1" dirty="0">
                <a:solidFill>
                  <a:schemeClr val="accent6">
                    <a:lumMod val="50000"/>
                  </a:schemeClr>
                </a:solidFill>
                <a:latin typeface="Times New Roman" pitchFamily="18" charset="0"/>
                <a:cs typeface="Times New Roman" pitchFamily="18" charset="0"/>
              </a:rPr>
              <a:t>逻辑综合</a:t>
            </a:r>
            <a:endParaRPr lang="zh-CN" altLang="en-US" dirty="0">
              <a:solidFill>
                <a:schemeClr val="accent6">
                  <a:lumMod val="50000"/>
                </a:schemeClr>
              </a:solidFill>
            </a:endParaRPr>
          </a:p>
        </p:txBody>
      </p:sp>
      <p:sp>
        <p:nvSpPr>
          <p:cNvPr id="43" name="文本框 42">
            <a:extLst>
              <a:ext uri="{FF2B5EF4-FFF2-40B4-BE49-F238E27FC236}">
                <a16:creationId xmlns:a16="http://schemas.microsoft.com/office/drawing/2014/main" id="{2AE1AC42-E8A3-47E2-9E9B-B7D8DECA24A6}"/>
              </a:ext>
            </a:extLst>
          </p:cNvPr>
          <p:cNvSpPr txBox="1"/>
          <p:nvPr/>
        </p:nvSpPr>
        <p:spPr>
          <a:xfrm>
            <a:off x="4415953" y="4390229"/>
            <a:ext cx="852394" cy="646331"/>
          </a:xfrm>
          <a:prstGeom prst="rect">
            <a:avLst/>
          </a:prstGeom>
          <a:noFill/>
        </p:spPr>
        <p:txBody>
          <a:bodyPr wrap="square">
            <a:spAutoFit/>
          </a:bodyPr>
          <a:lstStyle/>
          <a:p>
            <a:r>
              <a:rPr lang="zh-CN" altLang="en-US" sz="1800" b="1" dirty="0">
                <a:solidFill>
                  <a:schemeClr val="accent6">
                    <a:lumMod val="50000"/>
                  </a:schemeClr>
                </a:solidFill>
                <a:latin typeface="Times New Roman" pitchFamily="18" charset="0"/>
                <a:cs typeface="Times New Roman" pitchFamily="18" charset="0"/>
              </a:rPr>
              <a:t>结构综合</a:t>
            </a:r>
            <a:endParaRPr lang="zh-CN" altLang="en-US" dirty="0">
              <a:solidFill>
                <a:schemeClr val="accent6">
                  <a:lumMod val="50000"/>
                </a:schemeClr>
              </a:solidFill>
            </a:endParaRPr>
          </a:p>
        </p:txBody>
      </p:sp>
    </p:spTree>
    <p:extLst>
      <p:ext uri="{BB962C8B-B14F-4D97-AF65-F5344CB8AC3E}">
        <p14:creationId xmlns:p14="http://schemas.microsoft.com/office/powerpoint/2010/main" val="313531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500"/>
                                        <p:tgtEl>
                                          <p:spTgt spid="2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40"/>
                                        </p:tgtEl>
                                        <p:attrNameLst>
                                          <p:attrName>style.visibility</p:attrName>
                                        </p:attrNameLst>
                                      </p:cBhvr>
                                      <p:to>
                                        <p:strVal val="visible"/>
                                      </p:to>
                                    </p:set>
                                    <p:animEffect transition="in" filter="dissolve">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wipe(left)">
                                      <p:cBhvr>
                                        <p:cTn id="25" dur="500"/>
                                        <p:tgtEl>
                                          <p:spTgt spid="32"/>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41"/>
                                        </p:tgtEl>
                                        <p:attrNameLst>
                                          <p:attrName>style.visibility</p:attrName>
                                        </p:attrNameLst>
                                      </p:cBhvr>
                                      <p:to>
                                        <p:strVal val="visible"/>
                                      </p:to>
                                    </p:set>
                                    <p:animEffect transition="in" filter="dissolve">
                                      <p:cBhvr>
                                        <p:cTn id="33" dur="500"/>
                                        <p:tgtEl>
                                          <p:spTgt spid="41"/>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up)">
                                      <p:cBhvr>
                                        <p:cTn id="38" dur="500"/>
                                        <p:tgtEl>
                                          <p:spTgt spid="33"/>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2048"/>
                                        </p:tgtEl>
                                        <p:attrNameLst>
                                          <p:attrName>style.visibility</p:attrName>
                                        </p:attrNameLst>
                                      </p:cBhvr>
                                      <p:to>
                                        <p:strVal val="visible"/>
                                      </p:to>
                                    </p:set>
                                    <p:animEffect transition="in" filter="fade">
                                      <p:cBhvr>
                                        <p:cTn id="42" dur="500"/>
                                        <p:tgtEl>
                                          <p:spTgt spid="2048"/>
                                        </p:tgtEl>
                                      </p:cBhvr>
                                    </p:animEffect>
                                  </p:childTnLst>
                                </p:cTn>
                              </p:par>
                            </p:childTnLst>
                          </p:cTn>
                        </p:par>
                        <p:par>
                          <p:cTn id="43" fill="hold">
                            <p:stCondLst>
                              <p:cond delay="1000"/>
                            </p:stCondLst>
                            <p:childTnLst>
                              <p:par>
                                <p:cTn id="44" presetID="9" presetClass="entr" presetSubtype="0"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dissolve">
                                      <p:cBhvr>
                                        <p:cTn id="46" dur="500"/>
                                        <p:tgtEl>
                                          <p:spTgt spid="4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2" fill="hold" grpId="0"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wipe(right)">
                                      <p:cBhvr>
                                        <p:cTn id="51" dur="500"/>
                                        <p:tgtEl>
                                          <p:spTgt spid="34"/>
                                        </p:tgtEl>
                                      </p:cBhvr>
                                    </p:animEffect>
                                  </p:childTnLst>
                                </p:cTn>
                              </p:par>
                            </p:childTnLst>
                          </p:cTn>
                        </p:par>
                        <p:par>
                          <p:cTn id="52" fill="hold">
                            <p:stCondLst>
                              <p:cond delay="500"/>
                            </p:stCondLst>
                            <p:childTnLst>
                              <p:par>
                                <p:cTn id="53" presetID="10" presetClass="entr" presetSubtype="0" fill="hold" nodeType="after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par>
                          <p:cTn id="56" fill="hold">
                            <p:stCondLst>
                              <p:cond delay="1000"/>
                            </p:stCondLst>
                            <p:childTnLst>
                              <p:par>
                                <p:cTn id="57" presetID="9" presetClass="entr" presetSubtype="0" fill="hold" grpId="0" nodeType="after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dissolve">
                                      <p:cBhvr>
                                        <p:cTn id="59"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32" grpId="0" animBg="1"/>
      <p:bldP spid="33" grpId="0" animBg="1"/>
      <p:bldP spid="34" grpId="0" animBg="1"/>
      <p:bldP spid="40" grpId="0"/>
      <p:bldP spid="41" grpId="0"/>
      <p:bldP spid="42" grpId="0"/>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883" y="6278514"/>
            <a:ext cx="1576117" cy="5546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911" y="404664"/>
            <a:ext cx="6933440" cy="371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1187624" y="4293096"/>
            <a:ext cx="7632847" cy="2403735"/>
          </a:xfrm>
          <a:prstGeom prst="rect">
            <a:avLst/>
          </a:prstGeom>
        </p:spPr>
        <p:txBody>
          <a:bodyPr wrap="square">
            <a:spAutoFit/>
          </a:bodyPr>
          <a:lstStyle/>
          <a:p>
            <a:pPr>
              <a:lnSpc>
                <a:spcPct val="110000"/>
              </a:lnSpc>
              <a:spcAft>
                <a:spcPts val="600"/>
              </a:spcAft>
            </a:pPr>
            <a:r>
              <a:rPr lang="zh-CN" altLang="en-US" sz="2200" b="1" dirty="0">
                <a:solidFill>
                  <a:srgbClr val="0000FF"/>
                </a:solidFill>
                <a:latin typeface="Times New Roman" panose="02020603050405020304" pitchFamily="18" charset="0"/>
                <a:cs typeface="Times New Roman" panose="02020603050405020304" pitchFamily="18" charset="0"/>
              </a:rPr>
              <a:t>编译器</a:t>
            </a:r>
            <a:r>
              <a:rPr lang="en-US" altLang="zh-CN" sz="2200" dirty="0">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cs typeface="Times New Roman" panose="02020603050405020304" pitchFamily="18" charset="0"/>
              </a:rPr>
              <a:t>将软件程序翻译成基于某种特定</a:t>
            </a:r>
            <a:r>
              <a:rPr lang="en-US" altLang="zh-CN" sz="2200" b="1" dirty="0">
                <a:latin typeface="Times New Roman" panose="02020603050405020304" pitchFamily="18" charset="0"/>
                <a:cs typeface="Times New Roman" panose="02020603050405020304" pitchFamily="18" charset="0"/>
              </a:rPr>
              <a:t>CPU</a:t>
            </a:r>
            <a:r>
              <a:rPr lang="zh-CN" altLang="en-US" sz="2200" b="1" dirty="0">
                <a:latin typeface="Times New Roman" panose="02020603050405020304" pitchFamily="18" charset="0"/>
                <a:cs typeface="Times New Roman" panose="02020603050405020304" pitchFamily="18" charset="0"/>
              </a:rPr>
              <a:t>的机器代码，这种代码仅限于这种</a:t>
            </a:r>
            <a:r>
              <a:rPr lang="en-US" altLang="zh-CN" sz="2200" b="1" dirty="0">
                <a:latin typeface="Times New Roman" panose="02020603050405020304" pitchFamily="18" charset="0"/>
                <a:cs typeface="Times New Roman" panose="02020603050405020304" pitchFamily="18" charset="0"/>
              </a:rPr>
              <a:t>CPU</a:t>
            </a:r>
            <a:r>
              <a:rPr lang="zh-CN" altLang="en-US" sz="2200" b="1" dirty="0">
                <a:latin typeface="Times New Roman" panose="02020603050405020304" pitchFamily="18" charset="0"/>
                <a:cs typeface="Times New Roman" panose="02020603050405020304" pitchFamily="18" charset="0"/>
              </a:rPr>
              <a:t>，机器代码不代表硬件结构，更不能改变</a:t>
            </a:r>
            <a:r>
              <a:rPr lang="en-US" altLang="zh-CN" sz="2200" b="1" dirty="0">
                <a:latin typeface="Times New Roman" panose="02020603050405020304" pitchFamily="18" charset="0"/>
                <a:cs typeface="Times New Roman" panose="02020603050405020304" pitchFamily="18" charset="0"/>
              </a:rPr>
              <a:t>CPU</a:t>
            </a:r>
            <a:r>
              <a:rPr lang="zh-CN" altLang="en-US" sz="2200" b="1" dirty="0">
                <a:latin typeface="Times New Roman" panose="02020603050405020304" pitchFamily="18" charset="0"/>
                <a:cs typeface="Times New Roman" panose="02020603050405020304" pitchFamily="18" charset="0"/>
              </a:rPr>
              <a:t>结构。</a:t>
            </a:r>
            <a:endParaRPr lang="en-US" altLang="zh-CN" sz="2200" b="1" dirty="0">
              <a:latin typeface="Times New Roman" panose="02020603050405020304" pitchFamily="18" charset="0"/>
              <a:cs typeface="Times New Roman" panose="02020603050405020304" pitchFamily="18" charset="0"/>
            </a:endParaRPr>
          </a:p>
          <a:p>
            <a:pPr>
              <a:lnSpc>
                <a:spcPct val="110000"/>
              </a:lnSpc>
            </a:pPr>
            <a:r>
              <a:rPr lang="zh-CN" altLang="en-US" sz="2200" b="1" dirty="0">
                <a:solidFill>
                  <a:srgbClr val="0000FF"/>
                </a:solidFill>
                <a:latin typeface="Times New Roman" panose="02020603050405020304" pitchFamily="18" charset="0"/>
                <a:cs typeface="Times New Roman" panose="02020603050405020304" pitchFamily="18" charset="0"/>
              </a:rPr>
              <a:t>综合器</a:t>
            </a:r>
            <a:r>
              <a:rPr lang="en-US" altLang="zh-CN" sz="2200" b="1" dirty="0">
                <a:solidFill>
                  <a:srgbClr val="0000FF"/>
                </a:solidFill>
                <a:latin typeface="Times New Roman" panose="02020603050405020304" pitchFamily="18" charset="0"/>
                <a:cs typeface="Times New Roman" panose="02020603050405020304" pitchFamily="18" charset="0"/>
              </a:rPr>
              <a:t>    </a:t>
            </a:r>
            <a:r>
              <a:rPr lang="zh-CN" altLang="en-US" sz="2200" b="1" dirty="0">
                <a:latin typeface="Times New Roman" panose="02020603050405020304" pitchFamily="18" charset="0"/>
                <a:cs typeface="Times New Roman" panose="02020603050405020304" pitchFamily="18" charset="0"/>
              </a:rPr>
              <a:t>转化目标是底层电路结构网表文件，不依赖任何硬件环境，可独立存在，能被移植到任何通用硬件环境，可改变硬件结构。可用不同的电路结构实现相同的功能。</a:t>
            </a:r>
            <a:endParaRPr lang="en-US" altLang="zh-CN" sz="2200" b="1" dirty="0">
              <a:latin typeface="Times New Roman" panose="02020603050405020304" pitchFamily="18" charset="0"/>
              <a:cs typeface="Times New Roman" panose="02020603050405020304"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22</a:t>
            </a:fld>
            <a:endParaRPr lang="zh-CN" altLang="en-US" dirty="0"/>
          </a:p>
        </p:txBody>
      </p:sp>
    </p:spTree>
    <p:extLst>
      <p:ext uri="{BB962C8B-B14F-4D97-AF65-F5344CB8AC3E}">
        <p14:creationId xmlns:p14="http://schemas.microsoft.com/office/powerpoint/2010/main" val="3029903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矩形 6"/>
          <p:cNvSpPr/>
          <p:nvPr/>
        </p:nvSpPr>
        <p:spPr>
          <a:xfrm>
            <a:off x="1187624" y="836712"/>
            <a:ext cx="4114593" cy="3979551"/>
          </a:xfrm>
          <a:prstGeom prst="rect">
            <a:avLst/>
          </a:prstGeom>
        </p:spPr>
        <p:txBody>
          <a:bodyPr wrap="square">
            <a:spAutoFit/>
          </a:bodyPr>
          <a:lstStyle/>
          <a:p>
            <a:pPr marL="342900" indent="-342900">
              <a:lnSpc>
                <a:spcPct val="110000"/>
              </a:lnSpc>
              <a:spcAft>
                <a:spcPts val="600"/>
              </a:spcAft>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综合器在综合前，必须获得相关的工艺库的信息和优化综合的约束条件。</a:t>
            </a:r>
            <a:endParaRPr lang="en-US" altLang="zh-CN" sz="2400" b="1" dirty="0">
              <a:latin typeface="Times New Roman" panose="02020603050405020304" pitchFamily="18" charset="0"/>
              <a:cs typeface="Times New Roman" panose="02020603050405020304" pitchFamily="18" charset="0"/>
            </a:endParaRPr>
          </a:p>
          <a:p>
            <a:pPr marL="342900" indent="-342900">
              <a:lnSpc>
                <a:spcPct val="110000"/>
              </a:lnSpc>
              <a:spcAft>
                <a:spcPts val="600"/>
              </a:spcAft>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约束条件分为三种：设计规则、时间约束、面积约束。</a:t>
            </a:r>
            <a:endParaRPr lang="en-US" altLang="zh-CN" sz="2400" b="1" dirty="0">
              <a:latin typeface="Times New Roman" panose="02020603050405020304" pitchFamily="18" charset="0"/>
              <a:cs typeface="Times New Roman" panose="02020603050405020304" pitchFamily="18" charset="0"/>
            </a:endParaRPr>
          </a:p>
          <a:p>
            <a:pPr marL="342900" indent="-342900">
              <a:lnSpc>
                <a:spcPct val="110000"/>
              </a:lnSpc>
              <a:spcAft>
                <a:spcPts val="600"/>
              </a:spcAft>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时间约束的优先级高于面积约束。</a:t>
            </a:r>
            <a:endParaRPr lang="en-US" altLang="zh-CN" sz="2400" b="1" dirty="0">
              <a:latin typeface="Times New Roman" panose="02020603050405020304" pitchFamily="18" charset="0"/>
              <a:cs typeface="Times New Roman" panose="02020603050405020304" pitchFamily="18" charset="0"/>
            </a:endParaRPr>
          </a:p>
          <a:p>
            <a:pPr marL="342900" indent="-342900">
              <a:lnSpc>
                <a:spcPct val="110000"/>
              </a:lnSpc>
              <a:spcAft>
                <a:spcPts val="600"/>
              </a:spcAft>
              <a:buFont typeface="Wingdings" panose="05000000000000000000" pitchFamily="2" charset="2"/>
              <a:buChar char="Ø"/>
            </a:pPr>
            <a:endParaRPr lang="en-US" altLang="zh-CN" sz="2400" b="1" dirty="0">
              <a:latin typeface="Times New Roman" panose="02020603050405020304" pitchFamily="18" charset="0"/>
              <a:cs typeface="Times New Roman" panose="02020603050405020304" pitchFamily="18" charset="0"/>
            </a:endParaRPr>
          </a:p>
        </p:txBody>
      </p:sp>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6935" y="764704"/>
            <a:ext cx="3465545" cy="305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1187624" y="4370967"/>
            <a:ext cx="7704856" cy="1794337"/>
          </a:xfrm>
          <a:prstGeom prst="rect">
            <a:avLst/>
          </a:prstGeom>
        </p:spPr>
        <p:txBody>
          <a:bodyPr wrap="square">
            <a:spAutoFit/>
          </a:bodyPr>
          <a:lstStyle/>
          <a:p>
            <a:pPr marL="342900" indent="-342900">
              <a:lnSpc>
                <a:spcPct val="110000"/>
              </a:lnSpc>
              <a:spcAft>
                <a:spcPts val="600"/>
              </a:spcAft>
              <a:buFont typeface="Wingdings" panose="05000000000000000000" pitchFamily="2" charset="2"/>
              <a:buChar char="Ø"/>
            </a:pPr>
            <a:r>
              <a:rPr lang="en-US" altLang="zh-CN" sz="2400" b="1" dirty="0">
                <a:latin typeface="Times New Roman" panose="02020603050405020304" pitchFamily="18" charset="0"/>
                <a:cs typeface="Times New Roman" panose="02020603050405020304" pitchFamily="18" charset="0"/>
              </a:rPr>
              <a:t>Verilog</a:t>
            </a:r>
            <a:r>
              <a:rPr lang="zh-CN" altLang="en-US" sz="2400" b="1" dirty="0">
                <a:latin typeface="Times New Roman" panose="02020603050405020304" pitchFamily="18" charset="0"/>
                <a:cs typeface="Times New Roman" panose="02020603050405020304" pitchFamily="18" charset="0"/>
              </a:rPr>
              <a:t>行为描述强调的是电路的行为和功能，而不是电路如何实现。</a:t>
            </a:r>
            <a:endParaRPr lang="en-US" altLang="zh-CN" sz="2400" b="1" dirty="0">
              <a:latin typeface="Times New Roman" panose="02020603050405020304" pitchFamily="18" charset="0"/>
              <a:cs typeface="Times New Roman" panose="02020603050405020304" pitchFamily="18" charset="0"/>
            </a:endParaRPr>
          </a:p>
          <a:p>
            <a:pPr marL="342900" indent="-342900">
              <a:lnSpc>
                <a:spcPct val="110000"/>
              </a:lnSpc>
              <a:spcAft>
                <a:spcPts val="600"/>
              </a:spcAft>
              <a:buFont typeface="Wingdings" panose="05000000000000000000" pitchFamily="2" charset="2"/>
              <a:buChar char="Ø"/>
            </a:pPr>
            <a:r>
              <a:rPr lang="zh-CN" altLang="en-US" sz="2400" b="1" dirty="0">
                <a:latin typeface="Times New Roman" panose="02020603050405020304" pitchFamily="18" charset="0"/>
                <a:cs typeface="Times New Roman" panose="02020603050405020304" pitchFamily="18" charset="0"/>
              </a:rPr>
              <a:t>选择电路的实现方案是综合器的任务。综合器选择一种能充分满足各项约束条件且成本最低的实现方案。</a:t>
            </a:r>
            <a:endParaRPr lang="en-US" altLang="zh-CN" sz="2400" b="1" dirty="0">
              <a:latin typeface="Times New Roman" panose="02020603050405020304" pitchFamily="18" charset="0"/>
              <a:cs typeface="Times New Roman" panose="02020603050405020304" pitchFamily="18" charset="0"/>
            </a:endParaRPr>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23</a:t>
            </a:fld>
            <a:endParaRPr lang="zh-CN" altLang="en-US" dirty="0"/>
          </a:p>
        </p:txBody>
      </p:sp>
    </p:spTree>
    <p:extLst>
      <p:ext uri="{BB962C8B-B14F-4D97-AF65-F5344CB8AC3E}">
        <p14:creationId xmlns:p14="http://schemas.microsoft.com/office/powerpoint/2010/main" val="2645978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7">
                                            <p:txEl>
                                              <p:pRg st="2" end="2"/>
                                            </p:txEl>
                                          </p:spTgt>
                                        </p:tgtEl>
                                        <p:attrNameLst>
                                          <p:attrName>style.visibility</p:attrName>
                                        </p:attrNameLst>
                                      </p:cBhvr>
                                      <p:to>
                                        <p:strVal val="visible"/>
                                      </p:to>
                                    </p:set>
                                    <p:animEffect transition="in" filter="dissolve">
                                      <p:cBhvr>
                                        <p:cTn id="16" dur="500"/>
                                        <p:tgtEl>
                                          <p:spTgt spid="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dissolve">
                                      <p:cBhvr>
                                        <p:cTn id="21" dur="500"/>
                                        <p:tgtEl>
                                          <p:spTgt spid="10">
                                            <p:txEl>
                                              <p:pRg st="0" end="0"/>
                                            </p:txEl>
                                          </p:spTgt>
                                        </p:tgtEl>
                                      </p:cBhvr>
                                    </p:animEffect>
                                  </p:childTnLst>
                                </p:cTn>
                              </p:par>
                            </p:childTnLst>
                          </p:cTn>
                        </p:par>
                        <p:par>
                          <p:cTn id="22" fill="hold">
                            <p:stCondLst>
                              <p:cond delay="500"/>
                            </p:stCondLst>
                            <p:childTnLst>
                              <p:par>
                                <p:cTn id="23" presetID="9" presetClass="entr" presetSubtype="0" fill="hold" nodeType="afterEffect">
                                  <p:stCondLst>
                                    <p:cond delay="0"/>
                                  </p:stCondLst>
                                  <p:childTnLst>
                                    <p:set>
                                      <p:cBhvr>
                                        <p:cTn id="24" dur="1" fill="hold">
                                          <p:stCondLst>
                                            <p:cond delay="0"/>
                                          </p:stCondLst>
                                        </p:cTn>
                                        <p:tgtEl>
                                          <p:spTgt spid="10">
                                            <p:txEl>
                                              <p:pRg st="1" end="1"/>
                                            </p:txEl>
                                          </p:spTgt>
                                        </p:tgtEl>
                                        <p:attrNameLst>
                                          <p:attrName>style.visibility</p:attrName>
                                        </p:attrNameLst>
                                      </p:cBhvr>
                                      <p:to>
                                        <p:strVal val="visible"/>
                                      </p:to>
                                    </p:set>
                                    <p:animEffect transition="in" filter="dissolve">
                                      <p:cBhvr>
                                        <p:cTn id="25"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403648" y="260648"/>
            <a:ext cx="7071940" cy="1143000"/>
          </a:xfrm>
        </p:spPr>
        <p:txBody>
          <a:bodyPr/>
          <a:lstStyle/>
          <a:p>
            <a:r>
              <a:rPr lang="en-US" altLang="zh-CN" sz="3600" b="1" dirty="0">
                <a:solidFill>
                  <a:srgbClr val="7030A0"/>
                </a:solidFill>
                <a:latin typeface="Times New Roman" pitchFamily="18" charset="0"/>
                <a:cs typeface="Times New Roman" pitchFamily="18" charset="0"/>
              </a:rPr>
              <a:t>§1.5  </a:t>
            </a:r>
            <a:r>
              <a:rPr lang="zh-CN" altLang="en-US" sz="3600" b="1" dirty="0">
                <a:solidFill>
                  <a:srgbClr val="7030A0"/>
                </a:solidFill>
                <a:latin typeface="Times New Roman" pitchFamily="18" charset="0"/>
                <a:cs typeface="Times New Roman" pitchFamily="18" charset="0"/>
              </a:rPr>
              <a:t>自顶向下的设计技术</a:t>
            </a:r>
          </a:p>
        </p:txBody>
      </p:sp>
      <p:sp>
        <p:nvSpPr>
          <p:cNvPr id="7" name="矩形 6"/>
          <p:cNvSpPr/>
          <p:nvPr/>
        </p:nvSpPr>
        <p:spPr>
          <a:xfrm>
            <a:off x="1259632" y="1268760"/>
            <a:ext cx="7344816" cy="2123658"/>
          </a:xfrm>
          <a:prstGeom prst="rect">
            <a:avLst/>
          </a:prstGeom>
        </p:spPr>
        <p:txBody>
          <a:bodyPr wrap="square">
            <a:spAutoFit/>
          </a:bodyPr>
          <a:lstStyle/>
          <a:p>
            <a:pPr marL="342900" indent="-342900">
              <a:lnSpc>
                <a:spcPct val="110000"/>
              </a:lnSpc>
              <a:spcAft>
                <a:spcPts val="1800"/>
              </a:spcAft>
              <a:buClr>
                <a:schemeClr val="tx1"/>
              </a:buClr>
              <a:buFont typeface="Wingdings" panose="05000000000000000000" pitchFamily="2" charset="2"/>
              <a:buChar char="Ø"/>
            </a:pPr>
            <a:r>
              <a:rPr lang="zh-CN" altLang="en-US" sz="2400" b="1" dirty="0">
                <a:solidFill>
                  <a:srgbClr val="0000FF"/>
                </a:solidFill>
                <a:latin typeface="Times New Roman" pitchFamily="18" charset="0"/>
                <a:cs typeface="Times New Roman" pitchFamily="18" charset="0"/>
              </a:rPr>
              <a:t>自底向上</a:t>
            </a:r>
            <a:r>
              <a:rPr lang="zh-CN" altLang="en-US" sz="2400" b="1" dirty="0">
                <a:solidFill>
                  <a:srgbClr val="000514"/>
                </a:solidFill>
                <a:latin typeface="Times New Roman" pitchFamily="18" charset="0"/>
                <a:cs typeface="Times New Roman" pitchFamily="18" charset="0"/>
              </a:rPr>
              <a:t>：应用于传统电子设计技术。首先确定构成系统的最底层的电路模块或元件的结构和功能，然后根据主系统的功能要求，组成更大的功能块，逐步向上递推，直至完成整个目标系统的设计。低效、低可靠性、费时费力且成本高昂。</a:t>
            </a:r>
            <a:endParaRPr lang="en-US" altLang="zh-CN" sz="2400" b="1" dirty="0">
              <a:solidFill>
                <a:srgbClr val="000514"/>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24</a:t>
            </a:fld>
            <a:endParaRPr lang="zh-CN" altLang="en-US" dirty="0"/>
          </a:p>
        </p:txBody>
      </p:sp>
      <p:grpSp>
        <p:nvGrpSpPr>
          <p:cNvPr id="2" name="组合 1">
            <a:extLst>
              <a:ext uri="{FF2B5EF4-FFF2-40B4-BE49-F238E27FC236}">
                <a16:creationId xmlns:a16="http://schemas.microsoft.com/office/drawing/2014/main" id="{78AE6520-A4CE-4309-942E-AE223C04661D}"/>
              </a:ext>
            </a:extLst>
          </p:cNvPr>
          <p:cNvGrpSpPr/>
          <p:nvPr/>
        </p:nvGrpSpPr>
        <p:grpSpPr>
          <a:xfrm>
            <a:off x="3583430" y="3717032"/>
            <a:ext cx="3004794" cy="2775010"/>
            <a:chOff x="3583430" y="3717032"/>
            <a:chExt cx="3004794" cy="2775010"/>
          </a:xfrm>
        </p:grpSpPr>
        <p:sp>
          <p:nvSpPr>
            <p:cNvPr id="8" name="TextBox 3"/>
            <p:cNvSpPr txBox="1">
              <a:spLocks noChangeArrowheads="1"/>
            </p:cNvSpPr>
            <p:nvPr/>
          </p:nvSpPr>
          <p:spPr bwMode="auto">
            <a:xfrm>
              <a:off x="4113459" y="6091932"/>
              <a:ext cx="1944737" cy="40011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lang="zh-CN" altLang="en-US" sz="2000" b="1"/>
                <a:t>固定功能元件</a:t>
              </a:r>
            </a:p>
          </p:txBody>
        </p:sp>
        <p:sp>
          <p:nvSpPr>
            <p:cNvPr id="9" name="TextBox 4"/>
            <p:cNvSpPr txBox="1">
              <a:spLocks noChangeArrowheads="1"/>
            </p:cNvSpPr>
            <p:nvPr/>
          </p:nvSpPr>
          <p:spPr bwMode="auto">
            <a:xfrm>
              <a:off x="4245966" y="5300298"/>
              <a:ext cx="1679723" cy="40011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lang="zh-CN" altLang="en-US" sz="2000" b="1"/>
                <a:t>电路板设计</a:t>
              </a:r>
            </a:p>
          </p:txBody>
        </p:sp>
        <p:sp>
          <p:nvSpPr>
            <p:cNvPr id="10" name="TextBox 5"/>
            <p:cNvSpPr txBox="1">
              <a:spLocks noChangeArrowheads="1"/>
            </p:cNvSpPr>
            <p:nvPr/>
          </p:nvSpPr>
          <p:spPr bwMode="auto">
            <a:xfrm>
              <a:off x="4113459" y="4508665"/>
              <a:ext cx="1944737" cy="40011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lang="zh-CN" altLang="en-US" sz="2000" b="1"/>
                <a:t>完整系统构成</a:t>
              </a:r>
            </a:p>
          </p:txBody>
        </p:sp>
        <p:sp>
          <p:nvSpPr>
            <p:cNvPr id="11" name="TextBox 6"/>
            <p:cNvSpPr txBox="1">
              <a:spLocks noChangeArrowheads="1"/>
            </p:cNvSpPr>
            <p:nvPr/>
          </p:nvSpPr>
          <p:spPr bwMode="auto">
            <a:xfrm>
              <a:off x="3583430" y="3717032"/>
              <a:ext cx="3004794" cy="40011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wrap="square">
              <a:spAutoFit/>
            </a:bodyPr>
            <a:lstStyle>
              <a:lvl1pPr eaLnBrk="0" hangingPunct="0">
                <a:defRPr>
                  <a:solidFill>
                    <a:schemeClr val="tx1"/>
                  </a:solidFill>
                  <a:latin typeface="Tahoma" pitchFamily="34" charset="0"/>
                  <a:ea typeface="宋体" pitchFamily="2" charset="-122"/>
                </a:defRPr>
              </a:lvl1pPr>
              <a:lvl2pPr marL="742950" indent="-285750" eaLnBrk="0" hangingPunct="0">
                <a:defRPr>
                  <a:solidFill>
                    <a:schemeClr val="tx1"/>
                  </a:solidFill>
                  <a:latin typeface="Tahoma" pitchFamily="34" charset="0"/>
                  <a:ea typeface="宋体" pitchFamily="2" charset="-122"/>
                </a:defRPr>
              </a:lvl2pPr>
              <a:lvl3pPr marL="1143000" indent="-228600" eaLnBrk="0" hangingPunct="0">
                <a:defRPr>
                  <a:solidFill>
                    <a:schemeClr val="tx1"/>
                  </a:solidFill>
                  <a:latin typeface="Tahoma" pitchFamily="34" charset="0"/>
                  <a:ea typeface="宋体" pitchFamily="2" charset="-122"/>
                </a:defRPr>
              </a:lvl3pPr>
              <a:lvl4pPr marL="1600200" indent="-228600" eaLnBrk="0" hangingPunct="0">
                <a:defRPr>
                  <a:solidFill>
                    <a:schemeClr val="tx1"/>
                  </a:solidFill>
                  <a:latin typeface="Tahoma" pitchFamily="34" charset="0"/>
                  <a:ea typeface="宋体" pitchFamily="2" charset="-122"/>
                </a:defRPr>
              </a:lvl4pPr>
              <a:lvl5pPr marL="2057400" indent="-228600" eaLnBrk="0" hangingPunct="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lang="zh-CN" altLang="en-US" sz="2000" b="1"/>
                <a:t>系统测试与性能分析</a:t>
              </a:r>
            </a:p>
          </p:txBody>
        </p:sp>
        <p:cxnSp>
          <p:nvCxnSpPr>
            <p:cNvPr id="12" name="直接箭头连接符 11"/>
            <p:cNvCxnSpPr>
              <a:stCxn id="8" idx="0"/>
              <a:endCxn id="9" idx="2"/>
            </p:cNvCxnSpPr>
            <p:nvPr/>
          </p:nvCxnSpPr>
          <p:spPr>
            <a:xfrm flipV="1">
              <a:off x="5085828" y="5700408"/>
              <a:ext cx="0" cy="391524"/>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3" name="直接箭头连接符 12"/>
            <p:cNvCxnSpPr>
              <a:stCxn id="9" idx="0"/>
              <a:endCxn id="10" idx="2"/>
            </p:cNvCxnSpPr>
            <p:nvPr/>
          </p:nvCxnSpPr>
          <p:spPr>
            <a:xfrm flipV="1">
              <a:off x="5085828" y="4908775"/>
              <a:ext cx="0" cy="391523"/>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cxnSp>
          <p:nvCxnSpPr>
            <p:cNvPr id="14" name="直接箭头连接符 13"/>
            <p:cNvCxnSpPr>
              <a:stCxn id="10" idx="0"/>
              <a:endCxn id="11" idx="2"/>
            </p:cNvCxnSpPr>
            <p:nvPr/>
          </p:nvCxnSpPr>
          <p:spPr>
            <a:xfrm flipH="1" flipV="1">
              <a:off x="5085827" y="4117142"/>
              <a:ext cx="1" cy="391523"/>
            </a:xfrm>
            <a:prstGeom prst="straightConnector1">
              <a:avLst/>
            </a:prstGeom>
            <a:ln>
              <a:tailEnd type="arrow"/>
            </a:ln>
          </p:spPr>
          <p:style>
            <a:lnRef idx="2">
              <a:schemeClr val="accent1"/>
            </a:lnRef>
            <a:fillRef idx="1">
              <a:schemeClr val="lt1"/>
            </a:fillRef>
            <a:effectRef idx="0">
              <a:schemeClr val="accent1"/>
            </a:effectRef>
            <a:fontRef idx="minor">
              <a:schemeClr val="dk1"/>
            </a:fontRef>
          </p:style>
        </p:cxnSp>
      </p:grpSp>
    </p:spTree>
    <p:extLst>
      <p:ext uri="{BB962C8B-B14F-4D97-AF65-F5344CB8AC3E}">
        <p14:creationId xmlns:p14="http://schemas.microsoft.com/office/powerpoint/2010/main" val="387241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403648" y="260648"/>
            <a:ext cx="7071940" cy="1143000"/>
          </a:xfrm>
        </p:spPr>
        <p:txBody>
          <a:bodyPr/>
          <a:lstStyle/>
          <a:p>
            <a:r>
              <a:rPr lang="en-US" altLang="zh-CN" sz="3600" b="1" dirty="0">
                <a:solidFill>
                  <a:srgbClr val="7030A0"/>
                </a:solidFill>
                <a:latin typeface="Times New Roman" pitchFamily="18" charset="0"/>
                <a:cs typeface="Times New Roman" pitchFamily="18" charset="0"/>
              </a:rPr>
              <a:t>§1.5  </a:t>
            </a:r>
            <a:r>
              <a:rPr lang="zh-CN" altLang="en-US" sz="3600" b="1" dirty="0">
                <a:solidFill>
                  <a:srgbClr val="7030A0"/>
                </a:solidFill>
                <a:latin typeface="Times New Roman" pitchFamily="18" charset="0"/>
                <a:cs typeface="Times New Roman" pitchFamily="18" charset="0"/>
              </a:rPr>
              <a:t>自顶向下的设计技术</a:t>
            </a:r>
          </a:p>
        </p:txBody>
      </p:sp>
      <p:sp>
        <p:nvSpPr>
          <p:cNvPr id="7" name="矩形 6"/>
          <p:cNvSpPr/>
          <p:nvPr/>
        </p:nvSpPr>
        <p:spPr>
          <a:xfrm>
            <a:off x="1259632" y="1268760"/>
            <a:ext cx="7344816" cy="1717393"/>
          </a:xfrm>
          <a:prstGeom prst="rect">
            <a:avLst/>
          </a:prstGeom>
        </p:spPr>
        <p:txBody>
          <a:bodyPr wrap="square">
            <a:spAutoFit/>
          </a:bodyPr>
          <a:lstStyle/>
          <a:p>
            <a:pPr marL="342900" indent="-342900">
              <a:lnSpc>
                <a:spcPct val="110000"/>
              </a:lnSpc>
              <a:spcAft>
                <a:spcPts val="1800"/>
              </a:spcAft>
              <a:buClr>
                <a:schemeClr val="tx1"/>
              </a:buClr>
              <a:buFont typeface="Wingdings" panose="05000000000000000000" pitchFamily="2" charset="2"/>
              <a:buChar char="Ø"/>
            </a:pPr>
            <a:r>
              <a:rPr lang="zh-CN" altLang="en-US" sz="2400" b="1" dirty="0">
                <a:solidFill>
                  <a:srgbClr val="0000FF"/>
                </a:solidFill>
                <a:latin typeface="Times New Roman" pitchFamily="18" charset="0"/>
                <a:cs typeface="Times New Roman" pitchFamily="18" charset="0"/>
              </a:rPr>
              <a:t>自顶向下</a:t>
            </a:r>
            <a:r>
              <a:rPr lang="zh-CN" altLang="en-US" sz="2400" b="1" dirty="0">
                <a:solidFill>
                  <a:srgbClr val="000514"/>
                </a:solidFill>
                <a:latin typeface="Times New Roman" pitchFamily="18" charset="0"/>
                <a:cs typeface="Times New Roman" pitchFamily="18" charset="0"/>
              </a:rPr>
              <a:t>：基于</a:t>
            </a:r>
            <a:r>
              <a:rPr lang="en-US" altLang="zh-CN" sz="2400" b="1" dirty="0">
                <a:solidFill>
                  <a:srgbClr val="000514"/>
                </a:solidFill>
                <a:latin typeface="Times New Roman" pitchFamily="18" charset="0"/>
                <a:cs typeface="Times New Roman" pitchFamily="18" charset="0"/>
              </a:rPr>
              <a:t>EDA</a:t>
            </a:r>
            <a:r>
              <a:rPr lang="zh-CN" altLang="en-US" sz="2400" b="1" dirty="0">
                <a:solidFill>
                  <a:srgbClr val="000514"/>
                </a:solidFill>
                <a:latin typeface="Times New Roman" pitchFamily="18" charset="0"/>
                <a:cs typeface="Times New Roman" pitchFamily="18" charset="0"/>
              </a:rPr>
              <a:t>技术，在设计各环节逐步求精的过程。从自然语言说明开始最终生成可以物理布线实现的底层电路，从高抽象级别到低抽象级别，自顶向下。是</a:t>
            </a:r>
            <a:r>
              <a:rPr lang="en-US" altLang="zh-CN" sz="2400" b="1" dirty="0">
                <a:solidFill>
                  <a:srgbClr val="000514"/>
                </a:solidFill>
                <a:latin typeface="Times New Roman" pitchFamily="18" charset="0"/>
                <a:cs typeface="Times New Roman" pitchFamily="18" charset="0"/>
              </a:rPr>
              <a:t>ASIC</a:t>
            </a:r>
            <a:r>
              <a:rPr lang="zh-CN" altLang="en-US" sz="2400" b="1" dirty="0">
                <a:solidFill>
                  <a:srgbClr val="000514"/>
                </a:solidFill>
                <a:latin typeface="Times New Roman" pitchFamily="18" charset="0"/>
                <a:cs typeface="Times New Roman" pitchFamily="18" charset="0"/>
              </a:rPr>
              <a:t>或</a:t>
            </a:r>
            <a:r>
              <a:rPr lang="en-US" altLang="zh-CN" sz="2400" b="1" dirty="0">
                <a:solidFill>
                  <a:srgbClr val="000514"/>
                </a:solidFill>
                <a:latin typeface="Times New Roman" pitchFamily="18" charset="0"/>
                <a:cs typeface="Times New Roman" pitchFamily="18" charset="0"/>
              </a:rPr>
              <a:t>FPGA</a:t>
            </a:r>
            <a:r>
              <a:rPr lang="zh-CN" altLang="en-US" sz="2400" b="1" dirty="0">
                <a:solidFill>
                  <a:srgbClr val="000514"/>
                </a:solidFill>
                <a:latin typeface="Times New Roman" pitchFamily="18" charset="0"/>
                <a:cs typeface="Times New Roman" pitchFamily="18" charset="0"/>
              </a:rPr>
              <a:t>开发的主要设计手段。</a:t>
            </a:r>
            <a:endParaRPr lang="en-US" altLang="zh-CN" sz="2200" b="1" dirty="0">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25</a:t>
            </a:fld>
            <a:endParaRPr lang="zh-CN" altLang="en-US" dirty="0"/>
          </a:p>
        </p:txBody>
      </p:sp>
      <p:pic>
        <p:nvPicPr>
          <p:cNvPr id="8"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11264"/>
          <a:stretch/>
        </p:blipFill>
        <p:spPr bwMode="auto">
          <a:xfrm>
            <a:off x="1270411" y="3033392"/>
            <a:ext cx="7594783" cy="3482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553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403648" y="260648"/>
            <a:ext cx="7071940" cy="1143000"/>
          </a:xfrm>
        </p:spPr>
        <p:txBody>
          <a:bodyPr/>
          <a:lstStyle/>
          <a:p>
            <a:r>
              <a:rPr lang="en-US" altLang="zh-CN" sz="3600" b="1" dirty="0">
                <a:solidFill>
                  <a:srgbClr val="7030A0"/>
                </a:solidFill>
                <a:latin typeface="Times New Roman" pitchFamily="18" charset="0"/>
                <a:cs typeface="Times New Roman" pitchFamily="18" charset="0"/>
              </a:rPr>
              <a:t>§1.6  EDA</a:t>
            </a:r>
            <a:r>
              <a:rPr lang="zh-CN" altLang="en-US" sz="3600" b="1" dirty="0">
                <a:solidFill>
                  <a:srgbClr val="7030A0"/>
                </a:solidFill>
                <a:latin typeface="Times New Roman" pitchFamily="18" charset="0"/>
                <a:cs typeface="Times New Roman" pitchFamily="18" charset="0"/>
              </a:rPr>
              <a:t>技术的优势 </a:t>
            </a:r>
          </a:p>
        </p:txBody>
      </p:sp>
      <p:sp>
        <p:nvSpPr>
          <p:cNvPr id="7" name="矩形 6"/>
          <p:cNvSpPr/>
          <p:nvPr/>
        </p:nvSpPr>
        <p:spPr>
          <a:xfrm>
            <a:off x="1259632" y="1268760"/>
            <a:ext cx="7344816" cy="4462760"/>
          </a:xfrm>
          <a:prstGeom prst="rect">
            <a:avLst/>
          </a:prstGeom>
        </p:spPr>
        <p:txBody>
          <a:bodyPr wrap="square">
            <a:spAutoFit/>
          </a:bodyPr>
          <a:lstStyle/>
          <a:p>
            <a:pPr marL="457200" indent="-457200">
              <a:lnSpc>
                <a:spcPct val="110000"/>
              </a:lnSpc>
              <a:spcAft>
                <a:spcPts val="600"/>
              </a:spcAft>
              <a:buClr>
                <a:schemeClr val="tx1"/>
              </a:buClr>
              <a:buFont typeface="+mj-lt"/>
              <a:buAutoNum type="arabicPeriod"/>
            </a:pPr>
            <a:r>
              <a:rPr lang="zh-CN" altLang="en-US" sz="2400" b="1" dirty="0">
                <a:solidFill>
                  <a:srgbClr val="000514"/>
                </a:solidFill>
                <a:latin typeface="Times New Roman" pitchFamily="18" charset="0"/>
                <a:cs typeface="Times New Roman" pitchFamily="18" charset="0"/>
              </a:rPr>
              <a:t>设计的各个阶段和各个层次进行计算机</a:t>
            </a:r>
            <a:r>
              <a:rPr lang="zh-CN" altLang="en-US" sz="2400" b="1" dirty="0">
                <a:solidFill>
                  <a:srgbClr val="0000FF"/>
                </a:solidFill>
                <a:latin typeface="Times New Roman" pitchFamily="18" charset="0"/>
                <a:cs typeface="Times New Roman" pitchFamily="18" charset="0"/>
              </a:rPr>
              <a:t>模拟验证</a:t>
            </a:r>
            <a:r>
              <a:rPr lang="zh-CN" altLang="en-US" sz="2400" b="1" dirty="0">
                <a:solidFill>
                  <a:srgbClr val="000514"/>
                </a:solidFill>
                <a:latin typeface="Times New Roman" pitchFamily="18" charset="0"/>
                <a:cs typeface="Times New Roman" pitchFamily="18" charset="0"/>
              </a:rPr>
              <a:t>，</a:t>
            </a:r>
            <a:r>
              <a:rPr lang="zh-CN" altLang="en-US" sz="2400" b="1" dirty="0">
                <a:latin typeface="Times New Roman" pitchFamily="18" charset="0"/>
                <a:cs typeface="Times New Roman" pitchFamily="18" charset="0"/>
              </a:rPr>
              <a:t>保证设计过程的</a:t>
            </a:r>
            <a:r>
              <a:rPr lang="zh-CN" altLang="en-US" sz="2400" b="1" dirty="0">
                <a:solidFill>
                  <a:srgbClr val="0000FF"/>
                </a:solidFill>
                <a:latin typeface="Times New Roman" pitchFamily="18" charset="0"/>
                <a:cs typeface="Times New Roman" pitchFamily="18" charset="0"/>
              </a:rPr>
              <a:t>正确性，</a:t>
            </a:r>
            <a:r>
              <a:rPr lang="zh-CN" altLang="en-US" sz="2400" b="1" dirty="0">
                <a:latin typeface="Times New Roman" pitchFamily="18" charset="0"/>
                <a:cs typeface="Times New Roman" pitchFamily="18" charset="0"/>
              </a:rPr>
              <a:t>大大降低设计</a:t>
            </a:r>
            <a:r>
              <a:rPr lang="zh-CN" altLang="en-US" sz="2400" b="1" dirty="0">
                <a:solidFill>
                  <a:srgbClr val="0000FF"/>
                </a:solidFill>
                <a:latin typeface="Times New Roman" pitchFamily="18" charset="0"/>
                <a:cs typeface="Times New Roman" pitchFamily="18" charset="0"/>
              </a:rPr>
              <a:t>成本，</a:t>
            </a:r>
            <a:r>
              <a:rPr lang="zh-CN" altLang="en-US" sz="2400" b="1" dirty="0">
                <a:latin typeface="Times New Roman" pitchFamily="18" charset="0"/>
                <a:cs typeface="Times New Roman" pitchFamily="18" charset="0"/>
              </a:rPr>
              <a:t>缩短</a:t>
            </a:r>
            <a:r>
              <a:rPr lang="zh-CN" altLang="en-US" sz="2400" b="1" dirty="0">
                <a:solidFill>
                  <a:srgbClr val="0000FF"/>
                </a:solidFill>
                <a:latin typeface="Times New Roman" pitchFamily="18" charset="0"/>
                <a:cs typeface="Times New Roman" pitchFamily="18" charset="0"/>
              </a:rPr>
              <a:t>设计周期</a:t>
            </a:r>
            <a:r>
              <a:rPr lang="zh-CN" altLang="en-US" sz="2400" b="1" dirty="0">
                <a:solidFill>
                  <a:srgbClr val="000514"/>
                </a:solidFill>
                <a:latin typeface="Times New Roman" pitchFamily="18" charset="0"/>
                <a:cs typeface="Times New Roman" pitchFamily="18" charset="0"/>
              </a:rPr>
              <a:t>。</a:t>
            </a:r>
          </a:p>
          <a:p>
            <a:pPr marL="457200" indent="-457200">
              <a:lnSpc>
                <a:spcPct val="110000"/>
              </a:lnSpc>
              <a:spcAft>
                <a:spcPts val="600"/>
              </a:spcAft>
              <a:buClr>
                <a:schemeClr val="tx1"/>
              </a:buClr>
              <a:buFont typeface="+mj-lt"/>
              <a:buAutoNum type="arabicPeriod"/>
            </a:pPr>
            <a:r>
              <a:rPr lang="zh-CN" altLang="en-US" sz="2400" b="1" dirty="0">
                <a:latin typeface="Times New Roman" pitchFamily="18" charset="0"/>
                <a:cs typeface="Times New Roman" pitchFamily="18" charset="0"/>
              </a:rPr>
              <a:t>有</a:t>
            </a:r>
            <a:r>
              <a:rPr lang="zh-CN" altLang="en-US" sz="2400" b="1" dirty="0">
                <a:solidFill>
                  <a:srgbClr val="0000FF"/>
                </a:solidFill>
                <a:latin typeface="Times New Roman" pitchFamily="18" charset="0"/>
                <a:cs typeface="Times New Roman" pitchFamily="18" charset="0"/>
              </a:rPr>
              <a:t>各类库</a:t>
            </a:r>
            <a:r>
              <a:rPr lang="zh-CN" altLang="en-US" sz="2400" b="1" dirty="0">
                <a:latin typeface="Times New Roman" pitchFamily="18" charset="0"/>
                <a:cs typeface="Times New Roman" pitchFamily="18" charset="0"/>
              </a:rPr>
              <a:t>的支持</a:t>
            </a:r>
            <a:r>
              <a:rPr lang="zh-CN" altLang="en-US" sz="2400" b="1" dirty="0">
                <a:solidFill>
                  <a:srgbClr val="000514"/>
                </a:solidFill>
                <a:latin typeface="Times New Roman" pitchFamily="18" charset="0"/>
                <a:cs typeface="Times New Roman" pitchFamily="18" charset="0"/>
              </a:rPr>
              <a:t>，如模拟库，综合库，版图库、测试库等。</a:t>
            </a:r>
          </a:p>
          <a:p>
            <a:pPr marL="457200" indent="-457200">
              <a:lnSpc>
                <a:spcPct val="110000"/>
              </a:lnSpc>
              <a:spcAft>
                <a:spcPts val="600"/>
              </a:spcAft>
              <a:buClr>
                <a:schemeClr val="tx1"/>
              </a:buClr>
              <a:buFont typeface="+mj-lt"/>
              <a:buAutoNum type="arabicPeriod"/>
            </a:pPr>
            <a:r>
              <a:rPr lang="zh-CN" altLang="en-US" sz="2400" b="1" dirty="0">
                <a:solidFill>
                  <a:srgbClr val="000514"/>
                </a:solidFill>
                <a:latin typeface="Times New Roman" pitchFamily="18" charset="0"/>
                <a:cs typeface="Times New Roman" pitchFamily="18" charset="0"/>
              </a:rPr>
              <a:t>某些</a:t>
            </a:r>
            <a:r>
              <a:rPr lang="en-US" altLang="zh-CN" sz="2400" b="1" dirty="0">
                <a:solidFill>
                  <a:srgbClr val="000514"/>
                </a:solidFill>
                <a:latin typeface="Times New Roman" pitchFamily="18" charset="0"/>
                <a:cs typeface="Times New Roman" pitchFamily="18" charset="0"/>
              </a:rPr>
              <a:t>HDL</a:t>
            </a:r>
            <a:r>
              <a:rPr lang="zh-CN" altLang="en-US" sz="2400" b="1" dirty="0">
                <a:solidFill>
                  <a:srgbClr val="000514"/>
                </a:solidFill>
                <a:latin typeface="Times New Roman" pitchFamily="18" charset="0"/>
                <a:cs typeface="Times New Roman" pitchFamily="18" charset="0"/>
              </a:rPr>
              <a:t>也是</a:t>
            </a:r>
            <a:r>
              <a:rPr lang="zh-CN" altLang="en-US" sz="2400" b="1" dirty="0">
                <a:solidFill>
                  <a:srgbClr val="0000FF"/>
                </a:solidFill>
                <a:latin typeface="Times New Roman" pitchFamily="18" charset="0"/>
                <a:cs typeface="Times New Roman" pitchFamily="18" charset="0"/>
              </a:rPr>
              <a:t>文档型</a:t>
            </a:r>
            <a:r>
              <a:rPr lang="zh-CN" altLang="en-US" sz="2400" b="1" dirty="0">
                <a:solidFill>
                  <a:srgbClr val="000514"/>
                </a:solidFill>
                <a:latin typeface="Times New Roman" pitchFamily="18" charset="0"/>
                <a:cs typeface="Times New Roman" pitchFamily="18" charset="0"/>
              </a:rPr>
              <a:t>语言，</a:t>
            </a:r>
            <a:r>
              <a:rPr lang="zh-CN" altLang="en-US" sz="2400" b="1" dirty="0">
                <a:latin typeface="Times New Roman" pitchFamily="18" charset="0"/>
                <a:cs typeface="Times New Roman" pitchFamily="18" charset="0"/>
              </a:rPr>
              <a:t>极大简化设计文档的</a:t>
            </a:r>
            <a:r>
              <a:rPr lang="zh-CN" altLang="en-US" sz="2400" b="1" dirty="0">
                <a:solidFill>
                  <a:srgbClr val="0000FF"/>
                </a:solidFill>
                <a:latin typeface="Times New Roman" pitchFamily="18" charset="0"/>
                <a:cs typeface="Times New Roman" pitchFamily="18" charset="0"/>
              </a:rPr>
              <a:t>管理</a:t>
            </a:r>
            <a:r>
              <a:rPr lang="zh-CN" altLang="en-US" sz="2400" b="1" dirty="0">
                <a:solidFill>
                  <a:srgbClr val="000514"/>
                </a:solidFill>
                <a:latin typeface="Times New Roman" pitchFamily="18" charset="0"/>
                <a:cs typeface="Times New Roman" pitchFamily="18" charset="0"/>
              </a:rPr>
              <a:t>。</a:t>
            </a:r>
          </a:p>
          <a:p>
            <a:pPr marL="457200" indent="-457200">
              <a:lnSpc>
                <a:spcPct val="110000"/>
              </a:lnSpc>
              <a:spcAft>
                <a:spcPts val="600"/>
              </a:spcAft>
              <a:buClr>
                <a:schemeClr val="tx1"/>
              </a:buClr>
              <a:buFont typeface="+mj-lt"/>
              <a:buAutoNum type="arabicPeriod"/>
            </a:pPr>
            <a:r>
              <a:rPr lang="zh-CN" altLang="en-US" sz="2400" b="1" dirty="0">
                <a:latin typeface="Times New Roman" pitchFamily="18" charset="0"/>
                <a:cs typeface="Times New Roman" pitchFamily="18" charset="0"/>
              </a:rPr>
              <a:t>日益强大的逻辑设计仿真测试</a:t>
            </a:r>
            <a:r>
              <a:rPr lang="zh-CN" altLang="en-US" sz="2400" b="1" dirty="0">
                <a:solidFill>
                  <a:srgbClr val="0000FF"/>
                </a:solidFill>
                <a:latin typeface="Times New Roman" pitchFamily="18" charset="0"/>
                <a:cs typeface="Times New Roman" pitchFamily="18" charset="0"/>
              </a:rPr>
              <a:t>技术</a:t>
            </a:r>
            <a:r>
              <a:rPr lang="zh-CN" altLang="en-US" sz="2400" b="1" dirty="0">
                <a:solidFill>
                  <a:srgbClr val="000514"/>
                </a:solidFill>
                <a:latin typeface="Times New Roman" pitchFamily="18" charset="0"/>
                <a:cs typeface="Times New Roman" pitchFamily="18" charset="0"/>
              </a:rPr>
              <a:t>。</a:t>
            </a:r>
          </a:p>
          <a:p>
            <a:pPr marL="457200" indent="-457200">
              <a:lnSpc>
                <a:spcPct val="110000"/>
              </a:lnSpc>
              <a:spcAft>
                <a:spcPts val="600"/>
              </a:spcAft>
              <a:buClr>
                <a:schemeClr val="tx1"/>
              </a:buClr>
              <a:buFont typeface="+mj-lt"/>
              <a:buAutoNum type="arabicPeriod"/>
            </a:pPr>
            <a:r>
              <a:rPr lang="zh-CN" altLang="en-US" sz="2400" b="1" dirty="0">
                <a:latin typeface="Times New Roman" pitchFamily="18" charset="0"/>
                <a:cs typeface="Times New Roman" pitchFamily="18" charset="0"/>
              </a:rPr>
              <a:t>设计者拥有完全的</a:t>
            </a:r>
            <a:r>
              <a:rPr lang="zh-CN" altLang="en-US" sz="2400" b="1" dirty="0">
                <a:solidFill>
                  <a:srgbClr val="0000FF"/>
                </a:solidFill>
                <a:latin typeface="Times New Roman" pitchFamily="18" charset="0"/>
                <a:cs typeface="Times New Roman" pitchFamily="18" charset="0"/>
              </a:rPr>
              <a:t>自主权</a:t>
            </a:r>
            <a:r>
              <a:rPr lang="zh-CN" altLang="en-US" sz="2400" b="1" dirty="0">
                <a:solidFill>
                  <a:srgbClr val="000514"/>
                </a:solidFill>
                <a:latin typeface="Times New Roman" pitchFamily="18" charset="0"/>
                <a:cs typeface="Times New Roman" pitchFamily="18" charset="0"/>
              </a:rPr>
              <a:t>。既可用</a:t>
            </a:r>
            <a:r>
              <a:rPr lang="en-US" altLang="zh-CN" sz="2400" b="1" dirty="0">
                <a:solidFill>
                  <a:srgbClr val="000514"/>
                </a:solidFill>
                <a:latin typeface="Times New Roman" pitchFamily="18" charset="0"/>
                <a:cs typeface="Times New Roman" pitchFamily="18" charset="0"/>
              </a:rPr>
              <a:t>FPGA/CPLD</a:t>
            </a:r>
            <a:r>
              <a:rPr lang="zh-CN" altLang="en-US" sz="2400" b="1" dirty="0">
                <a:solidFill>
                  <a:srgbClr val="000514"/>
                </a:solidFill>
                <a:latin typeface="Times New Roman" pitchFamily="18" charset="0"/>
                <a:cs typeface="Times New Roman" pitchFamily="18" charset="0"/>
              </a:rPr>
              <a:t>实现，也可直接以</a:t>
            </a:r>
            <a:r>
              <a:rPr lang="en-US" altLang="zh-CN" sz="2400" b="1" dirty="0">
                <a:solidFill>
                  <a:srgbClr val="000514"/>
                </a:solidFill>
                <a:latin typeface="Times New Roman" pitchFamily="18" charset="0"/>
                <a:cs typeface="Times New Roman" pitchFamily="18" charset="0"/>
              </a:rPr>
              <a:t>ASIC</a:t>
            </a:r>
            <a:r>
              <a:rPr lang="zh-CN" altLang="en-US" sz="2400" b="1" dirty="0">
                <a:solidFill>
                  <a:srgbClr val="000514"/>
                </a:solidFill>
                <a:latin typeface="Times New Roman" pitchFamily="18" charset="0"/>
                <a:cs typeface="Times New Roman" pitchFamily="18" charset="0"/>
              </a:rPr>
              <a:t>实现。</a:t>
            </a: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26</a:t>
            </a:fld>
            <a:endParaRPr lang="zh-CN" altLang="en-US" dirty="0"/>
          </a:p>
        </p:txBody>
      </p:sp>
    </p:spTree>
    <p:extLst>
      <p:ext uri="{BB962C8B-B14F-4D97-AF65-F5344CB8AC3E}">
        <p14:creationId xmlns:p14="http://schemas.microsoft.com/office/powerpoint/2010/main" val="25789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dissolv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403648" y="260648"/>
            <a:ext cx="7071940" cy="1143000"/>
          </a:xfrm>
        </p:spPr>
        <p:txBody>
          <a:bodyPr/>
          <a:lstStyle/>
          <a:p>
            <a:r>
              <a:rPr lang="en-US" altLang="zh-CN" sz="3600" b="1" dirty="0">
                <a:solidFill>
                  <a:srgbClr val="7030A0"/>
                </a:solidFill>
                <a:latin typeface="Times New Roman" pitchFamily="18" charset="0"/>
                <a:cs typeface="Times New Roman" pitchFamily="18" charset="0"/>
              </a:rPr>
              <a:t>§1.6  EDA</a:t>
            </a:r>
            <a:r>
              <a:rPr lang="zh-CN" altLang="en-US" sz="3600" b="1" dirty="0">
                <a:solidFill>
                  <a:srgbClr val="7030A0"/>
                </a:solidFill>
                <a:latin typeface="Times New Roman" pitchFamily="18" charset="0"/>
                <a:cs typeface="Times New Roman" pitchFamily="18" charset="0"/>
              </a:rPr>
              <a:t>技术的优势 </a:t>
            </a:r>
          </a:p>
        </p:txBody>
      </p:sp>
      <p:sp>
        <p:nvSpPr>
          <p:cNvPr id="7" name="矩形 6"/>
          <p:cNvSpPr/>
          <p:nvPr/>
        </p:nvSpPr>
        <p:spPr>
          <a:xfrm>
            <a:off x="1259632" y="1268760"/>
            <a:ext cx="7344816" cy="4308872"/>
          </a:xfrm>
          <a:prstGeom prst="rect">
            <a:avLst/>
          </a:prstGeom>
        </p:spPr>
        <p:txBody>
          <a:bodyPr wrap="square">
            <a:spAutoFit/>
          </a:bodyPr>
          <a:lstStyle/>
          <a:p>
            <a:pPr marL="457200" indent="-457200">
              <a:lnSpc>
                <a:spcPct val="110000"/>
              </a:lnSpc>
              <a:spcAft>
                <a:spcPts val="600"/>
              </a:spcAft>
              <a:buClr>
                <a:schemeClr val="tx1"/>
              </a:buClr>
              <a:buFont typeface="+mj-lt"/>
              <a:buAutoNum type="arabicPeriod" startAt="6"/>
            </a:pPr>
            <a:r>
              <a:rPr lang="en-US" altLang="zh-CN" sz="2400" b="1" dirty="0">
                <a:solidFill>
                  <a:srgbClr val="000514"/>
                </a:solidFill>
                <a:latin typeface="Times New Roman" pitchFamily="18" charset="0"/>
                <a:cs typeface="Times New Roman" pitchFamily="18" charset="0"/>
              </a:rPr>
              <a:t>EDA</a:t>
            </a:r>
            <a:r>
              <a:rPr lang="zh-CN" altLang="en-US" sz="2400" b="1" dirty="0">
                <a:solidFill>
                  <a:srgbClr val="000514"/>
                </a:solidFill>
                <a:latin typeface="Times New Roman" pitchFamily="18" charset="0"/>
                <a:cs typeface="Times New Roman" pitchFamily="18" charset="0"/>
              </a:rPr>
              <a:t>技术的设计语言是</a:t>
            </a:r>
            <a:r>
              <a:rPr lang="zh-CN" altLang="en-US" sz="2400" b="1" dirty="0">
                <a:solidFill>
                  <a:srgbClr val="0000FF"/>
                </a:solidFill>
                <a:latin typeface="Times New Roman" pitchFamily="18" charset="0"/>
                <a:cs typeface="Times New Roman" pitchFamily="18" charset="0"/>
              </a:rPr>
              <a:t>标准化</a:t>
            </a:r>
            <a:r>
              <a:rPr lang="zh-CN" altLang="en-US" sz="2400" b="1" dirty="0">
                <a:solidFill>
                  <a:srgbClr val="000514"/>
                </a:solidFill>
                <a:latin typeface="Times New Roman" pitchFamily="18" charset="0"/>
                <a:cs typeface="Times New Roman" pitchFamily="18" charset="0"/>
              </a:rPr>
              <a:t>的</a:t>
            </a:r>
            <a:r>
              <a:rPr lang="zh-CN" altLang="en-US" sz="2400" b="1">
                <a:solidFill>
                  <a:srgbClr val="000514"/>
                </a:solidFill>
                <a:latin typeface="Times New Roman" pitchFamily="18" charset="0"/>
                <a:cs typeface="Times New Roman" pitchFamily="18" charset="0"/>
              </a:rPr>
              <a:t>，开发工具</a:t>
            </a:r>
            <a:r>
              <a:rPr lang="zh-CN" altLang="en-US" sz="2400" b="1" dirty="0">
                <a:solidFill>
                  <a:srgbClr val="000514"/>
                </a:solidFill>
                <a:latin typeface="Times New Roman" pitchFamily="18" charset="0"/>
                <a:cs typeface="Times New Roman" pitchFamily="18" charset="0"/>
              </a:rPr>
              <a:t>是</a:t>
            </a:r>
            <a:r>
              <a:rPr lang="zh-CN" altLang="en-US" sz="2400" b="1" dirty="0">
                <a:solidFill>
                  <a:srgbClr val="0000FF"/>
                </a:solidFill>
                <a:latin typeface="Times New Roman" pitchFamily="18" charset="0"/>
                <a:cs typeface="Times New Roman" pitchFamily="18" charset="0"/>
              </a:rPr>
              <a:t>规范化</a:t>
            </a:r>
            <a:r>
              <a:rPr lang="zh-CN" altLang="en-US" sz="2400" b="1" dirty="0">
                <a:solidFill>
                  <a:srgbClr val="000514"/>
                </a:solidFill>
                <a:latin typeface="Times New Roman" pitchFamily="18" charset="0"/>
                <a:cs typeface="Times New Roman" pitchFamily="18" charset="0"/>
              </a:rPr>
              <a:t>的，设计成果是</a:t>
            </a:r>
            <a:r>
              <a:rPr lang="zh-CN" altLang="en-US" sz="2400" b="1" dirty="0">
                <a:solidFill>
                  <a:srgbClr val="0000FF"/>
                </a:solidFill>
                <a:latin typeface="Times New Roman" pitchFamily="18" charset="0"/>
                <a:cs typeface="Times New Roman" pitchFamily="18" charset="0"/>
              </a:rPr>
              <a:t>通用型</a:t>
            </a:r>
            <a:r>
              <a:rPr lang="zh-CN" altLang="en-US" sz="2400" b="1" dirty="0">
                <a:solidFill>
                  <a:srgbClr val="000514"/>
                </a:solidFill>
                <a:latin typeface="Times New Roman" pitchFamily="18" charset="0"/>
                <a:cs typeface="Times New Roman" pitchFamily="18" charset="0"/>
              </a:rPr>
              <a:t>的，</a:t>
            </a:r>
            <a:r>
              <a:rPr lang="en-US" altLang="zh-CN" sz="2400" b="1" dirty="0">
                <a:solidFill>
                  <a:srgbClr val="000514"/>
                </a:solidFill>
                <a:latin typeface="Times New Roman" pitchFamily="18" charset="0"/>
                <a:cs typeface="Times New Roman" pitchFamily="18" charset="0"/>
              </a:rPr>
              <a:t>IP</a:t>
            </a:r>
            <a:r>
              <a:rPr lang="zh-CN" altLang="en-US" sz="2400" b="1" dirty="0">
                <a:solidFill>
                  <a:srgbClr val="000514"/>
                </a:solidFill>
                <a:latin typeface="Times New Roman" pitchFamily="18" charset="0"/>
                <a:cs typeface="Times New Roman" pitchFamily="18" charset="0"/>
              </a:rPr>
              <a:t>核具有规范的接口协议。</a:t>
            </a:r>
            <a:r>
              <a:rPr lang="zh-CN" altLang="en-US" sz="2400" b="1" dirty="0">
                <a:latin typeface="Times New Roman" pitchFamily="18" charset="0"/>
                <a:cs typeface="Times New Roman" pitchFamily="18" charset="0"/>
              </a:rPr>
              <a:t>良好的</a:t>
            </a:r>
            <a:r>
              <a:rPr lang="zh-CN" altLang="en-US" sz="2400" b="1" dirty="0">
                <a:solidFill>
                  <a:srgbClr val="0000FF"/>
                </a:solidFill>
                <a:latin typeface="Times New Roman" pitchFamily="18" charset="0"/>
                <a:cs typeface="Times New Roman" pitchFamily="18" charset="0"/>
              </a:rPr>
              <a:t>可移植</a:t>
            </a:r>
            <a:r>
              <a:rPr lang="zh-CN" altLang="en-US" sz="2400" b="1" dirty="0">
                <a:latin typeface="Times New Roman" pitchFamily="18" charset="0"/>
                <a:cs typeface="Times New Roman" pitchFamily="18" charset="0"/>
              </a:rPr>
              <a:t>与</a:t>
            </a:r>
            <a:r>
              <a:rPr lang="zh-CN" altLang="en-US" sz="2400" b="1" dirty="0">
                <a:solidFill>
                  <a:srgbClr val="0000FF"/>
                </a:solidFill>
                <a:latin typeface="Times New Roman" pitchFamily="18" charset="0"/>
                <a:cs typeface="Times New Roman" pitchFamily="18" charset="0"/>
              </a:rPr>
              <a:t>可测试性，</a:t>
            </a:r>
            <a:r>
              <a:rPr lang="zh-CN" altLang="en-US" sz="2400" b="1" dirty="0">
                <a:latin typeface="Times New Roman" pitchFamily="18" charset="0"/>
                <a:cs typeface="Times New Roman" pitchFamily="18" charset="0"/>
              </a:rPr>
              <a:t>为系统开发提供了可靠的保证</a:t>
            </a:r>
            <a:r>
              <a:rPr lang="zh-CN" altLang="en-US" sz="2400" b="1" dirty="0">
                <a:solidFill>
                  <a:srgbClr val="000514"/>
                </a:solidFill>
                <a:latin typeface="Times New Roman" pitchFamily="18" charset="0"/>
                <a:cs typeface="Times New Roman" pitchFamily="18" charset="0"/>
              </a:rPr>
              <a:t>。</a:t>
            </a:r>
          </a:p>
          <a:p>
            <a:pPr marL="457200" indent="-457200">
              <a:lnSpc>
                <a:spcPct val="110000"/>
              </a:lnSpc>
              <a:spcAft>
                <a:spcPts val="600"/>
              </a:spcAft>
              <a:buClr>
                <a:schemeClr val="tx1"/>
              </a:buClr>
              <a:buFont typeface="+mj-lt"/>
              <a:buAutoNum type="arabicPeriod" startAt="6"/>
            </a:pPr>
            <a:r>
              <a:rPr lang="zh-CN" altLang="en-US" sz="2400" b="1" dirty="0">
                <a:latin typeface="Times New Roman" pitchFamily="18" charset="0"/>
                <a:cs typeface="Times New Roman" pitchFamily="18" charset="0"/>
              </a:rPr>
              <a:t>能将</a:t>
            </a:r>
            <a:r>
              <a:rPr lang="zh-CN" altLang="en-US" sz="2400" b="1" dirty="0">
                <a:solidFill>
                  <a:srgbClr val="0000FF"/>
                </a:solidFill>
                <a:latin typeface="Times New Roman" pitchFamily="18" charset="0"/>
                <a:cs typeface="Times New Roman" pitchFamily="18" charset="0"/>
              </a:rPr>
              <a:t>所有设计环节</a:t>
            </a:r>
            <a:r>
              <a:rPr lang="zh-CN" altLang="en-US" sz="2400" b="1" dirty="0">
                <a:latin typeface="Times New Roman" pitchFamily="18" charset="0"/>
                <a:cs typeface="Times New Roman" pitchFamily="18" charset="0"/>
              </a:rPr>
              <a:t>纳入</a:t>
            </a:r>
            <a:r>
              <a:rPr lang="zh-CN" altLang="en-US" sz="2400" b="1" dirty="0">
                <a:solidFill>
                  <a:srgbClr val="0000FF"/>
                </a:solidFill>
                <a:latin typeface="Times New Roman" pitchFamily="18" charset="0"/>
                <a:cs typeface="Times New Roman" pitchFamily="18" charset="0"/>
              </a:rPr>
              <a:t>统一</a:t>
            </a:r>
            <a:r>
              <a:rPr lang="zh-CN" altLang="en-US" sz="2400" b="1" dirty="0">
                <a:latin typeface="Times New Roman" pitchFamily="18" charset="0"/>
                <a:cs typeface="Times New Roman" pitchFamily="18" charset="0"/>
              </a:rPr>
              <a:t>的</a:t>
            </a:r>
            <a:r>
              <a:rPr lang="zh-CN" altLang="en-US" sz="2400" b="1" dirty="0">
                <a:solidFill>
                  <a:srgbClr val="0000FF"/>
                </a:solidFill>
                <a:latin typeface="Times New Roman" pitchFamily="18" charset="0"/>
                <a:cs typeface="Times New Roman" pitchFamily="18" charset="0"/>
              </a:rPr>
              <a:t>自顶向下</a:t>
            </a:r>
            <a:r>
              <a:rPr lang="zh-CN" altLang="en-US" sz="2400" b="1" dirty="0">
                <a:latin typeface="Times New Roman" pitchFamily="18" charset="0"/>
                <a:cs typeface="Times New Roman" pitchFamily="18" charset="0"/>
              </a:rPr>
              <a:t>的设计方案中</a:t>
            </a:r>
            <a:r>
              <a:rPr lang="zh-CN" altLang="en-US" sz="2400" b="1" dirty="0">
                <a:solidFill>
                  <a:srgbClr val="000514"/>
                </a:solidFill>
                <a:latin typeface="Times New Roman" pitchFamily="18" charset="0"/>
                <a:cs typeface="Times New Roman" pitchFamily="18" charset="0"/>
              </a:rPr>
              <a:t>。</a:t>
            </a:r>
          </a:p>
          <a:p>
            <a:pPr marL="457200" indent="-457200">
              <a:lnSpc>
                <a:spcPct val="110000"/>
              </a:lnSpc>
              <a:spcAft>
                <a:spcPts val="600"/>
              </a:spcAft>
              <a:buClr>
                <a:schemeClr val="tx1"/>
              </a:buClr>
              <a:buFont typeface="+mj-lt"/>
              <a:buAutoNum type="arabicPeriod" startAt="6"/>
            </a:pPr>
            <a:r>
              <a:rPr lang="en-US" altLang="zh-CN" sz="2400" b="1" dirty="0">
                <a:solidFill>
                  <a:srgbClr val="000514"/>
                </a:solidFill>
                <a:latin typeface="Times New Roman" pitchFamily="18" charset="0"/>
                <a:cs typeface="Times New Roman" pitchFamily="18" charset="0"/>
              </a:rPr>
              <a:t>EDA</a:t>
            </a:r>
            <a:r>
              <a:rPr lang="zh-CN" altLang="en-US" sz="2400" b="1" dirty="0">
                <a:solidFill>
                  <a:srgbClr val="000514"/>
                </a:solidFill>
                <a:latin typeface="Times New Roman" pitchFamily="18" charset="0"/>
                <a:cs typeface="Times New Roman" pitchFamily="18" charset="0"/>
              </a:rPr>
              <a:t>不但在整个设计流程上充分利用</a:t>
            </a:r>
            <a:r>
              <a:rPr lang="zh-CN" altLang="en-US" sz="2400" b="1" dirty="0">
                <a:solidFill>
                  <a:srgbClr val="0000FF"/>
                </a:solidFill>
                <a:latin typeface="Times New Roman" pitchFamily="18" charset="0"/>
                <a:cs typeface="Times New Roman" pitchFamily="18" charset="0"/>
              </a:rPr>
              <a:t>计算机</a:t>
            </a:r>
            <a:r>
              <a:rPr lang="zh-CN" altLang="en-US" sz="2400" b="1" dirty="0">
                <a:latin typeface="Times New Roman" pitchFamily="18" charset="0"/>
                <a:cs typeface="Times New Roman" pitchFamily="18" charset="0"/>
              </a:rPr>
              <a:t>的</a:t>
            </a:r>
            <a:r>
              <a:rPr lang="zh-CN" altLang="en-US" sz="2400" b="1" dirty="0">
                <a:solidFill>
                  <a:srgbClr val="0000FF"/>
                </a:solidFill>
                <a:latin typeface="Times New Roman" pitchFamily="18" charset="0"/>
                <a:cs typeface="Times New Roman" pitchFamily="18" charset="0"/>
              </a:rPr>
              <a:t>自动设计能力</a:t>
            </a:r>
            <a:r>
              <a:rPr lang="zh-CN" altLang="en-US" sz="2400" b="1" dirty="0">
                <a:solidFill>
                  <a:srgbClr val="000514"/>
                </a:solidFill>
                <a:latin typeface="Times New Roman" pitchFamily="18" charset="0"/>
                <a:cs typeface="Times New Roman" pitchFamily="18" charset="0"/>
              </a:rPr>
              <a:t>，而且在各个设计层次上利用</a:t>
            </a:r>
            <a:r>
              <a:rPr lang="zh-CN" altLang="en-US" sz="2400" b="1" dirty="0">
                <a:latin typeface="Times New Roman" pitchFamily="18" charset="0"/>
                <a:cs typeface="Times New Roman" pitchFamily="18" charset="0"/>
              </a:rPr>
              <a:t>计算机</a:t>
            </a:r>
            <a:r>
              <a:rPr lang="zh-CN" altLang="en-US" sz="2400" b="1" dirty="0">
                <a:solidFill>
                  <a:srgbClr val="000514"/>
                </a:solidFill>
                <a:latin typeface="Times New Roman" pitchFamily="18" charset="0"/>
                <a:cs typeface="Times New Roman" pitchFamily="18" charset="0"/>
              </a:rPr>
              <a:t>完成不同内容的</a:t>
            </a:r>
            <a:r>
              <a:rPr lang="zh-CN" altLang="en-US" sz="2400" b="1" dirty="0">
                <a:solidFill>
                  <a:srgbClr val="0000FF"/>
                </a:solidFill>
                <a:latin typeface="Times New Roman" pitchFamily="18" charset="0"/>
                <a:cs typeface="Times New Roman" pitchFamily="18" charset="0"/>
              </a:rPr>
              <a:t>仿真模拟</a:t>
            </a:r>
            <a:r>
              <a:rPr lang="zh-CN" altLang="en-US" sz="2400" b="1" dirty="0">
                <a:solidFill>
                  <a:srgbClr val="000514"/>
                </a:solidFill>
                <a:latin typeface="Times New Roman" pitchFamily="18" charset="0"/>
                <a:cs typeface="Times New Roman" pitchFamily="18" charset="0"/>
              </a:rPr>
              <a:t>，在系统板设计结束后仍可利用</a:t>
            </a:r>
            <a:r>
              <a:rPr lang="zh-CN" altLang="en-US" sz="2400" b="1" dirty="0">
                <a:latin typeface="Times New Roman" pitchFamily="18" charset="0"/>
                <a:cs typeface="Times New Roman" pitchFamily="18" charset="0"/>
              </a:rPr>
              <a:t>计算机对</a:t>
            </a:r>
            <a:r>
              <a:rPr lang="zh-CN" altLang="en-US" sz="2400" b="1" dirty="0">
                <a:solidFill>
                  <a:srgbClr val="000514"/>
                </a:solidFill>
                <a:latin typeface="Times New Roman" pitchFamily="18" charset="0"/>
                <a:cs typeface="Times New Roman" pitchFamily="18" charset="0"/>
              </a:rPr>
              <a:t>硬件系统进行完整的</a:t>
            </a:r>
            <a:r>
              <a:rPr lang="zh-CN" altLang="en-US" sz="2400" b="1" dirty="0">
                <a:solidFill>
                  <a:srgbClr val="0000FF"/>
                </a:solidFill>
                <a:latin typeface="Times New Roman" pitchFamily="18" charset="0"/>
                <a:cs typeface="Times New Roman" pitchFamily="18" charset="0"/>
              </a:rPr>
              <a:t>测试</a:t>
            </a:r>
            <a:r>
              <a:rPr lang="zh-CN" altLang="en-US" sz="2400" b="1" dirty="0">
                <a:solidFill>
                  <a:srgbClr val="000514"/>
                </a:solidFill>
                <a:latin typeface="Times New Roman" pitchFamily="18" charset="0"/>
                <a:cs typeface="Times New Roman" pitchFamily="18" charset="0"/>
              </a:rPr>
              <a:t>。</a:t>
            </a: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27</a:t>
            </a:fld>
            <a:endParaRPr lang="zh-CN" altLang="en-US" dirty="0"/>
          </a:p>
        </p:txBody>
      </p:sp>
    </p:spTree>
    <p:extLst>
      <p:ext uri="{BB962C8B-B14F-4D97-AF65-F5344CB8AC3E}">
        <p14:creationId xmlns:p14="http://schemas.microsoft.com/office/powerpoint/2010/main" val="130934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403648" y="260648"/>
            <a:ext cx="7071940" cy="1143000"/>
          </a:xfrm>
        </p:spPr>
        <p:txBody>
          <a:bodyPr/>
          <a:lstStyle/>
          <a:p>
            <a:r>
              <a:rPr lang="en-US" altLang="zh-CN" sz="3600" b="1" dirty="0">
                <a:solidFill>
                  <a:srgbClr val="7030A0"/>
                </a:solidFill>
                <a:latin typeface="Times New Roman" pitchFamily="18" charset="0"/>
                <a:cs typeface="Times New Roman" pitchFamily="18" charset="0"/>
              </a:rPr>
              <a:t>§1.7  EDA</a:t>
            </a:r>
            <a:r>
              <a:rPr lang="zh-CN" altLang="en-US" sz="3600" b="1" dirty="0">
                <a:solidFill>
                  <a:srgbClr val="7030A0"/>
                </a:solidFill>
                <a:latin typeface="Times New Roman" pitchFamily="18" charset="0"/>
                <a:cs typeface="Times New Roman" pitchFamily="18" charset="0"/>
              </a:rPr>
              <a:t>设计流程 </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443006"/>
            <a:ext cx="6768752" cy="4151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28</a:t>
            </a:fld>
            <a:endParaRPr lang="zh-CN" altLang="en-US" dirty="0"/>
          </a:p>
        </p:txBody>
      </p:sp>
    </p:spTree>
    <p:extLst>
      <p:ext uri="{BB962C8B-B14F-4D97-AF65-F5344CB8AC3E}">
        <p14:creationId xmlns:p14="http://schemas.microsoft.com/office/powerpoint/2010/main" val="1952629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Rectangle 2"/>
          <p:cNvSpPr>
            <a:spLocks noGrp="1" noChangeArrowheads="1"/>
          </p:cNvSpPr>
          <p:nvPr/>
        </p:nvSpPr>
        <p:spPr bwMode="auto">
          <a:xfrm>
            <a:off x="683568" y="548680"/>
            <a:ext cx="8352928"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lgn="ctr">
              <a:buClr>
                <a:schemeClr val="hlink"/>
              </a:buClr>
              <a:buNone/>
            </a:pPr>
            <a:r>
              <a:rPr lang="en-US" altLang="zh-CN" b="1" dirty="0">
                <a:solidFill>
                  <a:srgbClr val="000000"/>
                </a:solidFill>
                <a:latin typeface="Times New Roman" pitchFamily="18" charset="0"/>
                <a:cs typeface="Times New Roman" pitchFamily="18" charset="0"/>
              </a:rPr>
              <a:t>§1.7.1 </a:t>
            </a:r>
            <a:r>
              <a:rPr lang="zh-CN" altLang="en-US" b="1" dirty="0">
                <a:solidFill>
                  <a:srgbClr val="000000"/>
                </a:solidFill>
                <a:latin typeface="Times New Roman" panose="02020603050405020304" pitchFamily="18" charset="0"/>
                <a:cs typeface="Times New Roman" panose="02020603050405020304" pitchFamily="18" charset="0"/>
              </a:rPr>
              <a:t>设计输入（原理图</a:t>
            </a:r>
            <a:r>
              <a:rPr lang="en-US" altLang="zh-CN" b="1" dirty="0">
                <a:solidFill>
                  <a:srgbClr val="000000"/>
                </a:solidFill>
                <a:latin typeface="Times New Roman" panose="02020603050405020304" pitchFamily="18" charset="0"/>
                <a:cs typeface="Times New Roman" panose="02020603050405020304" pitchFamily="18" charset="0"/>
              </a:rPr>
              <a:t>/HDL</a:t>
            </a:r>
            <a:r>
              <a:rPr lang="zh-CN" altLang="en-US" b="1" dirty="0">
                <a:solidFill>
                  <a:srgbClr val="000000"/>
                </a:solidFill>
                <a:latin typeface="Times New Roman" panose="02020603050405020304" pitchFamily="18" charset="0"/>
                <a:cs typeface="Times New Roman" panose="02020603050405020304" pitchFamily="18" charset="0"/>
              </a:rPr>
              <a:t>文本编辑）</a:t>
            </a:r>
          </a:p>
          <a:p>
            <a:pPr marL="0" indent="0" algn="ctr">
              <a:buClr>
                <a:schemeClr val="hlink"/>
              </a:buClr>
              <a:buNone/>
            </a:pPr>
            <a:endParaRPr lang="zh-CN" altLang="en-US" b="1" dirty="0">
              <a:solidFill>
                <a:srgbClr val="000000"/>
              </a:solidFill>
              <a:latin typeface="Times New Roman" panose="02020603050405020304" pitchFamily="18" charset="0"/>
              <a:cs typeface="Times New Roman" panose="02020603050405020304" pitchFamily="18" charset="0"/>
            </a:endParaRPr>
          </a:p>
        </p:txBody>
      </p:sp>
      <p:sp>
        <p:nvSpPr>
          <p:cNvPr id="8" name="Rectangle 3"/>
          <p:cNvSpPr>
            <a:spLocks noChangeArrowheads="1"/>
          </p:cNvSpPr>
          <p:nvPr/>
        </p:nvSpPr>
        <p:spPr bwMode="auto">
          <a:xfrm>
            <a:off x="1175132" y="1357608"/>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1</a:t>
            </a:r>
            <a:r>
              <a:rPr lang="zh-CN" altLang="en-US" sz="2800" b="1" dirty="0">
                <a:solidFill>
                  <a:srgbClr val="0070C0"/>
                </a:solidFill>
                <a:latin typeface="Times New Roman" pitchFamily="18" charset="0"/>
                <a:cs typeface="Times New Roman" pitchFamily="18" charset="0"/>
              </a:rPr>
              <a:t>、图形输入</a:t>
            </a:r>
          </a:p>
        </p:txBody>
      </p:sp>
      <p:sp>
        <p:nvSpPr>
          <p:cNvPr id="9" name="矩形 8"/>
          <p:cNvSpPr/>
          <p:nvPr/>
        </p:nvSpPr>
        <p:spPr>
          <a:xfrm>
            <a:off x="1619672" y="2011543"/>
            <a:ext cx="7344816" cy="1465016"/>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zh-CN" altLang="en-US" sz="2400" b="1" dirty="0">
                <a:latin typeface="Times New Roman" pitchFamily="18" charset="0"/>
                <a:cs typeface="Times New Roman" pitchFamily="18" charset="0"/>
              </a:rPr>
              <a:t>状态图输入</a:t>
            </a:r>
            <a:endParaRPr lang="en-US" altLang="zh-CN" sz="2400"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波形图输入</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原理图输入</a:t>
            </a:r>
            <a:endParaRPr lang="en-US" altLang="zh-CN" sz="2200" dirty="0">
              <a:solidFill>
                <a:srgbClr val="000514"/>
              </a:solidFill>
              <a:latin typeface="Times New Roman" pitchFamily="18" charset="0"/>
              <a:cs typeface="Times New Roman" pitchFamily="18" charset="0"/>
            </a:endParaRPr>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29</a:t>
            </a:fld>
            <a:endParaRPr lang="zh-CN" altLang="en-US" dirty="0"/>
          </a:p>
        </p:txBody>
      </p:sp>
      <p:sp>
        <p:nvSpPr>
          <p:cNvPr id="12" name="Rectangle 3"/>
          <p:cNvSpPr>
            <a:spLocks noChangeArrowheads="1"/>
          </p:cNvSpPr>
          <p:nvPr/>
        </p:nvSpPr>
        <p:spPr bwMode="auto">
          <a:xfrm>
            <a:off x="1175132" y="3605424"/>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dirty="0">
                <a:solidFill>
                  <a:srgbClr val="0070C0"/>
                </a:solidFill>
                <a:latin typeface="Times New Roman" pitchFamily="18" charset="0"/>
                <a:cs typeface="Times New Roman" pitchFamily="18" charset="0"/>
              </a:rPr>
              <a:t>2</a:t>
            </a:r>
            <a:r>
              <a:rPr lang="zh-CN" altLang="en-US" sz="2800" b="1" dirty="0">
                <a:solidFill>
                  <a:srgbClr val="0070C0"/>
                </a:solidFill>
                <a:latin typeface="Times New Roman" pitchFamily="18" charset="0"/>
                <a:cs typeface="Times New Roman" pitchFamily="18" charset="0"/>
              </a:rPr>
              <a:t>、</a:t>
            </a:r>
            <a:r>
              <a:rPr lang="en-US" altLang="zh-CN" sz="2800" b="1" dirty="0">
                <a:solidFill>
                  <a:srgbClr val="0070C0"/>
                </a:solidFill>
                <a:latin typeface="Times New Roman" pitchFamily="18" charset="0"/>
                <a:cs typeface="Times New Roman" pitchFamily="18" charset="0"/>
              </a:rPr>
              <a:t>HDL</a:t>
            </a:r>
            <a:r>
              <a:rPr lang="zh-CN" altLang="en-US" sz="2800" b="1" dirty="0">
                <a:solidFill>
                  <a:srgbClr val="0070C0"/>
                </a:solidFill>
                <a:latin typeface="Times New Roman" pitchFamily="18" charset="0"/>
                <a:cs typeface="Times New Roman" pitchFamily="18" charset="0"/>
              </a:rPr>
              <a:t>文本输入</a:t>
            </a:r>
          </a:p>
        </p:txBody>
      </p:sp>
      <p:sp>
        <p:nvSpPr>
          <p:cNvPr id="13" name="矩形 12"/>
          <p:cNvSpPr/>
          <p:nvPr/>
        </p:nvSpPr>
        <p:spPr>
          <a:xfrm>
            <a:off x="1619672" y="4298959"/>
            <a:ext cx="7056784" cy="1794337"/>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将使用了某种硬件描述语言的设计文本进行编辑输入。</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纯</a:t>
            </a:r>
            <a:r>
              <a:rPr lang="en-US" altLang="zh-CN" sz="2400" b="1" dirty="0">
                <a:solidFill>
                  <a:srgbClr val="000514"/>
                </a:solidFill>
                <a:latin typeface="Times New Roman" pitchFamily="18" charset="0"/>
                <a:cs typeface="Times New Roman" pitchFamily="18" charset="0"/>
              </a:rPr>
              <a:t>HDL</a:t>
            </a:r>
            <a:r>
              <a:rPr lang="zh-CN" altLang="en-US" sz="2400" b="1" dirty="0">
                <a:solidFill>
                  <a:srgbClr val="000514"/>
                </a:solidFill>
                <a:latin typeface="Times New Roman" pitchFamily="18" charset="0"/>
                <a:cs typeface="Times New Roman" pitchFamily="18" charset="0"/>
              </a:rPr>
              <a:t>输入设计是</a:t>
            </a:r>
            <a:r>
              <a:rPr lang="zh-CN" altLang="en-US" sz="2400" b="1" dirty="0">
                <a:solidFill>
                  <a:srgbClr val="FF0000"/>
                </a:solidFill>
                <a:latin typeface="Times New Roman" pitchFamily="18" charset="0"/>
                <a:cs typeface="Times New Roman" pitchFamily="18" charset="0"/>
              </a:rPr>
              <a:t>最基本</a:t>
            </a:r>
            <a:r>
              <a:rPr lang="zh-CN" altLang="en-US" sz="2400" b="1" dirty="0">
                <a:solidFill>
                  <a:srgbClr val="000514"/>
                </a:solidFill>
                <a:latin typeface="Times New Roman" pitchFamily="18" charset="0"/>
                <a:cs typeface="Times New Roman" pitchFamily="18" charset="0"/>
              </a:rPr>
              <a:t>、</a:t>
            </a:r>
            <a:r>
              <a:rPr lang="zh-CN" altLang="en-US" sz="2400" b="1" dirty="0">
                <a:solidFill>
                  <a:srgbClr val="FF0000"/>
                </a:solidFill>
                <a:latin typeface="Times New Roman" pitchFamily="18" charset="0"/>
                <a:cs typeface="Times New Roman" pitchFamily="18" charset="0"/>
              </a:rPr>
              <a:t>最有效</a:t>
            </a:r>
            <a:r>
              <a:rPr lang="zh-CN" altLang="en-US" sz="2400" b="1" dirty="0">
                <a:solidFill>
                  <a:srgbClr val="000514"/>
                </a:solidFill>
                <a:latin typeface="Times New Roman" pitchFamily="18" charset="0"/>
                <a:cs typeface="Times New Roman" pitchFamily="18" charset="0"/>
              </a:rPr>
              <a:t>和</a:t>
            </a:r>
            <a:r>
              <a:rPr lang="zh-CN" altLang="en-US" sz="2400" b="1" dirty="0">
                <a:solidFill>
                  <a:srgbClr val="FF0000"/>
                </a:solidFill>
                <a:latin typeface="Times New Roman" pitchFamily="18" charset="0"/>
                <a:cs typeface="Times New Roman" pitchFamily="18" charset="0"/>
              </a:rPr>
              <a:t>最通用</a:t>
            </a:r>
            <a:r>
              <a:rPr lang="zh-CN" altLang="en-US" sz="2400" b="1" dirty="0">
                <a:solidFill>
                  <a:srgbClr val="000514"/>
                </a:solidFill>
                <a:latin typeface="Times New Roman" pitchFamily="18" charset="0"/>
                <a:cs typeface="Times New Roman" pitchFamily="18" charset="0"/>
              </a:rPr>
              <a:t>的输入方法。</a:t>
            </a:r>
            <a:endParaRPr lang="en-US" altLang="zh-CN" sz="2200" b="1" dirty="0">
              <a:solidFill>
                <a:srgbClr val="000514"/>
              </a:solidFill>
              <a:latin typeface="Times New Roman" pitchFamily="18" charset="0"/>
              <a:cs typeface="Times New Roman" pitchFamily="18" charset="0"/>
            </a:endParaRPr>
          </a:p>
        </p:txBody>
      </p:sp>
    </p:spTree>
    <p:extLst>
      <p:ext uri="{BB962C8B-B14F-4D97-AF65-F5344CB8AC3E}">
        <p14:creationId xmlns:p14="http://schemas.microsoft.com/office/powerpoint/2010/main" val="122280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dissolve">
                                      <p:cBhvr>
                                        <p:cTn id="11" dur="500"/>
                                        <p:tgtEl>
                                          <p:spTgt spid="9">
                                            <p:txEl>
                                              <p:pRg st="0" end="0"/>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
                                            <p:txEl>
                                              <p:pRg st="1" end="1"/>
                                            </p:txEl>
                                          </p:spTgt>
                                        </p:tgtEl>
                                        <p:attrNameLst>
                                          <p:attrName>style.visibility</p:attrName>
                                        </p:attrNameLst>
                                      </p:cBhvr>
                                      <p:to>
                                        <p:strVal val="visible"/>
                                      </p:to>
                                    </p:set>
                                    <p:animEffect transition="in" filter="dissolve">
                                      <p:cBhvr>
                                        <p:cTn id="15" dur="500"/>
                                        <p:tgtEl>
                                          <p:spTgt spid="9">
                                            <p:txEl>
                                              <p:pRg st="1" end="1"/>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9">
                                            <p:txEl>
                                              <p:pRg st="2" end="2"/>
                                            </p:txEl>
                                          </p:spTgt>
                                        </p:tgtEl>
                                        <p:attrNameLst>
                                          <p:attrName>style.visibility</p:attrName>
                                        </p:attrNameLst>
                                      </p:cBhvr>
                                      <p:to>
                                        <p:strVal val="visible"/>
                                      </p:to>
                                    </p:set>
                                    <p:animEffect transition="in" filter="dissolve">
                                      <p:cBhvr>
                                        <p:cTn id="19" dur="500"/>
                                        <p:tgtEl>
                                          <p:spTgt spid="9">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dissolve">
                                      <p:cBhvr>
                                        <p:cTn id="27" dur="500"/>
                                        <p:tgtEl>
                                          <p:spTgt spid="13">
                                            <p:txEl>
                                              <p:pRg st="0" end="0"/>
                                            </p:txEl>
                                          </p:spTgt>
                                        </p:tgtEl>
                                      </p:cBhvr>
                                    </p:animEffect>
                                  </p:childTnLst>
                                </p:cTn>
                              </p:par>
                            </p:childTnLst>
                          </p:cTn>
                        </p:par>
                        <p:par>
                          <p:cTn id="28" fill="hold">
                            <p:stCondLst>
                              <p:cond delay="3000"/>
                            </p:stCondLst>
                            <p:childTnLst>
                              <p:par>
                                <p:cTn id="29" presetID="9" presetClass="entr" presetSubtype="0" fill="hold" nodeType="after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animEffect transition="in" filter="dissolve">
                                      <p:cBhvr>
                                        <p:cTn id="31"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标题 1"/>
          <p:cNvSpPr>
            <a:spLocks noGrp="1"/>
          </p:cNvSpPr>
          <p:nvPr>
            <p:ph type="title"/>
          </p:nvPr>
        </p:nvSpPr>
        <p:spPr>
          <a:xfrm>
            <a:off x="1547664" y="1700808"/>
            <a:ext cx="6336704" cy="2089472"/>
          </a:xfrm>
        </p:spPr>
        <p:txBody>
          <a:bodyPr/>
          <a:lstStyle/>
          <a:p>
            <a:r>
              <a:rPr lang="zh-CN" altLang="en-US" sz="4800" b="1" dirty="0">
                <a:solidFill>
                  <a:srgbClr val="00B050"/>
                </a:solidFill>
                <a:latin typeface="黑体" pitchFamily="49" charset="-122"/>
                <a:ea typeface="黑体" pitchFamily="49" charset="-122"/>
              </a:rPr>
              <a:t>第</a:t>
            </a:r>
            <a:r>
              <a:rPr lang="en-US" altLang="zh-CN" sz="4800" b="1" dirty="0">
                <a:solidFill>
                  <a:srgbClr val="00B050"/>
                </a:solidFill>
                <a:latin typeface="Times New Roman" pitchFamily="18" charset="0"/>
                <a:ea typeface="黑体" pitchFamily="49" charset="-122"/>
                <a:cs typeface="Times New Roman" pitchFamily="18" charset="0"/>
              </a:rPr>
              <a:t>1</a:t>
            </a:r>
            <a:r>
              <a:rPr lang="zh-CN" altLang="en-US" sz="4800" b="1" dirty="0">
                <a:solidFill>
                  <a:srgbClr val="00B050"/>
                </a:solidFill>
                <a:latin typeface="黑体" pitchFamily="49" charset="-122"/>
                <a:ea typeface="黑体" pitchFamily="49" charset="-122"/>
              </a:rPr>
              <a:t>章  </a:t>
            </a:r>
            <a:r>
              <a:rPr lang="en-US" altLang="zh-CN" sz="4800" b="1" dirty="0">
                <a:solidFill>
                  <a:srgbClr val="00B050"/>
                </a:solidFill>
                <a:latin typeface="Times New Roman" pitchFamily="18" charset="0"/>
                <a:ea typeface="黑体" pitchFamily="49" charset="-122"/>
                <a:cs typeface="Times New Roman" pitchFamily="18" charset="0"/>
              </a:rPr>
              <a:t>EDA</a:t>
            </a:r>
            <a:r>
              <a:rPr lang="zh-CN" altLang="en-US" sz="4800" b="1" dirty="0">
                <a:solidFill>
                  <a:srgbClr val="00B050"/>
                </a:solidFill>
                <a:latin typeface="Times New Roman" pitchFamily="18" charset="0"/>
                <a:ea typeface="黑体" pitchFamily="49" charset="-122"/>
                <a:cs typeface="Times New Roman" pitchFamily="18" charset="0"/>
              </a:rPr>
              <a:t>技术概述 </a:t>
            </a: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a:t>
            </a:fld>
            <a:endParaRPr lang="zh-CN" altLang="en-US" dirty="0"/>
          </a:p>
        </p:txBody>
      </p:sp>
    </p:spTree>
    <p:extLst>
      <p:ext uri="{BB962C8B-B14F-4D97-AF65-F5344CB8AC3E}">
        <p14:creationId xmlns:p14="http://schemas.microsoft.com/office/powerpoint/2010/main" val="807919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Rectangle 2"/>
          <p:cNvSpPr>
            <a:spLocks noGrp="1" noChangeArrowheads="1"/>
          </p:cNvSpPr>
          <p:nvPr/>
        </p:nvSpPr>
        <p:spPr bwMode="auto">
          <a:xfrm>
            <a:off x="1175132" y="924288"/>
            <a:ext cx="7861364"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chemeClr val="hlink"/>
              </a:buClr>
              <a:buNone/>
            </a:pPr>
            <a:r>
              <a:rPr lang="en-US" altLang="zh-CN" b="1" dirty="0">
                <a:solidFill>
                  <a:srgbClr val="000000"/>
                </a:solidFill>
                <a:latin typeface="Times New Roman" pitchFamily="18" charset="0"/>
                <a:cs typeface="Times New Roman" pitchFamily="18" charset="0"/>
              </a:rPr>
              <a:t>§1.7.2 </a:t>
            </a:r>
            <a:r>
              <a:rPr lang="zh-CN" altLang="en-US" b="1" dirty="0">
                <a:solidFill>
                  <a:srgbClr val="000000"/>
                </a:solidFill>
                <a:latin typeface="Times New Roman" pitchFamily="18" charset="0"/>
                <a:cs typeface="Times New Roman" pitchFamily="18" charset="0"/>
              </a:rPr>
              <a:t>综合</a:t>
            </a:r>
          </a:p>
          <a:p>
            <a:pPr marL="0" indent="0" algn="ctr">
              <a:buClr>
                <a:schemeClr val="hlink"/>
              </a:buClr>
              <a:buNone/>
            </a:pPr>
            <a:endParaRPr lang="zh-CN" altLang="en-US" b="1" dirty="0">
              <a:solidFill>
                <a:srgbClr val="000000"/>
              </a:solidFill>
              <a:latin typeface="Times New Roman" pitchFamily="18" charset="0"/>
              <a:cs typeface="Times New Roman" pitchFamily="18" charset="0"/>
            </a:endParaRPr>
          </a:p>
        </p:txBody>
      </p:sp>
      <p:sp>
        <p:nvSpPr>
          <p:cNvPr id="9" name="矩形 8"/>
          <p:cNvSpPr/>
          <p:nvPr/>
        </p:nvSpPr>
        <p:spPr>
          <a:xfrm>
            <a:off x="1619672" y="1844824"/>
            <a:ext cx="7056784" cy="3539430"/>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zh-CN" altLang="en-US" sz="2400" b="1" dirty="0">
                <a:solidFill>
                  <a:srgbClr val="FF0000"/>
                </a:solidFill>
                <a:latin typeface="Times New Roman" pitchFamily="18" charset="0"/>
                <a:cs typeface="Times New Roman" pitchFamily="18" charset="0"/>
              </a:rPr>
              <a:t>综合</a:t>
            </a:r>
            <a:r>
              <a:rPr lang="zh-CN" altLang="en-US" sz="2400" b="1" dirty="0">
                <a:solidFill>
                  <a:srgbClr val="000514"/>
                </a:solidFill>
                <a:latin typeface="Times New Roman" pitchFamily="18" charset="0"/>
                <a:cs typeface="Times New Roman" pitchFamily="18" charset="0"/>
              </a:rPr>
              <a:t>就是将电路的高级语言转换成低级的，可与</a:t>
            </a:r>
            <a:r>
              <a:rPr lang="en-US" altLang="zh-CN" sz="2400" b="1" dirty="0">
                <a:solidFill>
                  <a:srgbClr val="000514"/>
                </a:solidFill>
                <a:latin typeface="Times New Roman" pitchFamily="18" charset="0"/>
                <a:cs typeface="Times New Roman" pitchFamily="18" charset="0"/>
              </a:rPr>
              <a:t>FPGA/CPLD</a:t>
            </a:r>
            <a:r>
              <a:rPr lang="zh-CN" altLang="en-US" sz="2400" b="1" dirty="0">
                <a:solidFill>
                  <a:srgbClr val="000514"/>
                </a:solidFill>
                <a:latin typeface="Times New Roman" pitchFamily="18" charset="0"/>
                <a:cs typeface="Times New Roman" pitchFamily="18" charset="0"/>
              </a:rPr>
              <a:t>的基本结构相映射的网表文件或程序。</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综合后生成文件格式</a:t>
            </a:r>
            <a:r>
              <a:rPr lang="zh-CN" altLang="en-US" sz="2400" b="1" dirty="0">
                <a:solidFill>
                  <a:srgbClr val="0000FF"/>
                </a:solidFill>
                <a:latin typeface="Times New Roman" pitchFamily="18" charset="0"/>
                <a:cs typeface="Times New Roman" pitchFamily="18" charset="0"/>
              </a:rPr>
              <a:t>网表文件</a:t>
            </a:r>
            <a:r>
              <a:rPr lang="zh-CN" altLang="en-US" sz="2400" b="1" dirty="0">
                <a:solidFill>
                  <a:srgbClr val="000514"/>
                </a:solidFill>
                <a:latin typeface="Times New Roman" pitchFamily="18" charset="0"/>
                <a:cs typeface="Times New Roman" pitchFamily="18" charset="0"/>
              </a:rPr>
              <a:t>，描述电路的结构。</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综合器工作前，必须给定最后实现的硬件结构参数，将软件描述与给定的硬件结构用某种网表文件的方式对应起来，称为相应的映射关系。</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需对综合加以</a:t>
            </a:r>
            <a:r>
              <a:rPr lang="zh-CN" altLang="en-US" sz="2400" b="1" dirty="0">
                <a:solidFill>
                  <a:srgbClr val="0000FF"/>
                </a:solidFill>
                <a:latin typeface="Times New Roman" pitchFamily="18" charset="0"/>
                <a:cs typeface="Times New Roman" pitchFamily="18" charset="0"/>
              </a:rPr>
              <a:t>约束</a:t>
            </a:r>
            <a:r>
              <a:rPr lang="zh-CN" altLang="en-US" sz="2400" b="1" dirty="0">
                <a:solidFill>
                  <a:srgbClr val="000514"/>
                </a:solidFill>
                <a:latin typeface="Times New Roman" pitchFamily="18" charset="0"/>
                <a:cs typeface="Times New Roman" pitchFamily="18" charset="0"/>
              </a:rPr>
              <a:t>（设计规则，时间，面积）。</a:t>
            </a:r>
            <a:endParaRPr lang="en-US" altLang="zh-CN" sz="2200" b="1" dirty="0">
              <a:solidFill>
                <a:srgbClr val="000514"/>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30</a:t>
            </a:fld>
            <a:endParaRPr lang="zh-CN" altLang="en-US" dirty="0"/>
          </a:p>
        </p:txBody>
      </p:sp>
    </p:spTree>
    <p:extLst>
      <p:ext uri="{BB962C8B-B14F-4D97-AF65-F5344CB8AC3E}">
        <p14:creationId xmlns:p14="http://schemas.microsoft.com/office/powerpoint/2010/main" val="240755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dissolve">
                                      <p:cBhvr>
                                        <p:cTn id="7" dur="500"/>
                                        <p:tgtEl>
                                          <p:spTgt spid="9">
                                            <p:txEl>
                                              <p:pRg st="1" end="1"/>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Effect transition="in" filter="dissolve">
                                      <p:cBhvr>
                                        <p:cTn id="11" dur="500"/>
                                        <p:tgtEl>
                                          <p:spTgt spid="9">
                                            <p:txEl>
                                              <p:pRg st="2" end="2"/>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dissolve">
                                      <p:cBhvr>
                                        <p:cTn id="15"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Rectangle 2"/>
          <p:cNvSpPr>
            <a:spLocks noGrp="1" noChangeArrowheads="1"/>
          </p:cNvSpPr>
          <p:nvPr/>
        </p:nvSpPr>
        <p:spPr bwMode="auto">
          <a:xfrm>
            <a:off x="1175132" y="924288"/>
            <a:ext cx="7861364"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chemeClr val="hlink"/>
              </a:buClr>
              <a:buNone/>
            </a:pPr>
            <a:r>
              <a:rPr lang="en-US" altLang="zh-CN" b="1" dirty="0">
                <a:solidFill>
                  <a:srgbClr val="000000"/>
                </a:solidFill>
                <a:latin typeface="Times New Roman" pitchFamily="18" charset="0"/>
                <a:cs typeface="Times New Roman" pitchFamily="18" charset="0"/>
              </a:rPr>
              <a:t>§1.7.3 </a:t>
            </a:r>
            <a:r>
              <a:rPr lang="zh-CN" altLang="en-US" b="1" dirty="0">
                <a:solidFill>
                  <a:srgbClr val="000000"/>
                </a:solidFill>
                <a:latin typeface="Times New Roman" pitchFamily="18" charset="0"/>
                <a:cs typeface="Times New Roman" pitchFamily="18" charset="0"/>
              </a:rPr>
              <a:t>适配</a:t>
            </a:r>
          </a:p>
        </p:txBody>
      </p:sp>
      <p:sp>
        <p:nvSpPr>
          <p:cNvPr id="9" name="矩形 8"/>
          <p:cNvSpPr/>
          <p:nvPr/>
        </p:nvSpPr>
        <p:spPr>
          <a:xfrm>
            <a:off x="1619672" y="1844824"/>
            <a:ext cx="7056784" cy="4808239"/>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zh-CN" altLang="en-US" sz="2400" b="1" dirty="0">
                <a:solidFill>
                  <a:srgbClr val="FF0000"/>
                </a:solidFill>
                <a:latin typeface="Times New Roman" pitchFamily="18" charset="0"/>
                <a:cs typeface="Times New Roman" pitchFamily="18" charset="0"/>
              </a:rPr>
              <a:t>适配器</a:t>
            </a:r>
            <a:r>
              <a:rPr lang="zh-CN" altLang="en-US" sz="2400" b="1" dirty="0">
                <a:solidFill>
                  <a:srgbClr val="000514"/>
                </a:solidFill>
                <a:latin typeface="Times New Roman" pitchFamily="18" charset="0"/>
                <a:cs typeface="Times New Roman" pitchFamily="18" charset="0"/>
              </a:rPr>
              <a:t>（结构综合器）将由综合器产生的网表文件配置于</a:t>
            </a:r>
            <a:r>
              <a:rPr lang="zh-CN" altLang="en-US" sz="2400" b="1" dirty="0">
                <a:solidFill>
                  <a:srgbClr val="0000FF"/>
                </a:solidFill>
                <a:latin typeface="Times New Roman" pitchFamily="18" charset="0"/>
                <a:cs typeface="Times New Roman" pitchFamily="18" charset="0"/>
              </a:rPr>
              <a:t>指定的目标器件</a:t>
            </a:r>
            <a:r>
              <a:rPr lang="zh-CN" altLang="en-US" sz="2400" b="1" dirty="0">
                <a:solidFill>
                  <a:srgbClr val="000514"/>
                </a:solidFill>
                <a:latin typeface="Times New Roman" pitchFamily="18" charset="0"/>
                <a:cs typeface="Times New Roman" pitchFamily="18" charset="0"/>
              </a:rPr>
              <a:t>中，使之产生最终的</a:t>
            </a:r>
            <a:r>
              <a:rPr lang="zh-CN" altLang="en-US" sz="2400" b="1" dirty="0">
                <a:solidFill>
                  <a:srgbClr val="0000FF"/>
                </a:solidFill>
                <a:latin typeface="Times New Roman" pitchFamily="18" charset="0"/>
                <a:cs typeface="Times New Roman" pitchFamily="18" charset="0"/>
              </a:rPr>
              <a:t>下载文件</a:t>
            </a:r>
            <a:r>
              <a:rPr lang="zh-CN" altLang="en-US" sz="2400" b="1" dirty="0">
                <a:solidFill>
                  <a:srgbClr val="000514"/>
                </a:solidFill>
                <a:latin typeface="Times New Roman" pitchFamily="18" charset="0"/>
                <a:cs typeface="Times New Roman" pitchFamily="18" charset="0"/>
              </a:rPr>
              <a:t>。</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适配器将综合后的网表文件针对</a:t>
            </a:r>
            <a:r>
              <a:rPr lang="zh-CN" altLang="en-US" sz="2400" b="1" dirty="0">
                <a:latin typeface="Times New Roman" pitchFamily="18" charset="0"/>
                <a:cs typeface="Times New Roman" pitchFamily="18" charset="0"/>
              </a:rPr>
              <a:t>某一具体的目标器件</a:t>
            </a:r>
            <a:r>
              <a:rPr lang="zh-CN" altLang="en-US" sz="2400" b="1" dirty="0">
                <a:solidFill>
                  <a:srgbClr val="000514"/>
                </a:solidFill>
                <a:latin typeface="Times New Roman" pitchFamily="18" charset="0"/>
                <a:cs typeface="Times New Roman" pitchFamily="18" charset="0"/>
              </a:rPr>
              <a:t>进行</a:t>
            </a:r>
            <a:r>
              <a:rPr lang="zh-CN" altLang="en-US" sz="2400" b="1" dirty="0">
                <a:solidFill>
                  <a:srgbClr val="0000FF"/>
                </a:solidFill>
                <a:latin typeface="Times New Roman" pitchFamily="18" charset="0"/>
                <a:cs typeface="Times New Roman" pitchFamily="18" charset="0"/>
              </a:rPr>
              <a:t>逻辑映射操作</a:t>
            </a:r>
            <a:r>
              <a:rPr lang="zh-CN" altLang="en-US" sz="2400" b="1" dirty="0">
                <a:solidFill>
                  <a:srgbClr val="000514"/>
                </a:solidFill>
                <a:latin typeface="Times New Roman" pitchFamily="18" charset="0"/>
                <a:cs typeface="Times New Roman" pitchFamily="18" charset="0"/>
              </a:rPr>
              <a:t>（底层器件配置、逻辑分割、逻辑优化、逻辑布局布线操作）。</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适配完成后可利用适配所产生的仿真文件作精确的</a:t>
            </a:r>
            <a:r>
              <a:rPr lang="zh-CN" altLang="en-US" sz="2400" b="1" dirty="0">
                <a:solidFill>
                  <a:srgbClr val="0000FF"/>
                </a:solidFill>
                <a:latin typeface="Times New Roman" pitchFamily="18" charset="0"/>
                <a:cs typeface="Times New Roman" pitchFamily="18" charset="0"/>
              </a:rPr>
              <a:t>时序仿真测试</a:t>
            </a:r>
            <a:r>
              <a:rPr lang="zh-CN" altLang="en-US" sz="2400" b="1" dirty="0">
                <a:solidFill>
                  <a:srgbClr val="000514"/>
                </a:solidFill>
                <a:latin typeface="Times New Roman" pitchFamily="18" charset="0"/>
                <a:cs typeface="Times New Roman" pitchFamily="18" charset="0"/>
              </a:rPr>
              <a:t>，同时产生可用于编程的文件。</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en-US" altLang="zh-CN" sz="2400" b="1" dirty="0">
                <a:solidFill>
                  <a:srgbClr val="000514"/>
                </a:solidFill>
                <a:latin typeface="Times New Roman" pitchFamily="18" charset="0"/>
                <a:cs typeface="Times New Roman" pitchFamily="18" charset="0"/>
              </a:rPr>
              <a:t>EDA</a:t>
            </a:r>
            <a:r>
              <a:rPr lang="zh-CN" altLang="en-US" sz="2400" b="1" dirty="0">
                <a:solidFill>
                  <a:srgbClr val="000514"/>
                </a:solidFill>
                <a:latin typeface="Times New Roman" pitchFamily="18" charset="0"/>
                <a:cs typeface="Times New Roman" pitchFamily="18" charset="0"/>
              </a:rPr>
              <a:t>软件中的</a:t>
            </a:r>
            <a:r>
              <a:rPr lang="zh-CN" altLang="en-US" sz="2400" b="1" dirty="0">
                <a:solidFill>
                  <a:srgbClr val="009900"/>
                </a:solidFill>
                <a:latin typeface="Times New Roman" pitchFamily="18" charset="0"/>
                <a:cs typeface="Times New Roman" pitchFamily="18" charset="0"/>
              </a:rPr>
              <a:t>综合器</a:t>
            </a:r>
            <a:r>
              <a:rPr lang="zh-CN" altLang="en-US" sz="2400" b="1" dirty="0">
                <a:solidFill>
                  <a:srgbClr val="000514"/>
                </a:solidFill>
                <a:latin typeface="Times New Roman" pitchFamily="18" charset="0"/>
                <a:cs typeface="Times New Roman" pitchFamily="18" charset="0"/>
              </a:rPr>
              <a:t>可由专业的</a:t>
            </a:r>
            <a:r>
              <a:rPr lang="zh-CN" altLang="en-US" sz="2400" b="1" dirty="0">
                <a:solidFill>
                  <a:srgbClr val="009900"/>
                </a:solidFill>
                <a:latin typeface="Times New Roman" pitchFamily="18" charset="0"/>
                <a:cs typeface="Times New Roman" pitchFamily="18" charset="0"/>
              </a:rPr>
              <a:t>第三方</a:t>
            </a:r>
            <a:r>
              <a:rPr lang="en-US" altLang="zh-CN" sz="2400" b="1" dirty="0">
                <a:solidFill>
                  <a:srgbClr val="000514"/>
                </a:solidFill>
                <a:latin typeface="Times New Roman" pitchFamily="18" charset="0"/>
                <a:cs typeface="Times New Roman" pitchFamily="18" charset="0"/>
              </a:rPr>
              <a:t>EDA</a:t>
            </a:r>
            <a:r>
              <a:rPr lang="zh-CN" altLang="en-US" sz="2400" b="1" dirty="0">
                <a:solidFill>
                  <a:srgbClr val="000514"/>
                </a:solidFill>
                <a:latin typeface="Times New Roman" pitchFamily="18" charset="0"/>
                <a:cs typeface="Times New Roman" pitchFamily="18" charset="0"/>
              </a:rPr>
              <a:t>公司提供，而</a:t>
            </a:r>
            <a:r>
              <a:rPr lang="zh-CN" altLang="en-US" sz="2400" b="1" dirty="0">
                <a:solidFill>
                  <a:srgbClr val="009900"/>
                </a:solidFill>
                <a:latin typeface="Times New Roman" pitchFamily="18" charset="0"/>
                <a:cs typeface="Times New Roman" pitchFamily="18" charset="0"/>
              </a:rPr>
              <a:t>适配器</a:t>
            </a:r>
            <a:r>
              <a:rPr lang="zh-CN" altLang="en-US" sz="2400" b="1" dirty="0">
                <a:solidFill>
                  <a:srgbClr val="000514"/>
                </a:solidFill>
                <a:latin typeface="Times New Roman" pitchFamily="18" charset="0"/>
                <a:cs typeface="Times New Roman" pitchFamily="18" charset="0"/>
              </a:rPr>
              <a:t>则需由</a:t>
            </a:r>
            <a:r>
              <a:rPr lang="en-US" altLang="zh-CN" sz="2400" b="1" dirty="0">
                <a:solidFill>
                  <a:srgbClr val="009900"/>
                </a:solidFill>
                <a:latin typeface="Times New Roman" pitchFamily="18" charset="0"/>
                <a:cs typeface="Times New Roman" pitchFamily="18" charset="0"/>
              </a:rPr>
              <a:t>FPGA/CPLD</a:t>
            </a:r>
            <a:r>
              <a:rPr lang="zh-CN" altLang="en-US" sz="2400" b="1" dirty="0">
                <a:solidFill>
                  <a:srgbClr val="009900"/>
                </a:solidFill>
                <a:latin typeface="Times New Roman" pitchFamily="18" charset="0"/>
                <a:cs typeface="Times New Roman" pitchFamily="18" charset="0"/>
              </a:rPr>
              <a:t>供应商</a:t>
            </a:r>
            <a:r>
              <a:rPr lang="zh-CN" altLang="en-US" sz="2400" b="1" dirty="0">
                <a:solidFill>
                  <a:srgbClr val="000514"/>
                </a:solidFill>
                <a:latin typeface="Times New Roman" pitchFamily="18" charset="0"/>
                <a:cs typeface="Times New Roman" pitchFamily="18" charset="0"/>
              </a:rPr>
              <a:t>提供。</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endParaRPr lang="en-US" altLang="zh-CN" sz="2200" b="1" dirty="0">
              <a:solidFill>
                <a:srgbClr val="000514"/>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31</a:t>
            </a:fld>
            <a:endParaRPr lang="zh-CN" altLang="en-US" dirty="0"/>
          </a:p>
        </p:txBody>
      </p:sp>
    </p:spTree>
    <p:extLst>
      <p:ext uri="{BB962C8B-B14F-4D97-AF65-F5344CB8AC3E}">
        <p14:creationId xmlns:p14="http://schemas.microsoft.com/office/powerpoint/2010/main" val="1217511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dissolve">
                                      <p:cBhvr>
                                        <p:cTn id="7" dur="500"/>
                                        <p:tgtEl>
                                          <p:spTgt spid="9">
                                            <p:txEl>
                                              <p:pRg st="1" end="1"/>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Effect transition="in" filter="dissolve">
                                      <p:cBhvr>
                                        <p:cTn id="11" dur="500"/>
                                        <p:tgtEl>
                                          <p:spTgt spid="9">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dissolve">
                                      <p:cBhvr>
                                        <p:cTn id="16"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Rectangle 2"/>
          <p:cNvSpPr>
            <a:spLocks noGrp="1" noChangeArrowheads="1"/>
          </p:cNvSpPr>
          <p:nvPr/>
        </p:nvSpPr>
        <p:spPr bwMode="auto">
          <a:xfrm>
            <a:off x="1175132" y="692696"/>
            <a:ext cx="7861364"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chemeClr val="hlink"/>
              </a:buClr>
              <a:buNone/>
            </a:pPr>
            <a:r>
              <a:rPr lang="en-US" altLang="zh-CN" b="1" dirty="0">
                <a:solidFill>
                  <a:srgbClr val="000000"/>
                </a:solidFill>
                <a:latin typeface="Times New Roman" pitchFamily="18" charset="0"/>
                <a:cs typeface="Times New Roman" pitchFamily="18" charset="0"/>
              </a:rPr>
              <a:t>§1.7.4 </a:t>
            </a:r>
            <a:r>
              <a:rPr lang="zh-CN" altLang="en-US" b="1" dirty="0">
                <a:solidFill>
                  <a:srgbClr val="000000"/>
                </a:solidFill>
                <a:latin typeface="Times New Roman" pitchFamily="18" charset="0"/>
                <a:cs typeface="Times New Roman" pitchFamily="18" charset="0"/>
              </a:rPr>
              <a:t>时序仿真与功能仿真</a:t>
            </a:r>
          </a:p>
        </p:txBody>
      </p:sp>
      <p:sp>
        <p:nvSpPr>
          <p:cNvPr id="9" name="矩形 8"/>
          <p:cNvSpPr/>
          <p:nvPr/>
        </p:nvSpPr>
        <p:spPr>
          <a:xfrm>
            <a:off x="1619672" y="1486637"/>
            <a:ext cx="7056784" cy="4904035"/>
          </a:xfrm>
          <a:prstGeom prst="rect">
            <a:avLst/>
          </a:prstGeom>
        </p:spPr>
        <p:txBody>
          <a:bodyPr wrap="square">
            <a:spAutoFit/>
          </a:bodyPr>
          <a:lstStyle/>
          <a:p>
            <a:pPr marL="342000" indent="-342000">
              <a:lnSpc>
                <a:spcPct val="120000"/>
              </a:lnSpc>
              <a:spcAft>
                <a:spcPts val="600"/>
              </a:spcAft>
              <a:buClr>
                <a:schemeClr val="tx1"/>
              </a:buClr>
              <a:buFont typeface="Wingdings" pitchFamily="2" charset="2"/>
              <a:buChar char="Ø"/>
            </a:pPr>
            <a:r>
              <a:rPr lang="zh-CN" altLang="en-US" sz="2400" b="1" dirty="0">
                <a:solidFill>
                  <a:srgbClr val="FF0000"/>
                </a:solidFill>
                <a:latin typeface="Times New Roman" pitchFamily="18" charset="0"/>
                <a:cs typeface="Times New Roman" pitchFamily="18" charset="0"/>
              </a:rPr>
              <a:t>仿真</a:t>
            </a:r>
            <a:r>
              <a:rPr lang="zh-CN" altLang="en-US" sz="2400" b="1" dirty="0">
                <a:latin typeface="Times New Roman" pitchFamily="18" charset="0"/>
                <a:cs typeface="Times New Roman" pitchFamily="18" charset="0"/>
              </a:rPr>
              <a:t>是让计算机根据一定的算法和仿真库对</a:t>
            </a:r>
            <a:r>
              <a:rPr lang="en-US" altLang="zh-CN" sz="2400" b="1" dirty="0">
                <a:latin typeface="Times New Roman" pitchFamily="18" charset="0"/>
                <a:cs typeface="Times New Roman" pitchFamily="18" charset="0"/>
              </a:rPr>
              <a:t>EDA</a:t>
            </a:r>
            <a:r>
              <a:rPr lang="zh-CN" altLang="en-US" sz="2400" b="1" dirty="0">
                <a:latin typeface="Times New Roman" pitchFamily="18" charset="0"/>
                <a:cs typeface="Times New Roman" pitchFamily="18" charset="0"/>
              </a:rPr>
              <a:t>设计进行模拟测试，以验证设计，排除错误</a:t>
            </a:r>
            <a:r>
              <a:rPr lang="zh-CN" altLang="en-US" sz="2400" b="1" dirty="0">
                <a:solidFill>
                  <a:srgbClr val="000514"/>
                </a:solidFill>
                <a:latin typeface="Times New Roman" pitchFamily="18" charset="0"/>
                <a:cs typeface="Times New Roman" pitchFamily="18" charset="0"/>
              </a:rPr>
              <a:t>。</a:t>
            </a:r>
            <a:endParaRPr lang="en-US" altLang="zh-CN" sz="2400" b="1" dirty="0">
              <a:solidFill>
                <a:srgbClr val="000514"/>
              </a:solidFill>
              <a:latin typeface="Times New Roman" pitchFamily="18" charset="0"/>
              <a:cs typeface="Times New Roman" pitchFamily="18" charset="0"/>
            </a:endParaRPr>
          </a:p>
          <a:p>
            <a:pPr marL="594900" indent="-342900">
              <a:lnSpc>
                <a:spcPct val="120000"/>
              </a:lnSpc>
              <a:spcAft>
                <a:spcPts val="600"/>
              </a:spcAft>
              <a:buClr>
                <a:schemeClr val="tx1"/>
              </a:buClr>
              <a:buFont typeface="Arial" panose="020B0604020202020204" pitchFamily="34" charset="0"/>
              <a:buChar char="•"/>
            </a:pPr>
            <a:r>
              <a:rPr lang="zh-CN" altLang="en-US" sz="2200" b="1" dirty="0">
                <a:solidFill>
                  <a:srgbClr val="0000FF"/>
                </a:solidFill>
                <a:latin typeface="Times New Roman" pitchFamily="18" charset="0"/>
                <a:cs typeface="Times New Roman" pitchFamily="18" charset="0"/>
              </a:rPr>
              <a:t>时序仿真</a:t>
            </a:r>
            <a:r>
              <a:rPr lang="zh-CN" altLang="en-US" sz="2200" b="1" dirty="0">
                <a:solidFill>
                  <a:srgbClr val="000514"/>
                </a:solidFill>
                <a:latin typeface="Times New Roman" pitchFamily="18" charset="0"/>
                <a:cs typeface="Times New Roman" pitchFamily="18" charset="0"/>
              </a:rPr>
              <a:t>：接近真实器件运行特性。</a:t>
            </a:r>
            <a:endParaRPr lang="en-US" altLang="zh-CN" sz="2200" b="1" dirty="0">
              <a:solidFill>
                <a:srgbClr val="000514"/>
              </a:solidFill>
              <a:latin typeface="Times New Roman" pitchFamily="18" charset="0"/>
              <a:cs typeface="Times New Roman" pitchFamily="18" charset="0"/>
            </a:endParaRPr>
          </a:p>
          <a:p>
            <a:pPr marL="594900" indent="-342900">
              <a:lnSpc>
                <a:spcPct val="120000"/>
              </a:lnSpc>
              <a:spcAft>
                <a:spcPts val="600"/>
              </a:spcAft>
              <a:buClr>
                <a:schemeClr val="tx1"/>
              </a:buClr>
              <a:buFont typeface="Arial" panose="020B0604020202020204" pitchFamily="34" charset="0"/>
              <a:buChar char="•"/>
            </a:pPr>
            <a:r>
              <a:rPr lang="zh-CN" altLang="en-US" sz="2200" b="1" dirty="0">
                <a:solidFill>
                  <a:srgbClr val="0000FF"/>
                </a:solidFill>
                <a:latin typeface="Times New Roman" pitchFamily="18" charset="0"/>
                <a:cs typeface="Times New Roman" pitchFamily="18" charset="0"/>
              </a:rPr>
              <a:t>功能仿真</a:t>
            </a:r>
            <a:r>
              <a:rPr lang="zh-CN" altLang="en-US" sz="2200" b="1" dirty="0">
                <a:solidFill>
                  <a:srgbClr val="000514"/>
                </a:solidFill>
                <a:latin typeface="Times New Roman" pitchFamily="18" charset="0"/>
                <a:cs typeface="Times New Roman" pitchFamily="18" charset="0"/>
              </a:rPr>
              <a:t>：直接对</a:t>
            </a:r>
            <a:r>
              <a:rPr lang="en-US" altLang="zh-CN" sz="2200" b="1" dirty="0">
                <a:solidFill>
                  <a:srgbClr val="000514"/>
                </a:solidFill>
                <a:latin typeface="Times New Roman" pitchFamily="18" charset="0"/>
                <a:cs typeface="Times New Roman" pitchFamily="18" charset="0"/>
              </a:rPr>
              <a:t>HDL</a:t>
            </a:r>
            <a:r>
              <a:rPr lang="zh-CN" altLang="en-US" sz="2200" b="1" dirty="0">
                <a:solidFill>
                  <a:srgbClr val="000514"/>
                </a:solidFill>
                <a:latin typeface="Times New Roman" pitchFamily="18" charset="0"/>
                <a:cs typeface="Times New Roman" pitchFamily="18" charset="0"/>
              </a:rPr>
              <a:t>、原理图描述或其他描述形式的逻辑功能进行测试模拟，以了解其实现的功能是否满足原设计的要求。</a:t>
            </a:r>
            <a:endParaRPr lang="en-US" altLang="zh-CN" sz="2200" b="1" dirty="0">
              <a:solidFill>
                <a:srgbClr val="000514"/>
              </a:solidFill>
              <a:latin typeface="Times New Roman" pitchFamily="18" charset="0"/>
              <a:cs typeface="Times New Roman" pitchFamily="18" charset="0"/>
            </a:endParaRPr>
          </a:p>
          <a:p>
            <a:pPr marL="594900" indent="-342900">
              <a:lnSpc>
                <a:spcPct val="120000"/>
              </a:lnSpc>
              <a:spcAft>
                <a:spcPts val="600"/>
              </a:spcAft>
              <a:buClr>
                <a:schemeClr val="tx1"/>
              </a:buClr>
              <a:buFont typeface="Arial" panose="020B0604020202020204" pitchFamily="34" charset="0"/>
              <a:buChar char="•"/>
            </a:pPr>
            <a:r>
              <a:rPr lang="zh-CN" altLang="en-US" sz="2200" b="1" dirty="0">
                <a:solidFill>
                  <a:srgbClr val="0000FF"/>
                </a:solidFill>
                <a:latin typeface="Times New Roman" pitchFamily="18" charset="0"/>
                <a:cs typeface="Times New Roman" pitchFamily="18" charset="0"/>
              </a:rPr>
              <a:t>静态仿真</a:t>
            </a:r>
            <a:r>
              <a:rPr lang="zh-CN" altLang="en-US" sz="2200" b="1" dirty="0">
                <a:solidFill>
                  <a:srgbClr val="000514"/>
                </a:solidFill>
                <a:latin typeface="Times New Roman" pitchFamily="18" charset="0"/>
                <a:cs typeface="Times New Roman" pitchFamily="18" charset="0"/>
              </a:rPr>
              <a:t>：纯粹分析电路各个部分的延迟。</a:t>
            </a:r>
            <a:endParaRPr lang="en-US" altLang="zh-CN" sz="2200" b="1" dirty="0">
              <a:solidFill>
                <a:srgbClr val="000514"/>
              </a:solidFill>
              <a:latin typeface="Times New Roman" pitchFamily="18" charset="0"/>
              <a:cs typeface="Times New Roman" pitchFamily="18" charset="0"/>
            </a:endParaRPr>
          </a:p>
          <a:p>
            <a:pPr marL="594900" indent="-342900">
              <a:lnSpc>
                <a:spcPct val="120000"/>
              </a:lnSpc>
              <a:spcAft>
                <a:spcPts val="600"/>
              </a:spcAft>
              <a:buClr>
                <a:schemeClr val="tx1"/>
              </a:buClr>
              <a:buFont typeface="Arial" panose="020B0604020202020204" pitchFamily="34" charset="0"/>
              <a:buChar char="•"/>
            </a:pPr>
            <a:r>
              <a:rPr lang="zh-CN" altLang="en-US" sz="2200" b="1" dirty="0">
                <a:solidFill>
                  <a:srgbClr val="008000"/>
                </a:solidFill>
                <a:latin typeface="Times New Roman" pitchFamily="18" charset="0"/>
                <a:cs typeface="Times New Roman" pitchFamily="18" charset="0"/>
              </a:rPr>
              <a:t>时序仿真和功能仿真都是基于有系统激励输入的仿真验证，属于动态时序分析范畴。通常，首先进行功能仿真，确认设计文件表达的功能接近或满足设计意图，再进行综合、适配和时序仿真。</a:t>
            </a:r>
            <a:endParaRPr lang="en-US" altLang="zh-CN" sz="2200" b="1" dirty="0">
              <a:solidFill>
                <a:srgbClr val="008000"/>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32</a:t>
            </a:fld>
            <a:endParaRPr lang="zh-CN" altLang="en-US" dirty="0"/>
          </a:p>
        </p:txBody>
      </p:sp>
    </p:spTree>
    <p:extLst>
      <p:ext uri="{BB962C8B-B14F-4D97-AF65-F5344CB8AC3E}">
        <p14:creationId xmlns:p14="http://schemas.microsoft.com/office/powerpoint/2010/main" val="378069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dissolve">
                                      <p:cBhvr>
                                        <p:cTn id="7" dur="500"/>
                                        <p:tgtEl>
                                          <p:spTgt spid="9">
                                            <p:txEl>
                                              <p:pRg st="1" end="1"/>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Effect transition="in" filter="dissolve">
                                      <p:cBhvr>
                                        <p:cTn id="11" dur="500"/>
                                        <p:tgtEl>
                                          <p:spTgt spid="9">
                                            <p:txEl>
                                              <p:pRg st="2" end="2"/>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Effect transition="in" filter="dissolve">
                                      <p:cBhvr>
                                        <p:cTn id="15" dur="500"/>
                                        <p:tgtEl>
                                          <p:spTgt spid="9">
                                            <p:txEl>
                                              <p:pRg st="3" end="3"/>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dissolve">
                                      <p:cBhvr>
                                        <p:cTn id="19"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Rectangle 2"/>
          <p:cNvSpPr>
            <a:spLocks noGrp="1" noChangeArrowheads="1"/>
          </p:cNvSpPr>
          <p:nvPr/>
        </p:nvSpPr>
        <p:spPr bwMode="auto">
          <a:xfrm>
            <a:off x="1175132" y="810929"/>
            <a:ext cx="7861364"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chemeClr val="hlink"/>
              </a:buClr>
              <a:buNone/>
            </a:pPr>
            <a:r>
              <a:rPr lang="en-US" altLang="zh-CN" b="1" dirty="0">
                <a:solidFill>
                  <a:srgbClr val="000000"/>
                </a:solidFill>
                <a:latin typeface="Times New Roman" pitchFamily="18" charset="0"/>
                <a:cs typeface="Times New Roman" pitchFamily="18" charset="0"/>
              </a:rPr>
              <a:t>§1.7.5 </a:t>
            </a:r>
            <a:r>
              <a:rPr lang="zh-CN" altLang="en-US" b="1" dirty="0">
                <a:solidFill>
                  <a:srgbClr val="000000"/>
                </a:solidFill>
                <a:latin typeface="Times New Roman" pitchFamily="18" charset="0"/>
                <a:cs typeface="Times New Roman" pitchFamily="18" charset="0"/>
              </a:rPr>
              <a:t>编程下载</a:t>
            </a:r>
          </a:p>
        </p:txBody>
      </p:sp>
      <p:sp>
        <p:nvSpPr>
          <p:cNvPr id="9" name="矩形 8"/>
          <p:cNvSpPr/>
          <p:nvPr/>
        </p:nvSpPr>
        <p:spPr>
          <a:xfrm>
            <a:off x="1619672" y="1531009"/>
            <a:ext cx="7056784" cy="1311128"/>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把适配后生成的下载或配置文件，通过编程器或编程电缆向</a:t>
            </a:r>
            <a:r>
              <a:rPr lang="en-US" altLang="zh-CN" sz="2400" b="1" dirty="0">
                <a:solidFill>
                  <a:srgbClr val="000514"/>
                </a:solidFill>
                <a:latin typeface="Times New Roman" pitchFamily="18" charset="0"/>
                <a:cs typeface="Times New Roman" pitchFamily="18" charset="0"/>
              </a:rPr>
              <a:t>FPGA</a:t>
            </a:r>
            <a:r>
              <a:rPr lang="zh-CN" altLang="en-US" sz="2400" b="1" dirty="0">
                <a:solidFill>
                  <a:srgbClr val="000514"/>
                </a:solidFill>
                <a:latin typeface="Times New Roman" pitchFamily="18" charset="0"/>
                <a:cs typeface="Times New Roman" pitchFamily="18" charset="0"/>
              </a:rPr>
              <a:t>或</a:t>
            </a:r>
            <a:r>
              <a:rPr lang="en-US" altLang="zh-CN" sz="2400" b="1" dirty="0">
                <a:solidFill>
                  <a:srgbClr val="000514"/>
                </a:solidFill>
                <a:latin typeface="Times New Roman" pitchFamily="18" charset="0"/>
                <a:cs typeface="Times New Roman" pitchFamily="18" charset="0"/>
              </a:rPr>
              <a:t>CPLD</a:t>
            </a:r>
            <a:r>
              <a:rPr lang="zh-CN" altLang="en-US" sz="2400" b="1" dirty="0">
                <a:solidFill>
                  <a:srgbClr val="000514"/>
                </a:solidFill>
                <a:latin typeface="Times New Roman" pitchFamily="18" charset="0"/>
                <a:cs typeface="Times New Roman" pitchFamily="18" charset="0"/>
              </a:rPr>
              <a:t>下载，以便进行硬件调试和验证。</a:t>
            </a:r>
            <a:endParaRPr lang="en-US" altLang="zh-CN" sz="2400" b="1" dirty="0">
              <a:solidFill>
                <a:srgbClr val="000514"/>
              </a:solidFill>
              <a:latin typeface="Times New Roman" pitchFamily="18" charset="0"/>
              <a:cs typeface="Times New Roman" pitchFamily="18" charset="0"/>
            </a:endParaRPr>
          </a:p>
        </p:txBody>
      </p:sp>
      <p:sp>
        <p:nvSpPr>
          <p:cNvPr id="6" name="Rectangle 2"/>
          <p:cNvSpPr>
            <a:spLocks noGrp="1" noChangeArrowheads="1"/>
          </p:cNvSpPr>
          <p:nvPr/>
        </p:nvSpPr>
        <p:spPr bwMode="auto">
          <a:xfrm>
            <a:off x="1187624" y="3532249"/>
            <a:ext cx="7861364"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chemeClr val="hlink"/>
              </a:buClr>
              <a:buNone/>
            </a:pPr>
            <a:r>
              <a:rPr lang="en-US" altLang="zh-CN" b="1" dirty="0">
                <a:solidFill>
                  <a:srgbClr val="000000"/>
                </a:solidFill>
                <a:latin typeface="Times New Roman" pitchFamily="18" charset="0"/>
                <a:cs typeface="Times New Roman" pitchFamily="18" charset="0"/>
              </a:rPr>
              <a:t>§1.7.6 </a:t>
            </a:r>
            <a:r>
              <a:rPr lang="zh-CN" altLang="en-US" b="1" dirty="0">
                <a:solidFill>
                  <a:srgbClr val="000000"/>
                </a:solidFill>
                <a:latin typeface="Times New Roman" pitchFamily="18" charset="0"/>
                <a:cs typeface="Times New Roman" pitchFamily="18" charset="0"/>
              </a:rPr>
              <a:t>硬件测试</a:t>
            </a:r>
          </a:p>
        </p:txBody>
      </p:sp>
      <p:sp>
        <p:nvSpPr>
          <p:cNvPr id="8" name="矩形 7"/>
          <p:cNvSpPr/>
          <p:nvPr/>
        </p:nvSpPr>
        <p:spPr>
          <a:xfrm>
            <a:off x="1632164" y="4252329"/>
            <a:ext cx="7056784" cy="904863"/>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将含有载入了设计文件的</a:t>
            </a:r>
            <a:r>
              <a:rPr lang="en-US" altLang="zh-CN" sz="2400" b="1" dirty="0">
                <a:solidFill>
                  <a:srgbClr val="000514"/>
                </a:solidFill>
                <a:latin typeface="Times New Roman" pitchFamily="18" charset="0"/>
                <a:cs typeface="Times New Roman" pitchFamily="18" charset="0"/>
              </a:rPr>
              <a:t>FPGA</a:t>
            </a:r>
            <a:r>
              <a:rPr lang="zh-CN" altLang="en-US" sz="2400" b="1" dirty="0">
                <a:solidFill>
                  <a:srgbClr val="000514"/>
                </a:solidFill>
                <a:latin typeface="Times New Roman" pitchFamily="18" charset="0"/>
                <a:cs typeface="Times New Roman" pitchFamily="18" charset="0"/>
              </a:rPr>
              <a:t>或</a:t>
            </a:r>
            <a:r>
              <a:rPr lang="en-US" altLang="zh-CN" sz="2400" b="1" dirty="0">
                <a:solidFill>
                  <a:srgbClr val="000514"/>
                </a:solidFill>
                <a:latin typeface="Times New Roman" pitchFamily="18" charset="0"/>
                <a:cs typeface="Times New Roman" pitchFamily="18" charset="0"/>
              </a:rPr>
              <a:t>CPLD</a:t>
            </a:r>
            <a:r>
              <a:rPr lang="zh-CN" altLang="en-US" sz="2400" b="1" dirty="0">
                <a:solidFill>
                  <a:srgbClr val="000514"/>
                </a:solidFill>
                <a:latin typeface="Times New Roman" pitchFamily="18" charset="0"/>
                <a:cs typeface="Times New Roman" pitchFamily="18" charset="0"/>
              </a:rPr>
              <a:t>的硬件系统进行统一测试，排除错误，改进设计。</a:t>
            </a:r>
            <a:endParaRPr lang="en-US" altLang="zh-CN" sz="2400" b="1" dirty="0">
              <a:solidFill>
                <a:srgbClr val="000514"/>
              </a:solidFill>
              <a:latin typeface="Times New Roman" pitchFamily="18" charset="0"/>
              <a:cs typeface="Times New Roman" pitchFamily="18" charset="0"/>
            </a:endParaRP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33</a:t>
            </a:fld>
            <a:endParaRPr lang="zh-CN" altLang="en-US" dirty="0"/>
          </a:p>
        </p:txBody>
      </p:sp>
    </p:spTree>
    <p:extLst>
      <p:ext uri="{BB962C8B-B14F-4D97-AF65-F5344CB8AC3E}">
        <p14:creationId xmlns:p14="http://schemas.microsoft.com/office/powerpoint/2010/main" val="23853073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403648" y="773832"/>
            <a:ext cx="7071940" cy="1143000"/>
          </a:xfrm>
        </p:spPr>
        <p:txBody>
          <a:bodyPr/>
          <a:lstStyle/>
          <a:p>
            <a:r>
              <a:rPr lang="en-US" altLang="zh-CN" sz="3600" b="1" dirty="0">
                <a:solidFill>
                  <a:srgbClr val="7030A0"/>
                </a:solidFill>
                <a:latin typeface="Times New Roman" pitchFamily="18" charset="0"/>
                <a:cs typeface="Times New Roman" pitchFamily="18" charset="0"/>
              </a:rPr>
              <a:t>§1.8  ASIC</a:t>
            </a:r>
            <a:r>
              <a:rPr lang="zh-CN" altLang="en-US" sz="3600" b="1" dirty="0">
                <a:solidFill>
                  <a:srgbClr val="7030A0"/>
                </a:solidFill>
                <a:latin typeface="Times New Roman" pitchFamily="18" charset="0"/>
                <a:cs typeface="Times New Roman" pitchFamily="18" charset="0"/>
              </a:rPr>
              <a:t>及其设计流程</a:t>
            </a:r>
          </a:p>
        </p:txBody>
      </p:sp>
      <p:pic>
        <p:nvPicPr>
          <p:cNvPr id="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088" y="2276872"/>
            <a:ext cx="2603348"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619672" y="2367450"/>
            <a:ext cx="3096344" cy="2573718"/>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en-US" altLang="zh-CN" sz="2400" b="1" dirty="0">
                <a:solidFill>
                  <a:srgbClr val="000514"/>
                </a:solidFill>
                <a:latin typeface="Times New Roman" pitchFamily="18" charset="0"/>
                <a:cs typeface="Times New Roman" pitchFamily="18" charset="0"/>
              </a:rPr>
              <a:t>ASIC</a:t>
            </a:r>
            <a:r>
              <a:rPr lang="zh-CN" altLang="en-US" sz="2400" b="1" dirty="0">
                <a:solidFill>
                  <a:srgbClr val="000514"/>
                </a:solidFill>
                <a:latin typeface="Times New Roman" pitchFamily="18" charset="0"/>
                <a:cs typeface="Times New Roman" pitchFamily="18" charset="0"/>
              </a:rPr>
              <a:t>指用于某一专门用途的集成电路器件。</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分为数字</a:t>
            </a:r>
            <a:r>
              <a:rPr lang="en-US" altLang="zh-CN" sz="2400" b="1" dirty="0">
                <a:solidFill>
                  <a:srgbClr val="000514"/>
                </a:solidFill>
                <a:latin typeface="Times New Roman" pitchFamily="18" charset="0"/>
                <a:cs typeface="Times New Roman" pitchFamily="18" charset="0"/>
              </a:rPr>
              <a:t>ASIC</a:t>
            </a:r>
            <a:r>
              <a:rPr lang="zh-CN" altLang="en-US" sz="2400" b="1" dirty="0">
                <a:solidFill>
                  <a:srgbClr val="000514"/>
                </a:solidFill>
                <a:latin typeface="Times New Roman" pitchFamily="18" charset="0"/>
                <a:cs typeface="Times New Roman" pitchFamily="18" charset="0"/>
              </a:rPr>
              <a:t>、模拟</a:t>
            </a:r>
            <a:r>
              <a:rPr lang="en-US" altLang="zh-CN" sz="2400" b="1" dirty="0">
                <a:solidFill>
                  <a:srgbClr val="000514"/>
                </a:solidFill>
                <a:latin typeface="Times New Roman" pitchFamily="18" charset="0"/>
                <a:cs typeface="Times New Roman" pitchFamily="18" charset="0"/>
              </a:rPr>
              <a:t>ASIC</a:t>
            </a:r>
            <a:r>
              <a:rPr lang="zh-CN" altLang="en-US" sz="2400" b="1" dirty="0">
                <a:solidFill>
                  <a:srgbClr val="000514"/>
                </a:solidFill>
                <a:latin typeface="Times New Roman" pitchFamily="18" charset="0"/>
                <a:cs typeface="Times New Roman" pitchFamily="18" charset="0"/>
              </a:rPr>
              <a:t>和数模混合</a:t>
            </a:r>
            <a:r>
              <a:rPr lang="en-US" altLang="zh-CN" sz="2400" b="1" dirty="0">
                <a:solidFill>
                  <a:srgbClr val="000514"/>
                </a:solidFill>
                <a:latin typeface="Times New Roman" pitchFamily="18" charset="0"/>
                <a:cs typeface="Times New Roman" pitchFamily="18" charset="0"/>
              </a:rPr>
              <a:t>ASIC</a:t>
            </a:r>
            <a:r>
              <a:rPr lang="zh-CN" altLang="en-US" sz="2400" b="1" dirty="0">
                <a:solidFill>
                  <a:srgbClr val="000514"/>
                </a:solidFill>
                <a:latin typeface="Times New Roman" pitchFamily="18" charset="0"/>
                <a:cs typeface="Times New Roman" pitchFamily="18" charset="0"/>
              </a:rPr>
              <a:t>。</a:t>
            </a:r>
            <a:endParaRPr lang="en-US" altLang="zh-CN" sz="2400" b="1" dirty="0">
              <a:solidFill>
                <a:srgbClr val="000514"/>
              </a:solidFill>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34</a:t>
            </a:fld>
            <a:endParaRPr lang="zh-CN" altLang="en-US" dirty="0"/>
          </a:p>
        </p:txBody>
      </p:sp>
    </p:spTree>
    <p:extLst>
      <p:ext uri="{BB962C8B-B14F-4D97-AF65-F5344CB8AC3E}">
        <p14:creationId xmlns:p14="http://schemas.microsoft.com/office/powerpoint/2010/main" val="1352633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5132" y="1088740"/>
            <a:ext cx="7861364"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chemeClr val="hlink"/>
              </a:buClr>
              <a:buNone/>
            </a:pPr>
            <a:r>
              <a:rPr lang="en-US" altLang="zh-CN" b="1" dirty="0">
                <a:solidFill>
                  <a:srgbClr val="000000"/>
                </a:solidFill>
                <a:latin typeface="Times New Roman" pitchFamily="18" charset="0"/>
                <a:cs typeface="Times New Roman" pitchFamily="18" charset="0"/>
              </a:rPr>
              <a:t>§1.8.1 ASIC</a:t>
            </a:r>
            <a:r>
              <a:rPr lang="zh-CN" altLang="en-US" b="1" dirty="0">
                <a:solidFill>
                  <a:srgbClr val="000000"/>
                </a:solidFill>
                <a:latin typeface="Times New Roman" pitchFamily="18" charset="0"/>
                <a:cs typeface="Times New Roman" pitchFamily="18" charset="0"/>
              </a:rPr>
              <a:t>设计简介</a:t>
            </a:r>
          </a:p>
        </p:txBody>
      </p:sp>
      <p:pic>
        <p:nvPicPr>
          <p:cNvPr id="1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8663" y="2420888"/>
            <a:ext cx="5582586"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35</a:t>
            </a:fld>
            <a:endParaRPr lang="zh-CN" altLang="en-US" dirty="0"/>
          </a:p>
        </p:txBody>
      </p:sp>
    </p:spTree>
    <p:extLst>
      <p:ext uri="{BB962C8B-B14F-4D97-AF65-F5344CB8AC3E}">
        <p14:creationId xmlns:p14="http://schemas.microsoft.com/office/powerpoint/2010/main" val="18499731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5132" y="656692"/>
            <a:ext cx="7861364"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chemeClr val="hlink"/>
              </a:buClr>
              <a:buNone/>
            </a:pPr>
            <a:r>
              <a:rPr lang="en-US" altLang="zh-CN" b="1" dirty="0">
                <a:solidFill>
                  <a:srgbClr val="000000"/>
                </a:solidFill>
                <a:latin typeface="Times New Roman" pitchFamily="18" charset="0"/>
                <a:cs typeface="Times New Roman" pitchFamily="18" charset="0"/>
              </a:rPr>
              <a:t>§1.8.2 ASIC</a:t>
            </a:r>
            <a:r>
              <a:rPr lang="zh-CN" altLang="en-US" b="1" dirty="0">
                <a:solidFill>
                  <a:srgbClr val="000000"/>
                </a:solidFill>
                <a:latin typeface="Times New Roman" pitchFamily="18" charset="0"/>
                <a:cs typeface="Times New Roman" pitchFamily="18" charset="0"/>
              </a:rPr>
              <a:t>设计一般流程简述</a:t>
            </a: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0192" y="1700808"/>
            <a:ext cx="5819423"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36</a:t>
            </a:fld>
            <a:endParaRPr lang="zh-CN" altLang="en-US" dirty="0"/>
          </a:p>
        </p:txBody>
      </p:sp>
    </p:spTree>
    <p:extLst>
      <p:ext uri="{BB962C8B-B14F-4D97-AF65-F5344CB8AC3E}">
        <p14:creationId xmlns:p14="http://schemas.microsoft.com/office/powerpoint/2010/main" val="2770411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403648" y="620688"/>
            <a:ext cx="7071940" cy="1143000"/>
          </a:xfrm>
        </p:spPr>
        <p:txBody>
          <a:bodyPr/>
          <a:lstStyle/>
          <a:p>
            <a:r>
              <a:rPr lang="en-US" altLang="zh-CN" sz="3600" b="1" dirty="0">
                <a:solidFill>
                  <a:srgbClr val="7030A0"/>
                </a:solidFill>
                <a:latin typeface="Times New Roman" pitchFamily="18" charset="0"/>
                <a:cs typeface="Times New Roman" pitchFamily="18" charset="0"/>
              </a:rPr>
              <a:t>§1.9  </a:t>
            </a:r>
            <a:r>
              <a:rPr lang="zh-CN" altLang="en-US" sz="3600" b="1" dirty="0">
                <a:solidFill>
                  <a:srgbClr val="7030A0"/>
                </a:solidFill>
                <a:latin typeface="Times New Roman" pitchFamily="18" charset="0"/>
                <a:cs typeface="Times New Roman" pitchFamily="18" charset="0"/>
              </a:rPr>
              <a:t>常用</a:t>
            </a:r>
            <a:r>
              <a:rPr lang="en-US" altLang="zh-CN" sz="3600" b="1" dirty="0">
                <a:solidFill>
                  <a:srgbClr val="7030A0"/>
                </a:solidFill>
                <a:latin typeface="Times New Roman" pitchFamily="18" charset="0"/>
                <a:cs typeface="Times New Roman" pitchFamily="18" charset="0"/>
              </a:rPr>
              <a:t>EDA</a:t>
            </a:r>
            <a:r>
              <a:rPr lang="zh-CN" altLang="en-US" sz="3600" b="1" dirty="0">
                <a:solidFill>
                  <a:srgbClr val="7030A0"/>
                </a:solidFill>
                <a:latin typeface="Times New Roman" pitchFamily="18" charset="0"/>
                <a:cs typeface="Times New Roman" pitchFamily="18" charset="0"/>
              </a:rPr>
              <a:t>工具</a:t>
            </a:r>
          </a:p>
        </p:txBody>
      </p:sp>
      <p:sp>
        <p:nvSpPr>
          <p:cNvPr id="7" name="矩形 6"/>
          <p:cNvSpPr/>
          <p:nvPr/>
        </p:nvSpPr>
        <p:spPr>
          <a:xfrm>
            <a:off x="1619672" y="1820712"/>
            <a:ext cx="7056784" cy="3711785"/>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en-US" altLang="zh-CN" sz="2400" b="1" dirty="0">
                <a:solidFill>
                  <a:srgbClr val="000514"/>
                </a:solidFill>
                <a:latin typeface="Times New Roman" pitchFamily="18" charset="0"/>
                <a:cs typeface="Times New Roman" pitchFamily="18" charset="0"/>
              </a:rPr>
              <a:t>EDA</a:t>
            </a:r>
            <a:r>
              <a:rPr lang="zh-CN" altLang="en-US" sz="2400" b="1" dirty="0">
                <a:solidFill>
                  <a:srgbClr val="000514"/>
                </a:solidFill>
                <a:latin typeface="Times New Roman" pitchFamily="18" charset="0"/>
                <a:cs typeface="Times New Roman" pitchFamily="18" charset="0"/>
              </a:rPr>
              <a:t>工具大致可以分为五个模块：</a:t>
            </a:r>
            <a:endParaRPr lang="en-US" altLang="zh-CN" sz="2400" b="1" dirty="0">
              <a:solidFill>
                <a:srgbClr val="000514"/>
              </a:solidFill>
              <a:latin typeface="Times New Roman" pitchFamily="18" charset="0"/>
              <a:cs typeface="Times New Roman" pitchFamily="18" charset="0"/>
            </a:endParaRPr>
          </a:p>
          <a:p>
            <a:pPr marL="540000" indent="-288000">
              <a:lnSpc>
                <a:spcPct val="110000"/>
              </a:lnSpc>
              <a:spcAft>
                <a:spcPts val="600"/>
              </a:spcAft>
              <a:buClr>
                <a:schemeClr val="tx1"/>
              </a:buClr>
              <a:buFont typeface="Arial" panose="020B0604020202020204" pitchFamily="34" charset="0"/>
              <a:buChar char="•"/>
            </a:pPr>
            <a:r>
              <a:rPr lang="zh-CN" altLang="en-US" sz="2200" b="1" dirty="0">
                <a:solidFill>
                  <a:srgbClr val="000514"/>
                </a:solidFill>
                <a:latin typeface="Times New Roman" pitchFamily="18" charset="0"/>
                <a:cs typeface="Times New Roman" pitchFamily="18" charset="0"/>
              </a:rPr>
              <a:t>设计输入编辑器</a:t>
            </a:r>
            <a:endParaRPr lang="en-US" altLang="zh-CN" sz="2200" b="1" dirty="0">
              <a:solidFill>
                <a:srgbClr val="000514"/>
              </a:solidFill>
              <a:latin typeface="Times New Roman" pitchFamily="18" charset="0"/>
              <a:cs typeface="Times New Roman" pitchFamily="18" charset="0"/>
            </a:endParaRPr>
          </a:p>
          <a:p>
            <a:pPr marL="540000" indent="-288000">
              <a:lnSpc>
                <a:spcPct val="110000"/>
              </a:lnSpc>
              <a:spcAft>
                <a:spcPts val="600"/>
              </a:spcAft>
              <a:buClr>
                <a:schemeClr val="tx1"/>
              </a:buClr>
              <a:buFont typeface="Arial" panose="020B0604020202020204" pitchFamily="34" charset="0"/>
              <a:buChar char="•"/>
            </a:pPr>
            <a:r>
              <a:rPr lang="en-US" altLang="zh-CN" sz="2200" b="1" dirty="0">
                <a:solidFill>
                  <a:srgbClr val="000514"/>
                </a:solidFill>
                <a:latin typeface="Times New Roman" pitchFamily="18" charset="0"/>
                <a:cs typeface="Times New Roman" pitchFamily="18" charset="0"/>
              </a:rPr>
              <a:t>HDL</a:t>
            </a:r>
            <a:r>
              <a:rPr lang="zh-CN" altLang="en-US" sz="2200" b="1" dirty="0">
                <a:solidFill>
                  <a:srgbClr val="000514"/>
                </a:solidFill>
                <a:latin typeface="Times New Roman" pitchFamily="18" charset="0"/>
                <a:cs typeface="Times New Roman" pitchFamily="18" charset="0"/>
              </a:rPr>
              <a:t>综合器</a:t>
            </a:r>
            <a:endParaRPr lang="en-US" altLang="zh-CN" sz="2200" b="1" dirty="0">
              <a:solidFill>
                <a:srgbClr val="000514"/>
              </a:solidFill>
              <a:latin typeface="Times New Roman" pitchFamily="18" charset="0"/>
              <a:cs typeface="Times New Roman" pitchFamily="18" charset="0"/>
            </a:endParaRPr>
          </a:p>
          <a:p>
            <a:pPr marL="540000" indent="-288000">
              <a:lnSpc>
                <a:spcPct val="110000"/>
              </a:lnSpc>
              <a:spcAft>
                <a:spcPts val="600"/>
              </a:spcAft>
              <a:buClr>
                <a:schemeClr val="tx1"/>
              </a:buClr>
              <a:buFont typeface="Arial" panose="020B0604020202020204" pitchFamily="34" charset="0"/>
              <a:buChar char="•"/>
            </a:pPr>
            <a:r>
              <a:rPr lang="zh-CN" altLang="en-US" sz="2200" b="1" dirty="0">
                <a:solidFill>
                  <a:srgbClr val="000514"/>
                </a:solidFill>
                <a:latin typeface="Times New Roman" pitchFamily="18" charset="0"/>
                <a:cs typeface="Times New Roman" pitchFamily="18" charset="0"/>
              </a:rPr>
              <a:t>仿真器</a:t>
            </a:r>
            <a:endParaRPr lang="en-US" altLang="zh-CN" sz="2200" b="1" dirty="0">
              <a:solidFill>
                <a:srgbClr val="000514"/>
              </a:solidFill>
              <a:latin typeface="Times New Roman" pitchFamily="18" charset="0"/>
              <a:cs typeface="Times New Roman" pitchFamily="18" charset="0"/>
            </a:endParaRPr>
          </a:p>
          <a:p>
            <a:pPr marL="540000" indent="-288000">
              <a:lnSpc>
                <a:spcPct val="110000"/>
              </a:lnSpc>
              <a:spcAft>
                <a:spcPts val="600"/>
              </a:spcAft>
              <a:buClr>
                <a:schemeClr val="tx1"/>
              </a:buClr>
              <a:buFont typeface="Arial" panose="020B0604020202020204" pitchFamily="34" charset="0"/>
              <a:buChar char="•"/>
            </a:pPr>
            <a:r>
              <a:rPr lang="zh-CN" altLang="en-US" sz="2200" b="1" dirty="0">
                <a:solidFill>
                  <a:srgbClr val="000514"/>
                </a:solidFill>
                <a:latin typeface="Times New Roman" pitchFamily="18" charset="0"/>
                <a:cs typeface="Times New Roman" pitchFamily="18" charset="0"/>
              </a:rPr>
              <a:t>适配器</a:t>
            </a:r>
            <a:endParaRPr lang="en-US" altLang="zh-CN" sz="2200" b="1" dirty="0">
              <a:solidFill>
                <a:srgbClr val="000514"/>
              </a:solidFill>
              <a:latin typeface="Times New Roman" pitchFamily="18" charset="0"/>
              <a:cs typeface="Times New Roman" pitchFamily="18" charset="0"/>
            </a:endParaRPr>
          </a:p>
          <a:p>
            <a:pPr marL="540000" indent="-288000">
              <a:lnSpc>
                <a:spcPct val="110000"/>
              </a:lnSpc>
              <a:spcAft>
                <a:spcPts val="1200"/>
              </a:spcAft>
              <a:buClr>
                <a:schemeClr val="tx1"/>
              </a:buClr>
              <a:buFont typeface="Arial" panose="020B0604020202020204" pitchFamily="34" charset="0"/>
              <a:buChar char="•"/>
            </a:pPr>
            <a:r>
              <a:rPr lang="zh-CN" altLang="en-US" sz="2200" b="1" dirty="0">
                <a:solidFill>
                  <a:srgbClr val="000514"/>
                </a:solidFill>
                <a:latin typeface="Times New Roman" pitchFamily="18" charset="0"/>
                <a:cs typeface="Times New Roman" pitchFamily="18" charset="0"/>
              </a:rPr>
              <a:t>下载器</a:t>
            </a:r>
            <a:endParaRPr lang="en-US" altLang="zh-CN" sz="22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还有一些辅助</a:t>
            </a:r>
            <a:r>
              <a:rPr lang="en-US" altLang="zh-CN" sz="2400" b="1" dirty="0">
                <a:solidFill>
                  <a:srgbClr val="000514"/>
                </a:solidFill>
                <a:latin typeface="Times New Roman" pitchFamily="18" charset="0"/>
                <a:cs typeface="Times New Roman" pitchFamily="18" charset="0"/>
              </a:rPr>
              <a:t>EDA</a:t>
            </a:r>
            <a:r>
              <a:rPr lang="zh-CN" altLang="en-US" sz="2400" b="1" dirty="0">
                <a:solidFill>
                  <a:srgbClr val="000514"/>
                </a:solidFill>
                <a:latin typeface="Times New Roman" pitchFamily="18" charset="0"/>
                <a:cs typeface="Times New Roman" pitchFamily="18" charset="0"/>
              </a:rPr>
              <a:t>工具，如物理综合器，</a:t>
            </a:r>
            <a:r>
              <a:rPr lang="en-US" altLang="zh-CN" sz="2400" b="1" dirty="0">
                <a:solidFill>
                  <a:srgbClr val="000514"/>
                </a:solidFill>
                <a:latin typeface="Times New Roman" pitchFamily="18" charset="0"/>
                <a:cs typeface="Times New Roman" pitchFamily="18" charset="0"/>
              </a:rPr>
              <a:t>HDL</a:t>
            </a:r>
            <a:r>
              <a:rPr lang="zh-CN" altLang="en-US" sz="2400" b="1" dirty="0">
                <a:solidFill>
                  <a:srgbClr val="000514"/>
                </a:solidFill>
                <a:latin typeface="Times New Roman" pitchFamily="18" charset="0"/>
                <a:cs typeface="Times New Roman" pitchFamily="18" charset="0"/>
              </a:rPr>
              <a:t>代码分析调试器等。</a:t>
            </a:r>
            <a:endParaRPr lang="en-US" altLang="zh-CN" sz="2400" b="1" dirty="0">
              <a:solidFill>
                <a:srgbClr val="000514"/>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37</a:t>
            </a:fld>
            <a:endParaRPr lang="zh-CN" altLang="en-US" dirty="0"/>
          </a:p>
        </p:txBody>
      </p:sp>
    </p:spTree>
    <p:extLst>
      <p:ext uri="{BB962C8B-B14F-4D97-AF65-F5344CB8AC3E}">
        <p14:creationId xmlns:p14="http://schemas.microsoft.com/office/powerpoint/2010/main" val="3403715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38</a:t>
            </a:fld>
            <a:endParaRPr lang="zh-CN" altLang="en-US" dirty="0"/>
          </a:p>
        </p:txBody>
      </p:sp>
      <p:pic>
        <p:nvPicPr>
          <p:cNvPr id="9" name="Picture 47" descr="jg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291" y="1268760"/>
            <a:ext cx="8177213" cy="489108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2"/>
          <p:cNvSpPr>
            <a:spLocks noChangeArrowheads="1"/>
          </p:cNvSpPr>
          <p:nvPr/>
        </p:nvSpPr>
        <p:spPr bwMode="auto">
          <a:xfrm>
            <a:off x="1259632" y="476672"/>
            <a:ext cx="7448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a:lstStyle>
          <a:p>
            <a:r>
              <a:rPr lang="zh-CN" altLang="en-US" sz="4000" b="1">
                <a:solidFill>
                  <a:schemeClr val="tx2"/>
                </a:solidFill>
                <a:ea typeface="华文新魏" pitchFamily="2" charset="-122"/>
              </a:rPr>
              <a:t>集成的</a:t>
            </a:r>
            <a:r>
              <a:rPr lang="en-US" altLang="zh-CN" sz="4000" b="1">
                <a:solidFill>
                  <a:schemeClr val="tx2"/>
                </a:solidFill>
                <a:ea typeface="华文新魏" pitchFamily="2" charset="-122"/>
              </a:rPr>
              <a:t>CPLD/FPGA</a:t>
            </a:r>
            <a:r>
              <a:rPr lang="zh-CN" altLang="en-US" sz="4000" b="1">
                <a:solidFill>
                  <a:schemeClr val="tx2"/>
                </a:solidFill>
                <a:ea typeface="华文新魏" pitchFamily="2" charset="-122"/>
              </a:rPr>
              <a:t>开发工具</a:t>
            </a:r>
            <a:r>
              <a:rPr lang="zh-CN" altLang="en-US" sz="4000" b="1">
                <a:solidFill>
                  <a:srgbClr val="FF0000"/>
                </a:solidFill>
                <a:effectLst>
                  <a:outerShdw blurRad="38100" dist="38100" dir="2700000" algn="tl">
                    <a:srgbClr val="C0C0C0"/>
                  </a:outerShdw>
                </a:effectLst>
                <a:latin typeface="Times New Roman" pitchFamily="18" charset="0"/>
              </a:rPr>
              <a:t> </a:t>
            </a:r>
          </a:p>
        </p:txBody>
      </p:sp>
    </p:spTree>
    <p:extLst>
      <p:ext uri="{BB962C8B-B14F-4D97-AF65-F5344CB8AC3E}">
        <p14:creationId xmlns:p14="http://schemas.microsoft.com/office/powerpoint/2010/main" val="27389046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5132" y="450889"/>
            <a:ext cx="7861364"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chemeClr val="hlink"/>
              </a:buClr>
              <a:buNone/>
            </a:pPr>
            <a:r>
              <a:rPr lang="en-US" altLang="zh-CN" b="1" dirty="0">
                <a:solidFill>
                  <a:srgbClr val="000000"/>
                </a:solidFill>
                <a:latin typeface="Times New Roman" pitchFamily="18" charset="0"/>
                <a:cs typeface="Times New Roman" pitchFamily="18" charset="0"/>
              </a:rPr>
              <a:t>§1.9.1 </a:t>
            </a:r>
            <a:r>
              <a:rPr lang="zh-CN" altLang="en-US" b="1" dirty="0">
                <a:solidFill>
                  <a:srgbClr val="000000"/>
                </a:solidFill>
                <a:latin typeface="Times New Roman" pitchFamily="18" charset="0"/>
                <a:cs typeface="Times New Roman" pitchFamily="18" charset="0"/>
              </a:rPr>
              <a:t>设计输入编辑器</a:t>
            </a:r>
          </a:p>
        </p:txBody>
      </p:sp>
      <p:sp>
        <p:nvSpPr>
          <p:cNvPr id="8" name="矩形 7"/>
          <p:cNvSpPr/>
          <p:nvPr/>
        </p:nvSpPr>
        <p:spPr>
          <a:xfrm>
            <a:off x="1613338" y="1124744"/>
            <a:ext cx="7423158" cy="5589222"/>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en-US" altLang="zh-CN" sz="2200" b="1" dirty="0">
                <a:solidFill>
                  <a:srgbClr val="000514"/>
                </a:solidFill>
                <a:latin typeface="Times New Roman" pitchFamily="18" charset="0"/>
                <a:cs typeface="Times New Roman" pitchFamily="18" charset="0"/>
              </a:rPr>
              <a:t>ISE</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 </a:t>
            </a:r>
            <a:r>
              <a:rPr lang="en-US" altLang="zh-CN" sz="2200" b="1" dirty="0" err="1">
                <a:solidFill>
                  <a:srgbClr val="000514"/>
                </a:solidFill>
                <a:latin typeface="Times New Roman" pitchFamily="18" charset="0"/>
                <a:cs typeface="Times New Roman" pitchFamily="18" charset="0"/>
              </a:rPr>
              <a:t>MAX+plus</a:t>
            </a:r>
            <a:r>
              <a:rPr lang="en-US" altLang="zh-CN" sz="2200" b="1" dirty="0">
                <a:solidFill>
                  <a:srgbClr val="000514"/>
                </a:solidFill>
                <a:latin typeface="Times New Roman" pitchFamily="18" charset="0"/>
                <a:cs typeface="Times New Roman" pitchFamily="18" charset="0"/>
              </a:rPr>
              <a:t> II</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 </a:t>
            </a:r>
            <a:r>
              <a:rPr lang="en-US" altLang="zh-CN" sz="2200" b="1" dirty="0" err="1">
                <a:solidFill>
                  <a:srgbClr val="000514"/>
                </a:solidFill>
                <a:latin typeface="Times New Roman" pitchFamily="18" charset="0"/>
                <a:cs typeface="Times New Roman" pitchFamily="18" charset="0"/>
              </a:rPr>
              <a:t>Quartus</a:t>
            </a:r>
            <a:r>
              <a:rPr lang="en-US" altLang="zh-CN" sz="2200" b="1" dirty="0">
                <a:solidFill>
                  <a:srgbClr val="000514"/>
                </a:solidFill>
                <a:latin typeface="Times New Roman" pitchFamily="18" charset="0"/>
                <a:cs typeface="Times New Roman" pitchFamily="18" charset="0"/>
              </a:rPr>
              <a:t> II</a:t>
            </a:r>
          </a:p>
          <a:p>
            <a:pPr marL="720000" indent="-216000">
              <a:lnSpc>
                <a:spcPct val="110000"/>
              </a:lnSpc>
              <a:spcAft>
                <a:spcPts val="1200"/>
              </a:spcAft>
              <a:buClr>
                <a:schemeClr val="tx1"/>
              </a:buClr>
              <a:buFont typeface="Arial" pitchFamily="34" charset="0"/>
              <a:buChar char="•"/>
            </a:pPr>
            <a:r>
              <a:rPr lang="zh-CN" altLang="en-US" sz="2000" b="1" dirty="0">
                <a:solidFill>
                  <a:srgbClr val="7030A0"/>
                </a:solidFill>
                <a:latin typeface="Times New Roman" pitchFamily="18" charset="0"/>
                <a:cs typeface="Times New Roman" pitchFamily="18" charset="0"/>
              </a:rPr>
              <a:t>集成开发工具，可编程逻辑器件厂商提供</a:t>
            </a:r>
            <a:endParaRPr lang="en-US" altLang="zh-CN" sz="2000" b="1" dirty="0">
              <a:solidFill>
                <a:srgbClr val="7030A0"/>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en-US" altLang="zh-CN" sz="2200" b="1" dirty="0" err="1">
                <a:solidFill>
                  <a:srgbClr val="000514"/>
                </a:solidFill>
                <a:latin typeface="Times New Roman" pitchFamily="18" charset="0"/>
                <a:cs typeface="Times New Roman" pitchFamily="18" charset="0"/>
              </a:rPr>
              <a:t>DxDesigner</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Capture</a:t>
            </a:r>
          </a:p>
          <a:p>
            <a:pPr marL="720000" indent="-216000">
              <a:lnSpc>
                <a:spcPct val="110000"/>
              </a:lnSpc>
              <a:spcAft>
                <a:spcPts val="600"/>
              </a:spcAft>
              <a:buClr>
                <a:schemeClr val="tx1"/>
              </a:buClr>
              <a:buFont typeface="Arial" pitchFamily="34" charset="0"/>
              <a:buChar char="•"/>
            </a:pPr>
            <a:r>
              <a:rPr lang="zh-CN" altLang="en-US" sz="2000" b="1" dirty="0">
                <a:solidFill>
                  <a:srgbClr val="7030A0"/>
                </a:solidFill>
                <a:latin typeface="Times New Roman" pitchFamily="18" charset="0"/>
                <a:cs typeface="Times New Roman" pitchFamily="18" charset="0"/>
              </a:rPr>
              <a:t>原理图输入工具，专业</a:t>
            </a:r>
            <a:r>
              <a:rPr lang="en-US" altLang="zh-CN" sz="2000" b="1" dirty="0">
                <a:solidFill>
                  <a:srgbClr val="7030A0"/>
                </a:solidFill>
                <a:latin typeface="Times New Roman" pitchFamily="18" charset="0"/>
                <a:cs typeface="Times New Roman" pitchFamily="18" charset="0"/>
              </a:rPr>
              <a:t>EDA</a:t>
            </a:r>
            <a:r>
              <a:rPr lang="zh-CN" altLang="en-US" sz="2000" b="1" dirty="0">
                <a:solidFill>
                  <a:srgbClr val="7030A0"/>
                </a:solidFill>
                <a:latin typeface="Times New Roman" pitchFamily="18" charset="0"/>
                <a:cs typeface="Times New Roman" pitchFamily="18" charset="0"/>
              </a:rPr>
              <a:t>工具供应商提供</a:t>
            </a:r>
            <a:endParaRPr lang="en-US" altLang="zh-CN" sz="2000" b="1" dirty="0">
              <a:solidFill>
                <a:srgbClr val="7030A0"/>
              </a:solidFill>
              <a:latin typeface="Times New Roman" pitchFamily="18" charset="0"/>
              <a:cs typeface="Times New Roman" pitchFamily="18" charset="0"/>
            </a:endParaRPr>
          </a:p>
          <a:p>
            <a:pPr marL="720000" indent="-216000">
              <a:lnSpc>
                <a:spcPct val="110000"/>
              </a:lnSpc>
              <a:spcAft>
                <a:spcPts val="1200"/>
              </a:spcAft>
              <a:buClr>
                <a:schemeClr val="tx1"/>
              </a:buClr>
              <a:buFont typeface="Arial" pitchFamily="34" charset="0"/>
              <a:buChar char="•"/>
            </a:pPr>
            <a:r>
              <a:rPr lang="zh-CN" altLang="en-US" sz="2000" b="1" dirty="0">
                <a:solidFill>
                  <a:srgbClr val="7030A0"/>
                </a:solidFill>
                <a:latin typeface="Times New Roman" pitchFamily="18" charset="0"/>
                <a:cs typeface="Times New Roman" pitchFamily="18" charset="0"/>
              </a:rPr>
              <a:t>输出不与下一步设计工具直接相连，需通过网表文件传递</a:t>
            </a:r>
            <a:endParaRPr lang="en-US" altLang="zh-CN" sz="2000" b="1" dirty="0">
              <a:solidFill>
                <a:srgbClr val="7030A0"/>
              </a:solidFill>
              <a:latin typeface="Times New Roman" pitchFamily="18" charset="0"/>
              <a:cs typeface="Times New Roman" pitchFamily="18" charset="0"/>
            </a:endParaRPr>
          </a:p>
          <a:p>
            <a:pPr marL="342000" indent="-342000">
              <a:lnSpc>
                <a:spcPct val="110000"/>
              </a:lnSpc>
              <a:spcAft>
                <a:spcPts val="1200"/>
              </a:spcAft>
              <a:buClr>
                <a:schemeClr val="tx1"/>
              </a:buClr>
              <a:buFont typeface="Wingdings" pitchFamily="2" charset="2"/>
              <a:buChar char="Ø"/>
            </a:pPr>
            <a:r>
              <a:rPr lang="en-US" altLang="zh-CN" sz="2200" b="1" dirty="0">
                <a:solidFill>
                  <a:srgbClr val="000514"/>
                </a:solidFill>
                <a:latin typeface="Times New Roman" pitchFamily="18" charset="0"/>
                <a:cs typeface="Times New Roman" pitchFamily="18" charset="0"/>
              </a:rPr>
              <a:t>EDA</a:t>
            </a:r>
            <a:r>
              <a:rPr lang="zh-CN" altLang="en-US" sz="2200" b="1" dirty="0">
                <a:solidFill>
                  <a:srgbClr val="000514"/>
                </a:solidFill>
                <a:latin typeface="Times New Roman" pitchFamily="18" charset="0"/>
                <a:cs typeface="Times New Roman" pitchFamily="18" charset="0"/>
              </a:rPr>
              <a:t>厂商提供的</a:t>
            </a:r>
            <a:r>
              <a:rPr lang="en-US" altLang="zh-CN" sz="2200" b="1" dirty="0">
                <a:solidFill>
                  <a:srgbClr val="000514"/>
                </a:solidFill>
                <a:latin typeface="Times New Roman" pitchFamily="18" charset="0"/>
                <a:cs typeface="Times New Roman" pitchFamily="18" charset="0"/>
              </a:rPr>
              <a:t>HDL</a:t>
            </a:r>
            <a:r>
              <a:rPr lang="zh-CN" altLang="en-US" sz="2200" b="1" dirty="0">
                <a:solidFill>
                  <a:srgbClr val="000514"/>
                </a:solidFill>
                <a:latin typeface="Times New Roman" pitchFamily="18" charset="0"/>
                <a:cs typeface="Times New Roman" pitchFamily="18" charset="0"/>
              </a:rPr>
              <a:t>编辑器</a:t>
            </a:r>
            <a:endParaRPr lang="en-US" altLang="zh-CN" sz="22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en-US" altLang="zh-CN" sz="2200" b="1" dirty="0" err="1">
                <a:solidFill>
                  <a:srgbClr val="000514"/>
                </a:solidFill>
                <a:latin typeface="Times New Roman" pitchFamily="18" charset="0"/>
                <a:cs typeface="Times New Roman" pitchFamily="18" charset="0"/>
              </a:rPr>
              <a:t>UltraEdit</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Vim</a:t>
            </a:r>
            <a:r>
              <a:rPr lang="zh-CN" altLang="en-US" sz="2200" b="1" dirty="0">
                <a:solidFill>
                  <a:srgbClr val="000514"/>
                </a:solidFill>
                <a:latin typeface="Times New Roman" pitchFamily="18" charset="0"/>
                <a:cs typeface="Times New Roman" pitchFamily="18" charset="0"/>
              </a:rPr>
              <a:t>，</a:t>
            </a:r>
            <a:r>
              <a:rPr lang="en-US" altLang="zh-CN" sz="2200" b="1" dirty="0" err="1">
                <a:solidFill>
                  <a:srgbClr val="000514"/>
                </a:solidFill>
                <a:latin typeface="Times New Roman" pitchFamily="18" charset="0"/>
                <a:cs typeface="Times New Roman" pitchFamily="18" charset="0"/>
              </a:rPr>
              <a:t>Xemacs</a:t>
            </a:r>
            <a:endParaRPr lang="en-US" altLang="zh-CN" sz="2200" b="1" dirty="0">
              <a:solidFill>
                <a:srgbClr val="000514"/>
              </a:solidFill>
              <a:latin typeface="Times New Roman" pitchFamily="18" charset="0"/>
              <a:cs typeface="Times New Roman" pitchFamily="18" charset="0"/>
            </a:endParaRPr>
          </a:p>
          <a:p>
            <a:pPr marL="720000" indent="-216000">
              <a:lnSpc>
                <a:spcPct val="110000"/>
              </a:lnSpc>
              <a:spcAft>
                <a:spcPts val="1200"/>
              </a:spcAft>
              <a:buClr>
                <a:schemeClr val="tx1"/>
              </a:buClr>
              <a:buFont typeface="Arial" pitchFamily="34" charset="0"/>
              <a:buChar char="•"/>
            </a:pPr>
            <a:r>
              <a:rPr lang="zh-CN" altLang="en-US" sz="2000" b="1" dirty="0">
                <a:solidFill>
                  <a:srgbClr val="7030A0"/>
                </a:solidFill>
                <a:latin typeface="Times New Roman" pitchFamily="18" charset="0"/>
                <a:cs typeface="Times New Roman" pitchFamily="18" charset="0"/>
              </a:rPr>
              <a:t>带语法提示功能的通用文本编辑器</a:t>
            </a:r>
            <a:endParaRPr lang="en-US" altLang="zh-CN" sz="2000" b="1" dirty="0">
              <a:solidFill>
                <a:srgbClr val="7030A0"/>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en-US" altLang="zh-CN" sz="2200" b="1" dirty="0">
                <a:solidFill>
                  <a:srgbClr val="000514"/>
                </a:solidFill>
                <a:latin typeface="Times New Roman" pitchFamily="18" charset="0"/>
                <a:cs typeface="Times New Roman" pitchFamily="18" charset="0"/>
              </a:rPr>
              <a:t>HDL  Designer Series</a:t>
            </a:r>
          </a:p>
          <a:p>
            <a:pPr marL="720000" indent="-216000">
              <a:lnSpc>
                <a:spcPct val="110000"/>
              </a:lnSpc>
              <a:spcAft>
                <a:spcPts val="1200"/>
              </a:spcAft>
              <a:buClr>
                <a:schemeClr val="tx1"/>
              </a:buClr>
              <a:buFont typeface="Arial" pitchFamily="34" charset="0"/>
              <a:buChar char="•"/>
            </a:pPr>
            <a:r>
              <a:rPr lang="zh-CN" altLang="en-US" sz="2000" b="1" dirty="0">
                <a:solidFill>
                  <a:srgbClr val="7030A0"/>
                </a:solidFill>
                <a:latin typeface="Times New Roman" pitchFamily="18" charset="0"/>
                <a:cs typeface="Times New Roman" pitchFamily="18" charset="0"/>
              </a:rPr>
              <a:t>设计输入文档管理</a:t>
            </a:r>
            <a:endParaRPr lang="en-US" altLang="zh-CN" sz="2000" b="1" dirty="0">
              <a:solidFill>
                <a:srgbClr val="7030A0"/>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en-US" altLang="zh-CN" sz="2200" b="1" dirty="0">
                <a:solidFill>
                  <a:srgbClr val="000514"/>
                </a:solidFill>
                <a:latin typeface="Times New Roman" pitchFamily="18" charset="0"/>
                <a:cs typeface="Times New Roman" pitchFamily="18" charset="0"/>
              </a:rPr>
              <a:t>PGA Advantage</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Active State</a:t>
            </a:r>
          </a:p>
          <a:p>
            <a:pPr marL="720000" indent="-216000">
              <a:lnSpc>
                <a:spcPct val="110000"/>
              </a:lnSpc>
              <a:spcAft>
                <a:spcPts val="600"/>
              </a:spcAft>
              <a:buClr>
                <a:schemeClr val="tx1"/>
              </a:buClr>
              <a:buFont typeface="Arial" pitchFamily="34" charset="0"/>
              <a:buChar char="•"/>
            </a:pPr>
            <a:r>
              <a:rPr lang="zh-CN" altLang="en-US" sz="2000" b="1" dirty="0">
                <a:solidFill>
                  <a:srgbClr val="7030A0"/>
                </a:solidFill>
                <a:latin typeface="Times New Roman" pitchFamily="18" charset="0"/>
                <a:cs typeface="Times New Roman" pitchFamily="18" charset="0"/>
              </a:rPr>
              <a:t>图形设计与</a:t>
            </a:r>
            <a:r>
              <a:rPr lang="en-US" altLang="zh-CN" sz="2000" b="1" dirty="0">
                <a:solidFill>
                  <a:srgbClr val="7030A0"/>
                </a:solidFill>
                <a:latin typeface="Times New Roman" pitchFamily="18" charset="0"/>
                <a:cs typeface="Times New Roman" pitchFamily="18" charset="0"/>
              </a:rPr>
              <a:t>HDL</a:t>
            </a:r>
            <a:r>
              <a:rPr lang="zh-CN" altLang="en-US" sz="2000" b="1" dirty="0">
                <a:solidFill>
                  <a:srgbClr val="7030A0"/>
                </a:solidFill>
                <a:latin typeface="Times New Roman" pitchFamily="18" charset="0"/>
                <a:cs typeface="Times New Roman" pitchFamily="18" charset="0"/>
              </a:rPr>
              <a:t>文本设计相结合</a:t>
            </a:r>
            <a:endParaRPr lang="en-US" altLang="zh-CN" sz="2200" b="1" dirty="0">
              <a:solidFill>
                <a:srgbClr val="7030A0"/>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39</a:t>
            </a:fld>
            <a:endParaRPr lang="zh-CN" altLang="en-US" dirty="0"/>
          </a:p>
        </p:txBody>
      </p:sp>
    </p:spTree>
    <p:extLst>
      <p:ext uri="{BB962C8B-B14F-4D97-AF65-F5344CB8AC3E}">
        <p14:creationId xmlns:p14="http://schemas.microsoft.com/office/powerpoint/2010/main" val="252976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Effect transition="in" filter="dissolve">
                                      <p:cBhvr>
                                        <p:cTn id="7" dur="500"/>
                                        <p:tgtEl>
                                          <p:spTgt spid="8">
                                            <p:txEl>
                                              <p:pRg st="2" end="2"/>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xEl>
                                              <p:pRg st="3" end="3"/>
                                            </p:txEl>
                                          </p:spTgt>
                                        </p:tgtEl>
                                        <p:attrNameLst>
                                          <p:attrName>style.visibility</p:attrName>
                                        </p:attrNameLst>
                                      </p:cBhvr>
                                      <p:to>
                                        <p:strVal val="visible"/>
                                      </p:to>
                                    </p:set>
                                    <p:animEffect transition="in" filter="dissolve">
                                      <p:cBhvr>
                                        <p:cTn id="11" dur="500"/>
                                        <p:tgtEl>
                                          <p:spTgt spid="8">
                                            <p:txEl>
                                              <p:pRg st="3" end="3"/>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8">
                                            <p:txEl>
                                              <p:pRg st="4" end="4"/>
                                            </p:txEl>
                                          </p:spTgt>
                                        </p:tgtEl>
                                        <p:attrNameLst>
                                          <p:attrName>style.visibility</p:attrName>
                                        </p:attrNameLst>
                                      </p:cBhvr>
                                      <p:to>
                                        <p:strVal val="visible"/>
                                      </p:to>
                                    </p:set>
                                    <p:animEffect transition="in" filter="dissolve">
                                      <p:cBhvr>
                                        <p:cTn id="15" dur="500"/>
                                        <p:tgtEl>
                                          <p:spTgt spid="8">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8">
                                            <p:txEl>
                                              <p:pRg st="5" end="5"/>
                                            </p:txEl>
                                          </p:spTgt>
                                        </p:tgtEl>
                                        <p:attrNameLst>
                                          <p:attrName>style.visibility</p:attrName>
                                        </p:attrNameLst>
                                      </p:cBhvr>
                                      <p:to>
                                        <p:strVal val="visible"/>
                                      </p:to>
                                    </p:set>
                                    <p:animEffect transition="in" filter="dissolve">
                                      <p:cBhvr>
                                        <p:cTn id="20" dur="500"/>
                                        <p:tgtEl>
                                          <p:spTgt spid="8">
                                            <p:txEl>
                                              <p:pRg st="5" end="5"/>
                                            </p:txEl>
                                          </p:spTgt>
                                        </p:tgtEl>
                                      </p:cBhvr>
                                    </p:animEffect>
                                  </p:childTnLst>
                                </p:cTn>
                              </p:par>
                            </p:childTnLst>
                          </p:cTn>
                        </p:par>
                        <p:par>
                          <p:cTn id="21" fill="hold">
                            <p:stCondLst>
                              <p:cond delay="500"/>
                            </p:stCondLst>
                            <p:childTnLst>
                              <p:par>
                                <p:cTn id="22" presetID="9" presetClass="entr" presetSubtype="0" fill="hold" nodeType="afterEffect">
                                  <p:stCondLst>
                                    <p:cond delay="0"/>
                                  </p:stCondLst>
                                  <p:childTnLst>
                                    <p:set>
                                      <p:cBhvr>
                                        <p:cTn id="23" dur="1" fill="hold">
                                          <p:stCondLst>
                                            <p:cond delay="0"/>
                                          </p:stCondLst>
                                        </p:cTn>
                                        <p:tgtEl>
                                          <p:spTgt spid="8">
                                            <p:txEl>
                                              <p:pRg st="6" end="6"/>
                                            </p:txEl>
                                          </p:spTgt>
                                        </p:tgtEl>
                                        <p:attrNameLst>
                                          <p:attrName>style.visibility</p:attrName>
                                        </p:attrNameLst>
                                      </p:cBhvr>
                                      <p:to>
                                        <p:strVal val="visible"/>
                                      </p:to>
                                    </p:set>
                                    <p:animEffect transition="in" filter="dissolve">
                                      <p:cBhvr>
                                        <p:cTn id="24" dur="500"/>
                                        <p:tgtEl>
                                          <p:spTgt spid="8">
                                            <p:txEl>
                                              <p:pRg st="6" end="6"/>
                                            </p:txEl>
                                          </p:spTgt>
                                        </p:tgtEl>
                                      </p:cBhvr>
                                    </p:animEffect>
                                  </p:childTnLst>
                                </p:cTn>
                              </p:par>
                            </p:childTnLst>
                          </p:cTn>
                        </p:par>
                        <p:par>
                          <p:cTn id="25" fill="hold">
                            <p:stCondLst>
                              <p:cond delay="1000"/>
                            </p:stCondLst>
                            <p:childTnLst>
                              <p:par>
                                <p:cTn id="26" presetID="9" presetClass="entr" presetSubtype="0" fill="hold" nodeType="afterEffect">
                                  <p:stCondLst>
                                    <p:cond delay="0"/>
                                  </p:stCondLst>
                                  <p:childTnLst>
                                    <p:set>
                                      <p:cBhvr>
                                        <p:cTn id="27" dur="1" fill="hold">
                                          <p:stCondLst>
                                            <p:cond delay="0"/>
                                          </p:stCondLst>
                                        </p:cTn>
                                        <p:tgtEl>
                                          <p:spTgt spid="8">
                                            <p:txEl>
                                              <p:pRg st="7" end="7"/>
                                            </p:txEl>
                                          </p:spTgt>
                                        </p:tgtEl>
                                        <p:attrNameLst>
                                          <p:attrName>style.visibility</p:attrName>
                                        </p:attrNameLst>
                                      </p:cBhvr>
                                      <p:to>
                                        <p:strVal val="visible"/>
                                      </p:to>
                                    </p:set>
                                    <p:animEffect transition="in" filter="dissolve">
                                      <p:cBhvr>
                                        <p:cTn id="28" dur="500"/>
                                        <p:tgtEl>
                                          <p:spTgt spid="8">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xEl>
                                              <p:pRg st="8" end="8"/>
                                            </p:txEl>
                                          </p:spTgt>
                                        </p:tgtEl>
                                        <p:attrNameLst>
                                          <p:attrName>style.visibility</p:attrName>
                                        </p:attrNameLst>
                                      </p:cBhvr>
                                      <p:to>
                                        <p:strVal val="visible"/>
                                      </p:to>
                                    </p:set>
                                    <p:animEffect transition="in" filter="dissolve">
                                      <p:cBhvr>
                                        <p:cTn id="33" dur="500"/>
                                        <p:tgtEl>
                                          <p:spTgt spid="8">
                                            <p:txEl>
                                              <p:pRg st="8" end="8"/>
                                            </p:txEl>
                                          </p:spTgt>
                                        </p:tgtEl>
                                      </p:cBhvr>
                                    </p:animEffect>
                                  </p:childTnLst>
                                </p:cTn>
                              </p:par>
                            </p:childTnLst>
                          </p:cTn>
                        </p:par>
                        <p:par>
                          <p:cTn id="34" fill="hold">
                            <p:stCondLst>
                              <p:cond delay="500"/>
                            </p:stCondLst>
                            <p:childTnLst>
                              <p:par>
                                <p:cTn id="35" presetID="9" presetClass="entr" presetSubtype="0" fill="hold" nodeType="afterEffect">
                                  <p:stCondLst>
                                    <p:cond delay="0"/>
                                  </p:stCondLst>
                                  <p:childTnLst>
                                    <p:set>
                                      <p:cBhvr>
                                        <p:cTn id="36" dur="1" fill="hold">
                                          <p:stCondLst>
                                            <p:cond delay="0"/>
                                          </p:stCondLst>
                                        </p:cTn>
                                        <p:tgtEl>
                                          <p:spTgt spid="8">
                                            <p:txEl>
                                              <p:pRg st="9" end="9"/>
                                            </p:txEl>
                                          </p:spTgt>
                                        </p:tgtEl>
                                        <p:attrNameLst>
                                          <p:attrName>style.visibility</p:attrName>
                                        </p:attrNameLst>
                                      </p:cBhvr>
                                      <p:to>
                                        <p:strVal val="visible"/>
                                      </p:to>
                                    </p:set>
                                    <p:animEffect transition="in" filter="dissolve">
                                      <p:cBhvr>
                                        <p:cTn id="37" dur="500"/>
                                        <p:tgtEl>
                                          <p:spTgt spid="8">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8">
                                            <p:txEl>
                                              <p:pRg st="10" end="10"/>
                                            </p:txEl>
                                          </p:spTgt>
                                        </p:tgtEl>
                                        <p:attrNameLst>
                                          <p:attrName>style.visibility</p:attrName>
                                        </p:attrNameLst>
                                      </p:cBhvr>
                                      <p:to>
                                        <p:strVal val="visible"/>
                                      </p:to>
                                    </p:set>
                                    <p:animEffect transition="in" filter="dissolve">
                                      <p:cBhvr>
                                        <p:cTn id="42" dur="500"/>
                                        <p:tgtEl>
                                          <p:spTgt spid="8">
                                            <p:txEl>
                                              <p:pRg st="10" end="10"/>
                                            </p:txEl>
                                          </p:spTgt>
                                        </p:tgtEl>
                                      </p:cBhvr>
                                    </p:animEffect>
                                  </p:childTnLst>
                                </p:cTn>
                              </p:par>
                            </p:childTnLst>
                          </p:cTn>
                        </p:par>
                        <p:par>
                          <p:cTn id="43" fill="hold">
                            <p:stCondLst>
                              <p:cond delay="500"/>
                            </p:stCondLst>
                            <p:childTnLst>
                              <p:par>
                                <p:cTn id="44" presetID="9" presetClass="entr" presetSubtype="0" fill="hold" nodeType="afterEffect">
                                  <p:stCondLst>
                                    <p:cond delay="0"/>
                                  </p:stCondLst>
                                  <p:childTnLst>
                                    <p:set>
                                      <p:cBhvr>
                                        <p:cTn id="45" dur="1" fill="hold">
                                          <p:stCondLst>
                                            <p:cond delay="0"/>
                                          </p:stCondLst>
                                        </p:cTn>
                                        <p:tgtEl>
                                          <p:spTgt spid="8">
                                            <p:txEl>
                                              <p:pRg st="11" end="11"/>
                                            </p:txEl>
                                          </p:spTgt>
                                        </p:tgtEl>
                                        <p:attrNameLst>
                                          <p:attrName>style.visibility</p:attrName>
                                        </p:attrNameLst>
                                      </p:cBhvr>
                                      <p:to>
                                        <p:strVal val="visible"/>
                                      </p:to>
                                    </p:set>
                                    <p:animEffect transition="in" filter="dissolve">
                                      <p:cBhvr>
                                        <p:cTn id="46"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403648" y="260648"/>
            <a:ext cx="7071940"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1.1</a:t>
            </a:r>
            <a:r>
              <a:rPr lang="en-US" altLang="zh-CN" sz="3600" b="1" dirty="0">
                <a:solidFill>
                  <a:srgbClr val="7030A0"/>
                </a:solidFill>
                <a:latin typeface="宋体" pitchFamily="2" charset="-122"/>
              </a:rPr>
              <a:t>  </a:t>
            </a:r>
            <a:r>
              <a:rPr lang="en-US" altLang="zh-CN" sz="3600" b="1" dirty="0">
                <a:solidFill>
                  <a:srgbClr val="7030A0"/>
                </a:solidFill>
                <a:latin typeface="Times New Roman" pitchFamily="18" charset="0"/>
                <a:cs typeface="Times New Roman" pitchFamily="18" charset="0"/>
              </a:rPr>
              <a:t>EDA</a:t>
            </a:r>
            <a:r>
              <a:rPr lang="zh-CN" altLang="en-US" sz="3600" b="1" dirty="0">
                <a:solidFill>
                  <a:srgbClr val="7030A0"/>
                </a:solidFill>
                <a:latin typeface="Times New Roman" pitchFamily="18" charset="0"/>
                <a:cs typeface="Times New Roman" pitchFamily="18" charset="0"/>
              </a:rPr>
              <a:t>技术及其发展 </a:t>
            </a:r>
          </a:p>
        </p:txBody>
      </p:sp>
      <p:sp>
        <p:nvSpPr>
          <p:cNvPr id="16" name="Text Box 13"/>
          <p:cNvSpPr txBox="1">
            <a:spLocks noChangeArrowheads="1"/>
          </p:cNvSpPr>
          <p:nvPr/>
        </p:nvSpPr>
        <p:spPr bwMode="auto">
          <a:xfrm>
            <a:off x="1403648" y="1331640"/>
            <a:ext cx="69847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0070C0"/>
                </a:solidFill>
                <a:latin typeface="Times New Roman" panose="02020603050405020304" pitchFamily="18" charset="0"/>
                <a:cs typeface="Times New Roman" panose="02020603050405020304" pitchFamily="18" charset="0"/>
              </a:rPr>
              <a:t>什么是</a:t>
            </a:r>
            <a:r>
              <a:rPr lang="en-US" altLang="zh-CN" sz="2800" b="1" dirty="0">
                <a:solidFill>
                  <a:srgbClr val="0070C0"/>
                </a:solidFill>
                <a:latin typeface="Times New Roman" panose="02020603050405020304" pitchFamily="18" charset="0"/>
                <a:cs typeface="Times New Roman" panose="02020603050405020304" pitchFamily="18" charset="0"/>
              </a:rPr>
              <a:t>EDA?</a:t>
            </a:r>
            <a:endParaRPr lang="zh-CN" altLang="en-US" sz="2800" b="1" dirty="0">
              <a:solidFill>
                <a:srgbClr val="0070C0"/>
              </a:solidFill>
              <a:latin typeface="Times New Roman" panose="02020603050405020304" pitchFamily="18" charset="0"/>
              <a:cs typeface="Times New Roman" panose="02020603050405020304" pitchFamily="18" charset="0"/>
            </a:endParaRPr>
          </a:p>
        </p:txBody>
      </p:sp>
      <p:sp>
        <p:nvSpPr>
          <p:cNvPr id="3" name="矩形 2"/>
          <p:cNvSpPr/>
          <p:nvPr/>
        </p:nvSpPr>
        <p:spPr>
          <a:xfrm>
            <a:off x="1619672" y="2060848"/>
            <a:ext cx="6912768" cy="1684244"/>
          </a:xfrm>
          <a:prstGeom prst="rect">
            <a:avLst/>
          </a:prstGeom>
        </p:spPr>
        <p:txBody>
          <a:bodyPr wrap="square">
            <a:spAutoFit/>
          </a:bodyPr>
          <a:lstStyle/>
          <a:p>
            <a:pPr>
              <a:lnSpc>
                <a:spcPct val="110000"/>
              </a:lnSpc>
            </a:pPr>
            <a:r>
              <a:rPr lang="en-US" altLang="zh-CN" sz="2400" b="1" dirty="0">
                <a:latin typeface="Times New Roman" panose="02020603050405020304" pitchFamily="18" charset="0"/>
                <a:cs typeface="Times New Roman" panose="02020603050405020304" pitchFamily="18" charset="0"/>
              </a:rPr>
              <a:t>EDA (</a:t>
            </a:r>
            <a:r>
              <a:rPr lang="en-US" altLang="zh-CN" sz="2400" b="1" dirty="0">
                <a:solidFill>
                  <a:srgbClr val="FF0000"/>
                </a:solidFill>
                <a:latin typeface="Times New Roman" panose="02020603050405020304" pitchFamily="18" charset="0"/>
                <a:cs typeface="Times New Roman" panose="02020603050405020304" pitchFamily="18" charset="0"/>
              </a:rPr>
              <a:t>E</a:t>
            </a:r>
            <a:r>
              <a:rPr lang="en-US" altLang="zh-CN" sz="2400" b="1" dirty="0">
                <a:latin typeface="Times New Roman" panose="02020603050405020304" pitchFamily="18" charset="0"/>
                <a:cs typeface="Times New Roman" panose="02020603050405020304" pitchFamily="18" charset="0"/>
              </a:rPr>
              <a:t>lectronic </a:t>
            </a:r>
            <a:r>
              <a:rPr lang="en-US" altLang="zh-CN" sz="2400" b="1" dirty="0">
                <a:solidFill>
                  <a:srgbClr val="FF0000"/>
                </a:solidFill>
                <a:latin typeface="Times New Roman" panose="02020603050405020304" pitchFamily="18" charset="0"/>
                <a:cs typeface="Times New Roman" panose="02020603050405020304" pitchFamily="18" charset="0"/>
              </a:rPr>
              <a:t>D</a:t>
            </a:r>
            <a:r>
              <a:rPr lang="en-US" altLang="zh-CN" sz="2400" b="1" dirty="0">
                <a:latin typeface="Times New Roman" panose="02020603050405020304" pitchFamily="18" charset="0"/>
                <a:cs typeface="Times New Roman" panose="02020603050405020304" pitchFamily="18" charset="0"/>
              </a:rPr>
              <a:t>esign </a:t>
            </a:r>
            <a:r>
              <a:rPr lang="en-US" altLang="zh-CN" sz="2400" b="1" dirty="0">
                <a:solidFill>
                  <a:srgbClr val="FF0000"/>
                </a:solidFill>
                <a:latin typeface="Times New Roman" panose="02020603050405020304" pitchFamily="18" charset="0"/>
                <a:cs typeface="Times New Roman" panose="02020603050405020304" pitchFamily="18" charset="0"/>
              </a:rPr>
              <a:t>A</a:t>
            </a:r>
            <a:r>
              <a:rPr lang="en-US" altLang="zh-CN" sz="2400" b="1" dirty="0">
                <a:latin typeface="Times New Roman" panose="02020603050405020304" pitchFamily="18" charset="0"/>
                <a:cs typeface="Times New Roman" panose="02020603050405020304" pitchFamily="18" charset="0"/>
              </a:rPr>
              <a:t>utomation</a:t>
            </a:r>
            <a:r>
              <a:rPr lang="zh-CN" altLang="en-US" sz="2400" b="1" dirty="0">
                <a:latin typeface="Times New Roman" panose="02020603050405020304" pitchFamily="18" charset="0"/>
                <a:cs typeface="Times New Roman" panose="02020603050405020304" pitchFamily="18" charset="0"/>
              </a:rPr>
              <a:t>，电子设计自动化</a:t>
            </a:r>
            <a:r>
              <a:rPr lang="en-US" altLang="zh-CN" sz="2400" b="1" dirty="0">
                <a:latin typeface="Times New Roman" panose="02020603050405020304" pitchFamily="18" charset="0"/>
                <a:cs typeface="Times New Roman" panose="02020603050405020304" pitchFamily="18" charset="0"/>
              </a:rPr>
              <a:t>)</a:t>
            </a:r>
            <a:r>
              <a:rPr lang="en-US" altLang="zh-CN" sz="2400" dirty="0"/>
              <a:t>	</a:t>
            </a:r>
            <a:r>
              <a:rPr lang="zh-CN" altLang="en-US" sz="2400" dirty="0">
                <a:latin typeface="Times New Roman" panose="02020603050405020304" pitchFamily="18" charset="0"/>
                <a:cs typeface="Times New Roman" panose="02020603050405020304" pitchFamily="18" charset="0"/>
              </a:rPr>
              <a:t>就是以计算机为工作平台，以</a:t>
            </a:r>
            <a:r>
              <a:rPr lang="en-US" altLang="zh-CN" sz="2400" dirty="0">
                <a:latin typeface="Times New Roman" panose="02020603050405020304" pitchFamily="18" charset="0"/>
                <a:cs typeface="Times New Roman" panose="02020603050405020304" pitchFamily="18" charset="0"/>
              </a:rPr>
              <a:t>EDA</a:t>
            </a:r>
            <a:r>
              <a:rPr lang="zh-CN" altLang="en-US" sz="2400" dirty="0">
                <a:latin typeface="Times New Roman" panose="02020603050405020304" pitchFamily="18" charset="0"/>
                <a:cs typeface="Times New Roman" panose="02020603050405020304" pitchFamily="18" charset="0"/>
              </a:rPr>
              <a:t>软件工具为开发环境，以</a:t>
            </a:r>
            <a:r>
              <a:rPr lang="en-US" altLang="zh-CN" sz="2400" dirty="0">
                <a:latin typeface="Times New Roman" panose="02020603050405020304" pitchFamily="18" charset="0"/>
                <a:cs typeface="Times New Roman" panose="02020603050405020304" pitchFamily="18" charset="0"/>
              </a:rPr>
              <a:t>PLD</a:t>
            </a:r>
            <a:r>
              <a:rPr lang="zh-CN" altLang="en-US" sz="2400" dirty="0">
                <a:latin typeface="Times New Roman" panose="02020603050405020304" pitchFamily="18" charset="0"/>
                <a:cs typeface="Times New Roman" panose="02020603050405020304" pitchFamily="18" charset="0"/>
              </a:rPr>
              <a:t>器件或者</a:t>
            </a:r>
            <a:r>
              <a:rPr lang="en-US" altLang="zh-CN" sz="2400" dirty="0">
                <a:latin typeface="Times New Roman" panose="02020603050405020304" pitchFamily="18" charset="0"/>
                <a:cs typeface="Times New Roman" panose="02020603050405020304" pitchFamily="18" charset="0"/>
              </a:rPr>
              <a:t>ASIC</a:t>
            </a:r>
            <a:r>
              <a:rPr lang="zh-CN" altLang="en-US" sz="2400" dirty="0">
                <a:latin typeface="Times New Roman" panose="02020603050405020304" pitchFamily="18" charset="0"/>
                <a:cs typeface="Times New Roman" panose="02020603050405020304" pitchFamily="18" charset="0"/>
              </a:rPr>
              <a:t>专用集成电路为目标器件设计实现电路系统的一种技术。</a:t>
            </a: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a:t>
            </a:fld>
            <a:endParaRPr lang="zh-CN" altLang="en-US" dirty="0"/>
          </a:p>
        </p:txBody>
      </p:sp>
      <p:graphicFrame>
        <p:nvGraphicFramePr>
          <p:cNvPr id="2" name="对象 1"/>
          <p:cNvGraphicFramePr>
            <a:graphicFrameLocks noChangeAspect="1"/>
          </p:cNvGraphicFramePr>
          <p:nvPr>
            <p:extLst>
              <p:ext uri="{D42A27DB-BD31-4B8C-83A1-F6EECF244321}">
                <p14:modId xmlns:p14="http://schemas.microsoft.com/office/powerpoint/2010/main" val="618677072"/>
              </p:ext>
            </p:extLst>
          </p:nvPr>
        </p:nvGraphicFramePr>
        <p:xfrm>
          <a:off x="3731840" y="3870176"/>
          <a:ext cx="4800600" cy="2028825"/>
        </p:xfrm>
        <a:graphic>
          <a:graphicData uri="http://schemas.openxmlformats.org/presentationml/2006/ole">
            <mc:AlternateContent xmlns:mc="http://schemas.openxmlformats.org/markup-compatibility/2006">
              <mc:Choice xmlns:v="urn:schemas-microsoft-com:vml" Requires="v">
                <p:oleObj name="Flash 影片" r:id="rId3" imgW="6027480" imgH="3968280" progId="Flash.Movie">
                  <p:embed/>
                </p:oleObj>
              </mc:Choice>
              <mc:Fallback>
                <p:oleObj name="Flash 影片" r:id="rId3" imgW="6027480" imgH="3968280" progId="Flash.Movie">
                  <p:embed/>
                  <p:pic>
                    <p:nvPicPr>
                      <p:cNvPr id="2"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1840" y="3870176"/>
                        <a:ext cx="4800600" cy="202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矩形 8"/>
          <p:cNvSpPr/>
          <p:nvPr/>
        </p:nvSpPr>
        <p:spPr>
          <a:xfrm>
            <a:off x="1187624" y="5293904"/>
            <a:ext cx="5688632" cy="1172629"/>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nSpc>
                <a:spcPct val="130000"/>
              </a:lnSpc>
            </a:pPr>
            <a:r>
              <a:rPr lang="zh-CN" altLang="en-US" b="1" dirty="0">
                <a:latin typeface="Times New Roman" panose="02020603050405020304" pitchFamily="18" charset="0"/>
                <a:cs typeface="Times New Roman" panose="02020603050405020304" pitchFamily="18" charset="0"/>
              </a:rPr>
              <a:t>大规模可编程逻辑器件</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载体</a:t>
            </a:r>
          </a:p>
          <a:p>
            <a:pPr>
              <a:lnSpc>
                <a:spcPct val="130000"/>
              </a:lnSpc>
            </a:pPr>
            <a:r>
              <a:rPr lang="zh-CN" altLang="en-US" b="1" dirty="0">
                <a:latin typeface="Times New Roman" panose="02020603050405020304" pitchFamily="18" charset="0"/>
                <a:cs typeface="Times New Roman" panose="02020603050405020304" pitchFamily="18" charset="0"/>
              </a:rPr>
              <a:t>硬件描述语言（</a:t>
            </a:r>
            <a:r>
              <a:rPr lang="en-US" altLang="zh-CN" b="1" dirty="0">
                <a:latin typeface="Times New Roman" panose="02020603050405020304" pitchFamily="18" charset="0"/>
                <a:cs typeface="Times New Roman" panose="02020603050405020304" pitchFamily="18" charset="0"/>
              </a:rPr>
              <a:t>HDL</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描述方式</a:t>
            </a:r>
          </a:p>
          <a:p>
            <a:pPr>
              <a:lnSpc>
                <a:spcPct val="130000"/>
              </a:lnSpc>
            </a:pPr>
            <a:r>
              <a:rPr lang="zh-CN" altLang="en-US" b="1" dirty="0">
                <a:latin typeface="Times New Roman" panose="02020603050405020304" pitchFamily="18" charset="0"/>
                <a:cs typeface="Times New Roman" panose="02020603050405020304" pitchFamily="18" charset="0"/>
              </a:rPr>
              <a:t>开发软件（</a:t>
            </a:r>
            <a:r>
              <a:rPr lang="en-US" altLang="zh-CN" b="1" dirty="0">
                <a:latin typeface="Times New Roman" panose="02020603050405020304" pitchFamily="18" charset="0"/>
                <a:cs typeface="Times New Roman" panose="02020603050405020304" pitchFamily="18" charset="0"/>
              </a:rPr>
              <a:t>MODELSIM</a:t>
            </a:r>
            <a:r>
              <a:rPr lang="zh-CN" altLang="en-US" b="1" dirty="0">
                <a:latin typeface="Times New Roman" panose="02020603050405020304" pitchFamily="18" charset="0"/>
                <a:cs typeface="Times New Roman" panose="02020603050405020304" pitchFamily="18" charset="0"/>
              </a:rPr>
              <a:t>、</a:t>
            </a:r>
            <a:r>
              <a:rPr lang="en-US" altLang="zh-CN" b="1" dirty="0">
                <a:latin typeface="Times New Roman" panose="02020603050405020304" pitchFamily="18" charset="0"/>
                <a:cs typeface="Times New Roman" panose="02020603050405020304" pitchFamily="18" charset="0"/>
              </a:rPr>
              <a:t>QUARTUS II</a:t>
            </a:r>
            <a:r>
              <a:rPr lang="zh-CN" altLang="en-US" b="1" dirty="0">
                <a:latin typeface="Times New Roman" panose="02020603050405020304" pitchFamily="18" charset="0"/>
                <a:cs typeface="Times New Roman" panose="02020603050405020304" pitchFamily="18" charset="0"/>
              </a:rPr>
              <a:t>等）</a:t>
            </a:r>
            <a:r>
              <a:rPr lang="en-US" altLang="zh-CN" b="1" dirty="0">
                <a:latin typeface="Times New Roman" panose="02020603050405020304" pitchFamily="18" charset="0"/>
                <a:cs typeface="Times New Roman" panose="02020603050405020304" pitchFamily="18" charset="0"/>
              </a:rPr>
              <a:t>-----</a:t>
            </a:r>
            <a:r>
              <a:rPr lang="zh-CN" altLang="en-US" b="1" dirty="0">
                <a:latin typeface="Times New Roman" panose="02020603050405020304" pitchFamily="18" charset="0"/>
                <a:cs typeface="Times New Roman" panose="02020603050405020304" pitchFamily="18" charset="0"/>
              </a:rPr>
              <a:t>工具</a:t>
            </a:r>
            <a:endParaRPr lang="zh-CN" altLang="en-US" dirty="0"/>
          </a:p>
        </p:txBody>
      </p:sp>
    </p:spTree>
    <p:extLst>
      <p:ext uri="{BB962C8B-B14F-4D97-AF65-F5344CB8AC3E}">
        <p14:creationId xmlns:p14="http://schemas.microsoft.com/office/powerpoint/2010/main" val="81127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5132" y="450889"/>
            <a:ext cx="7861364"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chemeClr val="hlink"/>
              </a:buClr>
              <a:buNone/>
            </a:pPr>
            <a:r>
              <a:rPr lang="en-US" altLang="zh-CN" b="1" dirty="0">
                <a:solidFill>
                  <a:srgbClr val="000000"/>
                </a:solidFill>
                <a:latin typeface="Times New Roman" pitchFamily="18" charset="0"/>
                <a:cs typeface="Times New Roman" pitchFamily="18" charset="0"/>
              </a:rPr>
              <a:t>§1.9.2 HDL</a:t>
            </a:r>
            <a:r>
              <a:rPr lang="zh-CN" altLang="en-US" b="1" dirty="0">
                <a:solidFill>
                  <a:srgbClr val="000000"/>
                </a:solidFill>
                <a:latin typeface="Times New Roman" pitchFamily="18" charset="0"/>
                <a:cs typeface="Times New Roman" pitchFamily="18" charset="0"/>
              </a:rPr>
              <a:t>综合器</a:t>
            </a:r>
          </a:p>
        </p:txBody>
      </p:sp>
      <p:sp>
        <p:nvSpPr>
          <p:cNvPr id="8" name="矩形 7"/>
          <p:cNvSpPr/>
          <p:nvPr/>
        </p:nvSpPr>
        <p:spPr>
          <a:xfrm>
            <a:off x="1613339" y="1268760"/>
            <a:ext cx="6984950" cy="5244513"/>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比较常用、性能良好的</a:t>
            </a:r>
            <a:r>
              <a:rPr lang="en-US" altLang="zh-CN" sz="2200" b="1" dirty="0">
                <a:solidFill>
                  <a:srgbClr val="000514"/>
                </a:solidFill>
                <a:latin typeface="Times New Roman" pitchFamily="18" charset="0"/>
                <a:cs typeface="Times New Roman" pitchFamily="18" charset="0"/>
              </a:rPr>
              <a:t>FPGA</a:t>
            </a:r>
            <a:r>
              <a:rPr lang="zh-CN" altLang="en-US" sz="2200" b="1" dirty="0">
                <a:solidFill>
                  <a:srgbClr val="000514"/>
                </a:solidFill>
                <a:latin typeface="Times New Roman" pitchFamily="18" charset="0"/>
                <a:cs typeface="Times New Roman" pitchFamily="18" charset="0"/>
              </a:rPr>
              <a:t>设计的</a:t>
            </a:r>
            <a:r>
              <a:rPr lang="en-US" altLang="zh-CN" sz="2200" b="1" dirty="0">
                <a:solidFill>
                  <a:srgbClr val="000514"/>
                </a:solidFill>
                <a:latin typeface="Times New Roman" pitchFamily="18" charset="0"/>
                <a:cs typeface="Times New Roman" pitchFamily="18" charset="0"/>
              </a:rPr>
              <a:t>HDL</a:t>
            </a:r>
            <a:r>
              <a:rPr lang="zh-CN" altLang="en-US" sz="2200" b="1" dirty="0">
                <a:solidFill>
                  <a:srgbClr val="000514"/>
                </a:solidFill>
                <a:latin typeface="Times New Roman" pitchFamily="18" charset="0"/>
                <a:cs typeface="Times New Roman" pitchFamily="18" charset="0"/>
              </a:rPr>
              <a:t>综合器有</a:t>
            </a:r>
            <a:endParaRPr lang="en-US" altLang="zh-CN" sz="2200" b="1" dirty="0">
              <a:solidFill>
                <a:srgbClr val="000514"/>
              </a:solidFill>
              <a:latin typeface="Times New Roman" pitchFamily="18" charset="0"/>
              <a:cs typeface="Times New Roman" pitchFamily="18" charset="0"/>
            </a:endParaRPr>
          </a:p>
          <a:p>
            <a:pPr marL="594900" indent="-342900">
              <a:lnSpc>
                <a:spcPct val="110000"/>
              </a:lnSpc>
              <a:spcAft>
                <a:spcPts val="600"/>
              </a:spcAft>
              <a:buClr>
                <a:schemeClr val="tx1"/>
              </a:buClr>
              <a:buFont typeface="Arial" panose="020B0604020202020204" pitchFamily="34" charset="0"/>
              <a:buChar char="•"/>
            </a:pPr>
            <a:r>
              <a:rPr lang="en-US" altLang="zh-CN" sz="2000" b="1" dirty="0">
                <a:solidFill>
                  <a:srgbClr val="7030A0"/>
                </a:solidFill>
                <a:latin typeface="Times New Roman" pitchFamily="18" charset="0"/>
                <a:cs typeface="Times New Roman" pitchFamily="18" charset="0"/>
              </a:rPr>
              <a:t>Synopsys</a:t>
            </a:r>
            <a:r>
              <a:rPr lang="zh-CN" altLang="en-US" sz="2000" b="1" dirty="0">
                <a:solidFill>
                  <a:srgbClr val="7030A0"/>
                </a:solidFill>
                <a:latin typeface="Times New Roman" pitchFamily="18" charset="0"/>
                <a:cs typeface="Times New Roman" pitchFamily="18" charset="0"/>
              </a:rPr>
              <a:t>公司的</a:t>
            </a:r>
            <a:r>
              <a:rPr lang="en-US" altLang="zh-CN" sz="2000" b="1" dirty="0" err="1">
                <a:solidFill>
                  <a:srgbClr val="7030A0"/>
                </a:solidFill>
                <a:latin typeface="Times New Roman" pitchFamily="18" charset="0"/>
                <a:cs typeface="Times New Roman" pitchFamily="18" charset="0"/>
              </a:rPr>
              <a:t>Synplify</a:t>
            </a:r>
            <a:r>
              <a:rPr lang="en-US" altLang="zh-CN" sz="2000" b="1" dirty="0">
                <a:solidFill>
                  <a:srgbClr val="7030A0"/>
                </a:solidFill>
                <a:latin typeface="Times New Roman" pitchFamily="18" charset="0"/>
                <a:cs typeface="Times New Roman" pitchFamily="18" charset="0"/>
              </a:rPr>
              <a:t> Pro</a:t>
            </a:r>
            <a:r>
              <a:rPr lang="zh-CN" altLang="en-US" sz="2000" b="1" dirty="0">
                <a:solidFill>
                  <a:srgbClr val="7030A0"/>
                </a:solidFill>
                <a:latin typeface="Times New Roman" pitchFamily="18" charset="0"/>
                <a:cs typeface="Times New Roman" pitchFamily="18" charset="0"/>
              </a:rPr>
              <a:t>综合器</a:t>
            </a:r>
            <a:endParaRPr lang="en-US" altLang="zh-CN" sz="2000" b="1" dirty="0">
              <a:solidFill>
                <a:srgbClr val="7030A0"/>
              </a:solidFill>
              <a:latin typeface="Times New Roman" pitchFamily="18" charset="0"/>
              <a:cs typeface="Times New Roman" pitchFamily="18" charset="0"/>
            </a:endParaRPr>
          </a:p>
          <a:p>
            <a:pPr marL="594900" indent="-342900">
              <a:lnSpc>
                <a:spcPct val="110000"/>
              </a:lnSpc>
              <a:spcAft>
                <a:spcPts val="600"/>
              </a:spcAft>
              <a:buClr>
                <a:schemeClr val="tx1"/>
              </a:buClr>
              <a:buFont typeface="Arial" panose="020B0604020202020204" pitchFamily="34" charset="0"/>
              <a:buChar char="•"/>
            </a:pPr>
            <a:r>
              <a:rPr lang="en-US" altLang="zh-CN" sz="2000" b="1" dirty="0">
                <a:solidFill>
                  <a:srgbClr val="7030A0"/>
                </a:solidFill>
                <a:latin typeface="Times New Roman" pitchFamily="18" charset="0"/>
                <a:cs typeface="Times New Roman" pitchFamily="18" charset="0"/>
              </a:rPr>
              <a:t>Synopsys</a:t>
            </a:r>
            <a:r>
              <a:rPr lang="zh-CN" altLang="en-US" sz="2000" b="1" dirty="0">
                <a:solidFill>
                  <a:srgbClr val="7030A0"/>
                </a:solidFill>
                <a:latin typeface="Times New Roman" pitchFamily="18" charset="0"/>
                <a:cs typeface="Times New Roman" pitchFamily="18" charset="0"/>
              </a:rPr>
              <a:t>公司的</a:t>
            </a:r>
            <a:r>
              <a:rPr lang="en-US" altLang="zh-CN" sz="2000" b="1" dirty="0">
                <a:solidFill>
                  <a:srgbClr val="7030A0"/>
                </a:solidFill>
                <a:latin typeface="Times New Roman" pitchFamily="18" charset="0"/>
                <a:cs typeface="Times New Roman" pitchFamily="18" charset="0"/>
              </a:rPr>
              <a:t>DC-FPGA</a:t>
            </a:r>
            <a:r>
              <a:rPr lang="zh-CN" altLang="en-US" sz="2000" b="1" dirty="0">
                <a:solidFill>
                  <a:srgbClr val="7030A0"/>
                </a:solidFill>
                <a:latin typeface="Times New Roman" pitchFamily="18" charset="0"/>
                <a:cs typeface="Times New Roman" pitchFamily="18" charset="0"/>
              </a:rPr>
              <a:t>综合器</a:t>
            </a:r>
            <a:endParaRPr lang="en-US" altLang="zh-CN" sz="2000" b="1" dirty="0">
              <a:solidFill>
                <a:srgbClr val="7030A0"/>
              </a:solidFill>
              <a:latin typeface="Times New Roman" pitchFamily="18" charset="0"/>
              <a:cs typeface="Times New Roman" pitchFamily="18" charset="0"/>
            </a:endParaRPr>
          </a:p>
          <a:p>
            <a:pPr marL="594900" indent="-342900">
              <a:lnSpc>
                <a:spcPct val="110000"/>
              </a:lnSpc>
              <a:spcAft>
                <a:spcPts val="1200"/>
              </a:spcAft>
              <a:buClr>
                <a:schemeClr val="tx1"/>
              </a:buClr>
              <a:buFont typeface="Arial" panose="020B0604020202020204" pitchFamily="34" charset="0"/>
              <a:buChar char="•"/>
            </a:pPr>
            <a:r>
              <a:rPr lang="en-US" altLang="zh-CN" sz="2000" b="1" dirty="0">
                <a:solidFill>
                  <a:srgbClr val="7030A0"/>
                </a:solidFill>
                <a:latin typeface="Times New Roman" pitchFamily="18" charset="0"/>
                <a:cs typeface="Times New Roman" pitchFamily="18" charset="0"/>
              </a:rPr>
              <a:t>Mentor</a:t>
            </a:r>
            <a:r>
              <a:rPr lang="zh-CN" altLang="en-US" sz="2000" b="1" dirty="0">
                <a:solidFill>
                  <a:srgbClr val="7030A0"/>
                </a:solidFill>
                <a:latin typeface="Times New Roman" pitchFamily="18" charset="0"/>
                <a:cs typeface="Times New Roman" pitchFamily="18" charset="0"/>
              </a:rPr>
              <a:t>的</a:t>
            </a:r>
            <a:r>
              <a:rPr lang="en-US" altLang="zh-CN" sz="2000" b="1" dirty="0">
                <a:solidFill>
                  <a:srgbClr val="7030A0"/>
                </a:solidFill>
                <a:latin typeface="Times New Roman" pitchFamily="18" charset="0"/>
                <a:cs typeface="Times New Roman" pitchFamily="18" charset="0"/>
              </a:rPr>
              <a:t>Leonardo Spectrum</a:t>
            </a:r>
            <a:r>
              <a:rPr lang="zh-CN" altLang="en-US" sz="2000" b="1" dirty="0">
                <a:solidFill>
                  <a:srgbClr val="7030A0"/>
                </a:solidFill>
                <a:latin typeface="Times New Roman" pitchFamily="18" charset="0"/>
                <a:cs typeface="Times New Roman" pitchFamily="18" charset="0"/>
              </a:rPr>
              <a:t>综合器和</a:t>
            </a:r>
            <a:r>
              <a:rPr lang="en-US" altLang="zh-CN" sz="2000" b="1" dirty="0">
                <a:solidFill>
                  <a:srgbClr val="7030A0"/>
                </a:solidFill>
                <a:latin typeface="Times New Roman" pitchFamily="18" charset="0"/>
                <a:cs typeface="Times New Roman" pitchFamily="18" charset="0"/>
              </a:rPr>
              <a:t>Precision RTL Synthesis</a:t>
            </a:r>
            <a:r>
              <a:rPr lang="zh-CN" altLang="en-US" sz="2000" b="1" dirty="0">
                <a:solidFill>
                  <a:srgbClr val="7030A0"/>
                </a:solidFill>
                <a:latin typeface="Times New Roman" pitchFamily="18" charset="0"/>
                <a:cs typeface="Times New Roman" pitchFamily="18" charset="0"/>
              </a:rPr>
              <a:t>综合器</a:t>
            </a:r>
            <a:endParaRPr lang="en-US" altLang="zh-CN" sz="2000" b="1" dirty="0">
              <a:solidFill>
                <a:srgbClr val="7030A0"/>
              </a:solidFill>
              <a:latin typeface="Times New Roman" pitchFamily="18" charset="0"/>
              <a:cs typeface="Times New Roman" pitchFamily="18" charset="0"/>
            </a:endParaRPr>
          </a:p>
          <a:p>
            <a:pPr marL="342000" indent="-342900">
              <a:lnSpc>
                <a:spcPct val="110000"/>
              </a:lnSpc>
              <a:spcAft>
                <a:spcPts val="600"/>
              </a:spcAft>
              <a:buClr>
                <a:schemeClr val="tx1"/>
              </a:buClr>
              <a:buFont typeface="Wingdings" panose="05000000000000000000" pitchFamily="2" charset="2"/>
              <a:buChar char="Ø"/>
            </a:pPr>
            <a:r>
              <a:rPr lang="zh-CN" altLang="en-US" sz="2200" b="1" dirty="0">
                <a:solidFill>
                  <a:srgbClr val="000514"/>
                </a:solidFill>
                <a:latin typeface="Times New Roman" pitchFamily="18" charset="0"/>
                <a:cs typeface="Times New Roman" pitchFamily="18" charset="0"/>
              </a:rPr>
              <a:t>综合器把</a:t>
            </a:r>
            <a:r>
              <a:rPr lang="en-US" altLang="zh-CN" sz="2200" b="1" dirty="0">
                <a:solidFill>
                  <a:srgbClr val="000514"/>
                </a:solidFill>
                <a:latin typeface="Times New Roman" pitchFamily="18" charset="0"/>
                <a:cs typeface="Times New Roman" pitchFamily="18" charset="0"/>
              </a:rPr>
              <a:t>Verilog/VHDL</a:t>
            </a:r>
            <a:r>
              <a:rPr lang="zh-CN" altLang="en-US" sz="2200" b="1" dirty="0">
                <a:solidFill>
                  <a:srgbClr val="000514"/>
                </a:solidFill>
                <a:latin typeface="Times New Roman" pitchFamily="18" charset="0"/>
                <a:cs typeface="Times New Roman" pitchFamily="18" charset="0"/>
              </a:rPr>
              <a:t>语言转化成硬件电路网表时，要经过两个步骤：</a:t>
            </a:r>
            <a:endParaRPr lang="en-US" altLang="zh-CN" sz="2200" b="1" dirty="0">
              <a:solidFill>
                <a:srgbClr val="000514"/>
              </a:solidFill>
              <a:latin typeface="Times New Roman" pitchFamily="18" charset="0"/>
              <a:cs typeface="Times New Roman" pitchFamily="18" charset="0"/>
            </a:endParaRPr>
          </a:p>
          <a:p>
            <a:pPr marL="540000" indent="-288000">
              <a:lnSpc>
                <a:spcPct val="110000"/>
              </a:lnSpc>
              <a:spcAft>
                <a:spcPts val="600"/>
              </a:spcAft>
              <a:buClr>
                <a:schemeClr val="tx1"/>
              </a:buClr>
              <a:buFont typeface="Arial" panose="020B0604020202020204" pitchFamily="34" charset="0"/>
              <a:buChar char="•"/>
            </a:pPr>
            <a:r>
              <a:rPr lang="en-US" altLang="zh-CN" sz="2000" b="1" dirty="0">
                <a:solidFill>
                  <a:srgbClr val="7030A0"/>
                </a:solidFill>
                <a:latin typeface="Times New Roman" pitchFamily="18" charset="0"/>
                <a:cs typeface="Times New Roman" pitchFamily="18" charset="0"/>
              </a:rPr>
              <a:t>HDL</a:t>
            </a:r>
            <a:r>
              <a:rPr lang="zh-CN" altLang="en-US" sz="2000" b="1" dirty="0">
                <a:solidFill>
                  <a:srgbClr val="7030A0"/>
                </a:solidFill>
                <a:latin typeface="Times New Roman" pitchFamily="18" charset="0"/>
                <a:cs typeface="Times New Roman" pitchFamily="18" charset="0"/>
              </a:rPr>
              <a:t>综合器对</a:t>
            </a:r>
            <a:r>
              <a:rPr lang="en-US" altLang="zh-CN" sz="2000" b="1" dirty="0">
                <a:solidFill>
                  <a:srgbClr val="7030A0"/>
                </a:solidFill>
                <a:latin typeface="Times New Roman" pitchFamily="18" charset="0"/>
                <a:cs typeface="Times New Roman" pitchFamily="18" charset="0"/>
              </a:rPr>
              <a:t>Verilog/VHDL</a:t>
            </a:r>
            <a:r>
              <a:rPr lang="zh-CN" altLang="en-US" sz="2000" b="1" dirty="0">
                <a:solidFill>
                  <a:srgbClr val="7030A0"/>
                </a:solidFill>
                <a:latin typeface="Times New Roman" pitchFamily="18" charset="0"/>
                <a:cs typeface="Times New Roman" pitchFamily="18" charset="0"/>
              </a:rPr>
              <a:t>进行分析处理，将其转成相应电路结构或模块（不考虑实际器件的实现，完全与硬件无关）。</a:t>
            </a:r>
            <a:endParaRPr lang="en-US" altLang="zh-CN" sz="2000" b="1" dirty="0">
              <a:solidFill>
                <a:srgbClr val="7030A0"/>
              </a:solidFill>
              <a:latin typeface="Times New Roman" pitchFamily="18" charset="0"/>
              <a:cs typeface="Times New Roman" pitchFamily="18" charset="0"/>
            </a:endParaRPr>
          </a:p>
          <a:p>
            <a:pPr marL="540000" indent="-288000">
              <a:lnSpc>
                <a:spcPct val="110000"/>
              </a:lnSpc>
              <a:spcAft>
                <a:spcPts val="600"/>
              </a:spcAft>
              <a:buClr>
                <a:schemeClr val="tx1"/>
              </a:buClr>
              <a:buFont typeface="Arial" panose="020B0604020202020204" pitchFamily="34" charset="0"/>
              <a:buChar char="•"/>
            </a:pPr>
            <a:r>
              <a:rPr lang="zh-CN" altLang="en-US" sz="2000" b="1" dirty="0">
                <a:solidFill>
                  <a:srgbClr val="7030A0"/>
                </a:solidFill>
                <a:latin typeface="Times New Roman" pitchFamily="18" charset="0"/>
                <a:cs typeface="Times New Roman" pitchFamily="18" charset="0"/>
              </a:rPr>
              <a:t>对实际实现的目标器件的结构进行优化，使之满足指定目标器件硬件特征的各种约束条件，优化关键路径等。</a:t>
            </a:r>
            <a:endParaRPr lang="en-US" altLang="zh-CN" sz="2000" b="1" dirty="0">
              <a:solidFill>
                <a:srgbClr val="7030A0"/>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endParaRPr lang="en-US" altLang="zh-CN" sz="2200" b="1" dirty="0">
              <a:solidFill>
                <a:srgbClr val="000514"/>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40</a:t>
            </a:fld>
            <a:endParaRPr lang="zh-CN" altLang="en-US" dirty="0"/>
          </a:p>
        </p:txBody>
      </p:sp>
    </p:spTree>
    <p:extLst>
      <p:ext uri="{BB962C8B-B14F-4D97-AF65-F5344CB8AC3E}">
        <p14:creationId xmlns:p14="http://schemas.microsoft.com/office/powerpoint/2010/main" val="179402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dissolve">
                                      <p:cBhvr>
                                        <p:cTn id="11" dur="500"/>
                                        <p:tgtEl>
                                          <p:spTgt spid="8">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dissolve">
                                      <p:cBhvr>
                                        <p:cTn id="15" dur="500"/>
                                        <p:tgtEl>
                                          <p:spTgt spid="8">
                                            <p:txEl>
                                              <p:pRg st="2" end="2"/>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dissolve">
                                      <p:cBhvr>
                                        <p:cTn id="19" dur="500"/>
                                        <p:tgtEl>
                                          <p:spTgt spid="8">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dissolve">
                                      <p:cBhvr>
                                        <p:cTn id="24" dur="500"/>
                                        <p:tgtEl>
                                          <p:spTgt spid="8">
                                            <p:txEl>
                                              <p:pRg st="4" end="4"/>
                                            </p:txEl>
                                          </p:spTgt>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dissolve">
                                      <p:cBhvr>
                                        <p:cTn id="28" dur="500"/>
                                        <p:tgtEl>
                                          <p:spTgt spid="8">
                                            <p:txEl>
                                              <p:pRg st="5" end="5"/>
                                            </p:txEl>
                                          </p:spTgt>
                                        </p:tgtEl>
                                      </p:cBhvr>
                                    </p:animEffect>
                                  </p:childTnLst>
                                </p:cTn>
                              </p:par>
                            </p:childTnLst>
                          </p:cTn>
                        </p:par>
                        <p:par>
                          <p:cTn id="29" fill="hold">
                            <p:stCondLst>
                              <p:cond delay="1000"/>
                            </p:stCondLst>
                            <p:childTnLst>
                              <p:par>
                                <p:cTn id="30" presetID="9" presetClass="entr" presetSubtype="0" fill="hold" nodeType="after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dissolve">
                                      <p:cBhvr>
                                        <p:cTn id="32"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5132" y="594905"/>
            <a:ext cx="7861364"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chemeClr val="hlink"/>
              </a:buClr>
              <a:buNone/>
            </a:pPr>
            <a:r>
              <a:rPr lang="en-US" altLang="zh-CN" b="1" dirty="0">
                <a:solidFill>
                  <a:srgbClr val="000000"/>
                </a:solidFill>
                <a:latin typeface="Times New Roman" pitchFamily="18" charset="0"/>
                <a:cs typeface="Times New Roman" pitchFamily="18" charset="0"/>
              </a:rPr>
              <a:t>§1.9.3 </a:t>
            </a:r>
            <a:r>
              <a:rPr lang="zh-CN" altLang="en-US" b="1" dirty="0">
                <a:solidFill>
                  <a:srgbClr val="000000"/>
                </a:solidFill>
                <a:latin typeface="Times New Roman" pitchFamily="18" charset="0"/>
                <a:cs typeface="Times New Roman" pitchFamily="18" charset="0"/>
              </a:rPr>
              <a:t>仿真器</a:t>
            </a:r>
          </a:p>
        </p:txBody>
      </p:sp>
      <p:sp>
        <p:nvSpPr>
          <p:cNvPr id="8" name="矩形 7"/>
          <p:cNvSpPr/>
          <p:nvPr/>
        </p:nvSpPr>
        <p:spPr>
          <a:xfrm>
            <a:off x="1613339" y="1579087"/>
            <a:ext cx="6984950" cy="3379387"/>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zh-CN" altLang="en-US" sz="2200" b="1" dirty="0">
                <a:solidFill>
                  <a:srgbClr val="0000FF"/>
                </a:solidFill>
                <a:latin typeface="Times New Roman" pitchFamily="18" charset="0"/>
                <a:cs typeface="Times New Roman" pitchFamily="18" charset="0"/>
              </a:rPr>
              <a:t>编译型仿真器</a:t>
            </a:r>
            <a:r>
              <a:rPr lang="zh-CN" altLang="en-US" sz="2200" b="1" dirty="0">
                <a:solidFill>
                  <a:srgbClr val="000514"/>
                </a:solidFill>
                <a:latin typeface="Times New Roman" pitchFamily="18" charset="0"/>
                <a:cs typeface="Times New Roman" pitchFamily="18" charset="0"/>
              </a:rPr>
              <a:t>：速度较快，但需要预处理，不便即时修改。</a:t>
            </a:r>
            <a:endParaRPr lang="en-US" altLang="zh-CN" sz="22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200" b="1" dirty="0">
                <a:solidFill>
                  <a:srgbClr val="0000FF"/>
                </a:solidFill>
                <a:latin typeface="Times New Roman" pitchFamily="18" charset="0"/>
                <a:cs typeface="Times New Roman" pitchFamily="18" charset="0"/>
              </a:rPr>
              <a:t>解释型仿真器</a:t>
            </a:r>
            <a:r>
              <a:rPr lang="zh-CN" altLang="en-US" sz="2200" b="1" dirty="0">
                <a:solidFill>
                  <a:srgbClr val="000514"/>
                </a:solidFill>
                <a:latin typeface="Times New Roman" pitchFamily="18" charset="0"/>
                <a:cs typeface="Times New Roman" pitchFamily="18" charset="0"/>
              </a:rPr>
              <a:t>：速度一般，可随时修改仿真环境和条件。</a:t>
            </a:r>
            <a:endParaRPr lang="en-US" altLang="zh-CN" sz="22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endParaRPr lang="en-US" altLang="zh-CN" sz="22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可完成系统级仿真，行为级仿真，</a:t>
            </a:r>
            <a:r>
              <a:rPr lang="en-US" altLang="zh-CN" sz="2200" b="1" dirty="0">
                <a:solidFill>
                  <a:srgbClr val="000514"/>
                </a:solidFill>
                <a:latin typeface="Times New Roman" pitchFamily="18" charset="0"/>
                <a:cs typeface="Times New Roman" pitchFamily="18" charset="0"/>
              </a:rPr>
              <a:t>RTL</a:t>
            </a:r>
            <a:r>
              <a:rPr lang="zh-CN" altLang="en-US" sz="2200" b="1" dirty="0">
                <a:solidFill>
                  <a:srgbClr val="000514"/>
                </a:solidFill>
                <a:latin typeface="Times New Roman" pitchFamily="18" charset="0"/>
                <a:cs typeface="Times New Roman" pitchFamily="18" charset="0"/>
              </a:rPr>
              <a:t>级仿真，门级时序仿真。</a:t>
            </a:r>
            <a:endParaRPr lang="en-US" altLang="zh-CN" sz="22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常用的</a:t>
            </a:r>
            <a:r>
              <a:rPr lang="en-US" altLang="zh-CN" sz="2200" b="1" dirty="0">
                <a:solidFill>
                  <a:srgbClr val="000514"/>
                </a:solidFill>
                <a:latin typeface="Times New Roman" pitchFamily="18" charset="0"/>
                <a:cs typeface="Times New Roman" pitchFamily="18" charset="0"/>
              </a:rPr>
              <a:t>HDL</a:t>
            </a:r>
            <a:r>
              <a:rPr lang="zh-CN" altLang="en-US" sz="2200" b="1" dirty="0">
                <a:solidFill>
                  <a:srgbClr val="000514"/>
                </a:solidFill>
                <a:latin typeface="Times New Roman" pitchFamily="18" charset="0"/>
                <a:cs typeface="Times New Roman" pitchFamily="18" charset="0"/>
              </a:rPr>
              <a:t>仿真器有</a:t>
            </a:r>
            <a:r>
              <a:rPr lang="en-US" altLang="zh-CN" sz="2200" b="1" dirty="0" err="1">
                <a:solidFill>
                  <a:srgbClr val="000514"/>
                </a:solidFill>
                <a:latin typeface="Times New Roman" pitchFamily="18" charset="0"/>
                <a:cs typeface="Times New Roman" pitchFamily="18" charset="0"/>
              </a:rPr>
              <a:t>ModelSim</a:t>
            </a:r>
            <a:r>
              <a:rPr lang="zh-CN" altLang="en-US" sz="2200" b="1" dirty="0">
                <a:solidFill>
                  <a:srgbClr val="000514"/>
                </a:solidFill>
                <a:latin typeface="Times New Roman" pitchFamily="18" charset="0"/>
                <a:cs typeface="Times New Roman" pitchFamily="18" charset="0"/>
              </a:rPr>
              <a:t>，</a:t>
            </a:r>
            <a:r>
              <a:rPr lang="en-US" altLang="zh-CN" sz="2200" b="1" dirty="0">
                <a:solidFill>
                  <a:srgbClr val="000514"/>
                </a:solidFill>
                <a:latin typeface="Times New Roman" pitchFamily="18" charset="0"/>
                <a:cs typeface="Times New Roman" pitchFamily="18" charset="0"/>
              </a:rPr>
              <a:t>Verilog-XL</a:t>
            </a:r>
            <a:r>
              <a:rPr lang="zh-CN" altLang="en-US" sz="2200" b="1" dirty="0">
                <a:solidFill>
                  <a:srgbClr val="000514"/>
                </a:solidFill>
                <a:latin typeface="Times New Roman" pitchFamily="18" charset="0"/>
                <a:cs typeface="Times New Roman" pitchFamily="18" charset="0"/>
              </a:rPr>
              <a:t>等。</a:t>
            </a:r>
            <a:endParaRPr lang="en-US" altLang="zh-CN" sz="2200" b="1" dirty="0">
              <a:solidFill>
                <a:srgbClr val="000514"/>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41</a:t>
            </a:fld>
            <a:endParaRPr lang="zh-CN" altLang="en-US" dirty="0"/>
          </a:p>
        </p:txBody>
      </p:sp>
    </p:spTree>
    <p:extLst>
      <p:ext uri="{BB962C8B-B14F-4D97-AF65-F5344CB8AC3E}">
        <p14:creationId xmlns:p14="http://schemas.microsoft.com/office/powerpoint/2010/main" val="110599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dissolve">
                                      <p:cBhvr>
                                        <p:cTn id="7" dur="500"/>
                                        <p:tgtEl>
                                          <p:spTgt spid="8">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dissolve">
                                      <p:cBhvr>
                                        <p:cTn id="11" dur="500"/>
                                        <p:tgtEl>
                                          <p:spTgt spid="8">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animEffect transition="in" filter="dissolve">
                                      <p:cBhvr>
                                        <p:cTn id="15" dur="500"/>
                                        <p:tgtEl>
                                          <p:spTgt spid="8">
                                            <p:txEl>
                                              <p:pRg st="3" end="3"/>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dissolve">
                                      <p:cBhvr>
                                        <p:cTn id="19"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5132" y="580097"/>
            <a:ext cx="7861364"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chemeClr val="hlink"/>
              </a:buClr>
              <a:buNone/>
            </a:pPr>
            <a:r>
              <a:rPr lang="en-US" altLang="zh-CN" b="1" dirty="0">
                <a:solidFill>
                  <a:srgbClr val="000000"/>
                </a:solidFill>
                <a:latin typeface="Times New Roman" pitchFamily="18" charset="0"/>
                <a:cs typeface="Times New Roman" pitchFamily="18" charset="0"/>
              </a:rPr>
              <a:t>§1.9.4 </a:t>
            </a:r>
            <a:r>
              <a:rPr lang="zh-CN" altLang="en-US" b="1" dirty="0">
                <a:solidFill>
                  <a:srgbClr val="000000"/>
                </a:solidFill>
                <a:latin typeface="Times New Roman" pitchFamily="18" charset="0"/>
                <a:cs typeface="Times New Roman" pitchFamily="18" charset="0"/>
              </a:rPr>
              <a:t>适配器</a:t>
            </a:r>
          </a:p>
        </p:txBody>
      </p:sp>
      <p:sp>
        <p:nvSpPr>
          <p:cNvPr id="8" name="矩形 7"/>
          <p:cNvSpPr/>
          <p:nvPr/>
        </p:nvSpPr>
        <p:spPr>
          <a:xfrm>
            <a:off x="1613339" y="1564279"/>
            <a:ext cx="6984950" cy="3160865"/>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任务是完成目标系统在器件上的布局布线。</a:t>
            </a:r>
            <a:endParaRPr lang="en-US" altLang="zh-CN" sz="22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由可编程逻辑器件厂商提供。</a:t>
            </a:r>
            <a:endParaRPr lang="en-US" altLang="zh-CN" sz="22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输出的是各厂商自己定义的下载文件</a:t>
            </a:r>
            <a:endParaRPr lang="en-US" altLang="zh-CN" sz="2200" b="1" dirty="0">
              <a:solidFill>
                <a:srgbClr val="000514"/>
              </a:solidFill>
              <a:latin typeface="Times New Roman" pitchFamily="18" charset="0"/>
              <a:cs typeface="Times New Roman" pitchFamily="18" charset="0"/>
            </a:endParaRPr>
          </a:p>
          <a:p>
            <a:pPr marL="594900" indent="-342900">
              <a:lnSpc>
                <a:spcPct val="110000"/>
              </a:lnSpc>
              <a:spcAft>
                <a:spcPts val="600"/>
              </a:spcAft>
              <a:buClr>
                <a:schemeClr val="tx1"/>
              </a:buClr>
              <a:buFont typeface="Arial" panose="020B0604020202020204" pitchFamily="34" charset="0"/>
              <a:buChar char="•"/>
            </a:pPr>
            <a:r>
              <a:rPr lang="zh-CN" altLang="en-US" sz="2200" b="1" dirty="0">
                <a:solidFill>
                  <a:srgbClr val="000514"/>
                </a:solidFill>
                <a:latin typeface="Times New Roman" pitchFamily="18" charset="0"/>
                <a:cs typeface="Times New Roman" pitchFamily="18" charset="0"/>
              </a:rPr>
              <a:t>时序仿真文件</a:t>
            </a:r>
            <a:endParaRPr lang="en-US" altLang="zh-CN" sz="2200" b="1" dirty="0">
              <a:solidFill>
                <a:srgbClr val="000514"/>
              </a:solidFill>
              <a:latin typeface="Times New Roman" pitchFamily="18" charset="0"/>
              <a:cs typeface="Times New Roman" pitchFamily="18" charset="0"/>
            </a:endParaRPr>
          </a:p>
          <a:p>
            <a:pPr marL="594900" indent="-342900">
              <a:lnSpc>
                <a:spcPct val="110000"/>
              </a:lnSpc>
              <a:spcAft>
                <a:spcPts val="600"/>
              </a:spcAft>
              <a:buClr>
                <a:schemeClr val="tx1"/>
              </a:buClr>
              <a:buFont typeface="Arial" panose="020B0604020202020204" pitchFamily="34" charset="0"/>
              <a:buChar char="•"/>
            </a:pPr>
            <a:r>
              <a:rPr lang="zh-CN" altLang="en-US" sz="2200" b="1" dirty="0">
                <a:solidFill>
                  <a:srgbClr val="000514"/>
                </a:solidFill>
                <a:latin typeface="Times New Roman" pitchFamily="18" charset="0"/>
                <a:cs typeface="Times New Roman" pitchFamily="18" charset="0"/>
              </a:rPr>
              <a:t>适配技术报告文件</a:t>
            </a:r>
            <a:endParaRPr lang="en-US" altLang="zh-CN" sz="2200" b="1" dirty="0">
              <a:solidFill>
                <a:srgbClr val="000514"/>
              </a:solidFill>
              <a:latin typeface="Times New Roman" pitchFamily="18" charset="0"/>
              <a:cs typeface="Times New Roman" pitchFamily="18" charset="0"/>
            </a:endParaRPr>
          </a:p>
          <a:p>
            <a:pPr marL="594900" indent="-342900">
              <a:lnSpc>
                <a:spcPct val="110000"/>
              </a:lnSpc>
              <a:spcAft>
                <a:spcPts val="600"/>
              </a:spcAft>
              <a:buClr>
                <a:schemeClr val="tx1"/>
              </a:buClr>
              <a:buFont typeface="Arial" panose="020B0604020202020204" pitchFamily="34" charset="0"/>
              <a:buChar char="•"/>
            </a:pPr>
            <a:r>
              <a:rPr lang="zh-CN" altLang="en-US" sz="2200" b="1" dirty="0">
                <a:solidFill>
                  <a:srgbClr val="000514"/>
                </a:solidFill>
                <a:latin typeface="Times New Roman" pitchFamily="18" charset="0"/>
                <a:cs typeface="Times New Roman" pitchFamily="18" charset="0"/>
              </a:rPr>
              <a:t>面向第三方</a:t>
            </a:r>
            <a:r>
              <a:rPr lang="en-US" altLang="zh-CN" sz="2200" b="1" dirty="0">
                <a:solidFill>
                  <a:srgbClr val="000514"/>
                </a:solidFill>
                <a:latin typeface="Times New Roman" pitchFamily="18" charset="0"/>
                <a:cs typeface="Times New Roman" pitchFamily="18" charset="0"/>
              </a:rPr>
              <a:t>EDA</a:t>
            </a:r>
            <a:r>
              <a:rPr lang="zh-CN" altLang="en-US" sz="2200" b="1" dirty="0">
                <a:solidFill>
                  <a:srgbClr val="000514"/>
                </a:solidFill>
                <a:latin typeface="Times New Roman" pitchFamily="18" charset="0"/>
                <a:cs typeface="Times New Roman" pitchFamily="18" charset="0"/>
              </a:rPr>
              <a:t>工具的输出文件</a:t>
            </a:r>
            <a:endParaRPr lang="en-US" altLang="zh-CN" sz="2200" b="1" dirty="0">
              <a:solidFill>
                <a:srgbClr val="000514"/>
              </a:solidFill>
              <a:latin typeface="Times New Roman" pitchFamily="18" charset="0"/>
              <a:cs typeface="Times New Roman" pitchFamily="18" charset="0"/>
            </a:endParaRPr>
          </a:p>
          <a:p>
            <a:pPr marL="594900" indent="-342900">
              <a:lnSpc>
                <a:spcPct val="110000"/>
              </a:lnSpc>
              <a:spcAft>
                <a:spcPts val="600"/>
              </a:spcAft>
              <a:buClr>
                <a:schemeClr val="tx1"/>
              </a:buClr>
              <a:buFont typeface="Arial" panose="020B0604020202020204" pitchFamily="34" charset="0"/>
              <a:buChar char="•"/>
            </a:pPr>
            <a:r>
              <a:rPr lang="en-US" altLang="zh-CN" sz="2200" b="1" dirty="0">
                <a:solidFill>
                  <a:srgbClr val="000514"/>
                </a:solidFill>
                <a:latin typeface="Times New Roman" pitchFamily="18" charset="0"/>
                <a:cs typeface="Times New Roman" pitchFamily="18" charset="0"/>
              </a:rPr>
              <a:t>FPGA/CPLD</a:t>
            </a:r>
            <a:r>
              <a:rPr lang="zh-CN" altLang="en-US" sz="2200" b="1" dirty="0">
                <a:solidFill>
                  <a:srgbClr val="000514"/>
                </a:solidFill>
                <a:latin typeface="Times New Roman" pitchFamily="18" charset="0"/>
                <a:cs typeface="Times New Roman" pitchFamily="18" charset="0"/>
              </a:rPr>
              <a:t>编程下载文件</a:t>
            </a:r>
            <a:endParaRPr lang="en-US" altLang="zh-CN" sz="2200" b="1" dirty="0">
              <a:solidFill>
                <a:srgbClr val="000514"/>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42</a:t>
            </a:fld>
            <a:endParaRPr lang="zh-CN" altLang="en-US" dirty="0"/>
          </a:p>
        </p:txBody>
      </p:sp>
    </p:spTree>
    <p:extLst>
      <p:ext uri="{BB962C8B-B14F-4D97-AF65-F5344CB8AC3E}">
        <p14:creationId xmlns:p14="http://schemas.microsoft.com/office/powerpoint/2010/main" val="461954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0" name="Rectangle 2"/>
          <p:cNvSpPr>
            <a:spLocks noGrp="1" noChangeArrowheads="1"/>
          </p:cNvSpPr>
          <p:nvPr/>
        </p:nvSpPr>
        <p:spPr bwMode="auto">
          <a:xfrm>
            <a:off x="1175132" y="908720"/>
            <a:ext cx="7861364" cy="5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indent="0">
              <a:buClr>
                <a:schemeClr val="hlink"/>
              </a:buClr>
              <a:buNone/>
            </a:pPr>
            <a:r>
              <a:rPr lang="en-US" altLang="zh-CN" b="1" dirty="0">
                <a:solidFill>
                  <a:srgbClr val="000000"/>
                </a:solidFill>
                <a:latin typeface="Times New Roman" pitchFamily="18" charset="0"/>
                <a:cs typeface="Times New Roman" pitchFamily="18" charset="0"/>
              </a:rPr>
              <a:t>§1.9.5 </a:t>
            </a:r>
            <a:r>
              <a:rPr lang="zh-CN" altLang="en-US" b="1" dirty="0">
                <a:solidFill>
                  <a:srgbClr val="000000"/>
                </a:solidFill>
                <a:latin typeface="Times New Roman" pitchFamily="18" charset="0"/>
                <a:cs typeface="Times New Roman" pitchFamily="18" charset="0"/>
              </a:rPr>
              <a:t>下载器</a:t>
            </a:r>
          </a:p>
        </p:txBody>
      </p:sp>
      <p:sp>
        <p:nvSpPr>
          <p:cNvPr id="8" name="矩形 7"/>
          <p:cNvSpPr/>
          <p:nvPr/>
        </p:nvSpPr>
        <p:spPr>
          <a:xfrm>
            <a:off x="1613339" y="1892902"/>
            <a:ext cx="6984950" cy="914096"/>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把设计下载到对应的实际器件</a:t>
            </a:r>
            <a:endParaRPr lang="en-US" altLang="zh-CN" sz="22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200" b="1" dirty="0">
                <a:solidFill>
                  <a:srgbClr val="000514"/>
                </a:solidFill>
                <a:latin typeface="Times New Roman" pitchFamily="18" charset="0"/>
                <a:cs typeface="Times New Roman" pitchFamily="18" charset="0"/>
              </a:rPr>
              <a:t>由可编程逻辑器件厂商提供</a:t>
            </a:r>
            <a:endParaRPr lang="en-US" altLang="zh-CN" sz="2200" b="1" dirty="0">
              <a:solidFill>
                <a:srgbClr val="000514"/>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43</a:t>
            </a:fld>
            <a:endParaRPr lang="zh-CN" altLang="en-US" dirty="0"/>
          </a:p>
        </p:txBody>
      </p:sp>
      <p:pic>
        <p:nvPicPr>
          <p:cNvPr id="6" name="图片 5" descr="图片包含 物体&#10;&#10;描述已自动生成">
            <a:extLst>
              <a:ext uri="{FF2B5EF4-FFF2-40B4-BE49-F238E27FC236}">
                <a16:creationId xmlns:a16="http://schemas.microsoft.com/office/drawing/2014/main" id="{5D983F29-F8E2-4389-AAF5-65B4DAEEA790}"/>
              </a:ext>
            </a:extLst>
          </p:cNvPr>
          <p:cNvPicPr>
            <a:picLocks noChangeAspect="1"/>
          </p:cNvPicPr>
          <p:nvPr/>
        </p:nvPicPr>
        <p:blipFill rotWithShape="1">
          <a:blip r:embed="rId3">
            <a:extLst>
              <a:ext uri="{28A0092B-C50C-407E-A947-70E740481C1C}">
                <a14:useLocalDpi xmlns:a14="http://schemas.microsoft.com/office/drawing/2010/main" val="0"/>
              </a:ext>
            </a:extLst>
          </a:blip>
          <a:srcRect t="4867" b="8982"/>
          <a:stretch/>
        </p:blipFill>
        <p:spPr>
          <a:xfrm>
            <a:off x="3635896" y="3241645"/>
            <a:ext cx="3176190" cy="2736304"/>
          </a:xfrm>
          <a:prstGeom prst="rect">
            <a:avLst/>
          </a:prstGeom>
        </p:spPr>
      </p:pic>
    </p:spTree>
    <p:extLst>
      <p:ext uri="{BB962C8B-B14F-4D97-AF65-F5344CB8AC3E}">
        <p14:creationId xmlns:p14="http://schemas.microsoft.com/office/powerpoint/2010/main" val="17229599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403648" y="620688"/>
            <a:ext cx="7071940" cy="1143000"/>
          </a:xfrm>
        </p:spPr>
        <p:txBody>
          <a:bodyPr/>
          <a:lstStyle/>
          <a:p>
            <a:r>
              <a:rPr lang="en-US" altLang="zh-CN" sz="3600" b="1" dirty="0">
                <a:solidFill>
                  <a:srgbClr val="7030A0"/>
                </a:solidFill>
                <a:latin typeface="Times New Roman" pitchFamily="18" charset="0"/>
                <a:cs typeface="Times New Roman" pitchFamily="18" charset="0"/>
              </a:rPr>
              <a:t>§1.10  Quartus II</a:t>
            </a:r>
            <a:r>
              <a:rPr lang="zh-CN" altLang="en-US" sz="3600" b="1" dirty="0">
                <a:solidFill>
                  <a:srgbClr val="7030A0"/>
                </a:solidFill>
                <a:latin typeface="Times New Roman" pitchFamily="18" charset="0"/>
                <a:cs typeface="Times New Roman" pitchFamily="18" charset="0"/>
              </a:rPr>
              <a:t>概述</a:t>
            </a:r>
          </a:p>
        </p:txBody>
      </p:sp>
      <p:sp>
        <p:nvSpPr>
          <p:cNvPr id="7" name="矩形 6"/>
          <p:cNvSpPr/>
          <p:nvPr/>
        </p:nvSpPr>
        <p:spPr>
          <a:xfrm>
            <a:off x="1619672" y="1820712"/>
            <a:ext cx="7056784" cy="3650230"/>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是</a:t>
            </a:r>
            <a:r>
              <a:rPr lang="en-US" altLang="zh-CN" sz="2400" b="1" dirty="0">
                <a:solidFill>
                  <a:srgbClr val="000514"/>
                </a:solidFill>
                <a:latin typeface="Times New Roman" pitchFamily="18" charset="0"/>
                <a:cs typeface="Times New Roman" pitchFamily="18" charset="0"/>
              </a:rPr>
              <a:t>Altera</a:t>
            </a:r>
            <a:r>
              <a:rPr lang="zh-CN" altLang="en-US" sz="2400" b="1" dirty="0">
                <a:solidFill>
                  <a:srgbClr val="000514"/>
                </a:solidFill>
                <a:latin typeface="Times New Roman" pitchFamily="18" charset="0"/>
                <a:cs typeface="Times New Roman" pitchFamily="18" charset="0"/>
              </a:rPr>
              <a:t>提供的</a:t>
            </a:r>
            <a:r>
              <a:rPr lang="en-US" altLang="zh-CN" sz="2400" b="1" dirty="0">
                <a:solidFill>
                  <a:srgbClr val="000514"/>
                </a:solidFill>
                <a:latin typeface="Times New Roman" pitchFamily="18" charset="0"/>
                <a:cs typeface="Times New Roman" pitchFamily="18" charset="0"/>
              </a:rPr>
              <a:t>FPGA/CPLD</a:t>
            </a:r>
            <a:r>
              <a:rPr lang="zh-CN" altLang="en-US" sz="2400" b="1" dirty="0">
                <a:solidFill>
                  <a:srgbClr val="000514"/>
                </a:solidFill>
                <a:latin typeface="Times New Roman" pitchFamily="18" charset="0"/>
                <a:cs typeface="Times New Roman" pitchFamily="18" charset="0"/>
              </a:rPr>
              <a:t>开发集成环境。</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完全支持</a:t>
            </a:r>
            <a:r>
              <a:rPr lang="en-US" altLang="zh-CN" sz="2400" b="1" dirty="0">
                <a:solidFill>
                  <a:srgbClr val="000514"/>
                </a:solidFill>
                <a:latin typeface="Times New Roman" pitchFamily="18" charset="0"/>
                <a:cs typeface="Times New Roman" pitchFamily="18" charset="0"/>
              </a:rPr>
              <a:t>Verilog</a:t>
            </a:r>
            <a:r>
              <a:rPr lang="zh-CN" altLang="en-US" sz="2400" b="1" dirty="0">
                <a:solidFill>
                  <a:srgbClr val="000514"/>
                </a:solidFill>
                <a:latin typeface="Times New Roman" pitchFamily="18" charset="0"/>
                <a:cs typeface="Times New Roman" pitchFamily="18" charset="0"/>
              </a:rPr>
              <a:t>、</a:t>
            </a:r>
            <a:r>
              <a:rPr lang="en-US" altLang="zh-CN" sz="2400" b="1" dirty="0">
                <a:solidFill>
                  <a:srgbClr val="000514"/>
                </a:solidFill>
                <a:latin typeface="Times New Roman" pitchFamily="18" charset="0"/>
                <a:cs typeface="Times New Roman" pitchFamily="18" charset="0"/>
              </a:rPr>
              <a:t>VHDL</a:t>
            </a:r>
            <a:r>
              <a:rPr lang="zh-CN" altLang="en-US" sz="2400" b="1" dirty="0">
                <a:solidFill>
                  <a:srgbClr val="000514"/>
                </a:solidFill>
                <a:latin typeface="Times New Roman" pitchFamily="18" charset="0"/>
                <a:cs typeface="Times New Roman" pitchFamily="18" charset="0"/>
              </a:rPr>
              <a:t>的设计流程。</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内嵌综合器，也可利用第三方的综合工具。</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具备仿真功能，也支持第三方仿真工具。</a:t>
            </a:r>
            <a:endParaRPr lang="en-US" altLang="zh-CN" sz="24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r>
              <a:rPr lang="zh-CN" altLang="en-US" sz="2400" b="1" dirty="0">
                <a:solidFill>
                  <a:srgbClr val="000514"/>
                </a:solidFill>
                <a:latin typeface="Times New Roman" pitchFamily="18" charset="0"/>
                <a:cs typeface="Times New Roman" pitchFamily="18" charset="0"/>
              </a:rPr>
              <a:t>包括模块化的编译器（包括分析</a:t>
            </a:r>
            <a:r>
              <a:rPr lang="en-US" altLang="zh-CN" sz="2400" b="1" dirty="0">
                <a:solidFill>
                  <a:srgbClr val="000514"/>
                </a:solidFill>
                <a:latin typeface="Times New Roman" pitchFamily="18" charset="0"/>
                <a:cs typeface="Times New Roman" pitchFamily="18" charset="0"/>
              </a:rPr>
              <a:t>/</a:t>
            </a:r>
            <a:r>
              <a:rPr lang="zh-CN" altLang="en-US" sz="2400" b="1" dirty="0">
                <a:solidFill>
                  <a:srgbClr val="000514"/>
                </a:solidFill>
                <a:latin typeface="Times New Roman" pitchFamily="18" charset="0"/>
                <a:cs typeface="Times New Roman" pitchFamily="18" charset="0"/>
              </a:rPr>
              <a:t>综合器、适配器、装配器、时序分析器、设计辅助模块、</a:t>
            </a:r>
            <a:r>
              <a:rPr lang="en-US" altLang="zh-CN" sz="2400" b="1" dirty="0">
                <a:solidFill>
                  <a:srgbClr val="000514"/>
                </a:solidFill>
                <a:latin typeface="Times New Roman" pitchFamily="18" charset="0"/>
                <a:cs typeface="Times New Roman" pitchFamily="18" charset="0"/>
              </a:rPr>
              <a:t>EDA</a:t>
            </a:r>
            <a:r>
              <a:rPr lang="zh-CN" altLang="en-US" sz="2400" b="1" dirty="0">
                <a:solidFill>
                  <a:srgbClr val="000514"/>
                </a:solidFill>
                <a:latin typeface="Times New Roman" pitchFamily="18" charset="0"/>
                <a:cs typeface="Times New Roman" pitchFamily="18" charset="0"/>
              </a:rPr>
              <a:t>网表生成器、编辑数据接口等）和</a:t>
            </a:r>
            <a:r>
              <a:rPr lang="en-US" altLang="zh-CN" sz="2400" b="1" dirty="0">
                <a:solidFill>
                  <a:srgbClr val="000514"/>
                </a:solidFill>
                <a:latin typeface="Times New Roman" pitchFamily="18" charset="0"/>
                <a:cs typeface="Times New Roman" pitchFamily="18" charset="0"/>
              </a:rPr>
              <a:t>LPM</a:t>
            </a:r>
            <a:r>
              <a:rPr lang="zh-CN" altLang="en-US" sz="2400" b="1" dirty="0">
                <a:solidFill>
                  <a:srgbClr val="000514"/>
                </a:solidFill>
                <a:latin typeface="Times New Roman" pitchFamily="18" charset="0"/>
                <a:cs typeface="Times New Roman" pitchFamily="18" charset="0"/>
              </a:rPr>
              <a:t>（</a:t>
            </a:r>
            <a:r>
              <a:rPr lang="en-US" altLang="zh-CN" sz="2400" b="1" dirty="0">
                <a:solidFill>
                  <a:srgbClr val="000514"/>
                </a:solidFill>
                <a:latin typeface="Times New Roman" pitchFamily="18" charset="0"/>
                <a:cs typeface="Times New Roman" pitchFamily="18" charset="0"/>
              </a:rPr>
              <a:t>Library of Parameterized Modules</a:t>
            </a:r>
            <a:r>
              <a:rPr lang="zh-CN" altLang="en-US" sz="2400" b="1" dirty="0">
                <a:solidFill>
                  <a:srgbClr val="000514"/>
                </a:solidFill>
                <a:latin typeface="Times New Roman" pitchFamily="18" charset="0"/>
                <a:cs typeface="Times New Roman" pitchFamily="18" charset="0"/>
              </a:rPr>
              <a:t>）模块。</a:t>
            </a:r>
            <a:endParaRPr lang="en-US" altLang="zh-CN" sz="2400" b="1" dirty="0">
              <a:solidFill>
                <a:srgbClr val="000514"/>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44</a:t>
            </a:fld>
            <a:endParaRPr lang="zh-CN" altLang="en-US" dirty="0"/>
          </a:p>
        </p:txBody>
      </p:sp>
    </p:spTree>
    <p:extLst>
      <p:ext uri="{BB962C8B-B14F-4D97-AF65-F5344CB8AC3E}">
        <p14:creationId xmlns:p14="http://schemas.microsoft.com/office/powerpoint/2010/main" val="3154453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556792"/>
            <a:ext cx="8092851"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456635" y="5013176"/>
            <a:ext cx="7056784" cy="403252"/>
          </a:xfrm>
          <a:prstGeom prst="rect">
            <a:avLst/>
          </a:prstGeom>
        </p:spPr>
        <p:txBody>
          <a:bodyPr wrap="square">
            <a:spAutoFit/>
          </a:bodyPr>
          <a:lstStyle/>
          <a:p>
            <a:pPr>
              <a:lnSpc>
                <a:spcPct val="110000"/>
              </a:lnSpc>
              <a:spcAft>
                <a:spcPts val="600"/>
              </a:spcAft>
              <a:buClr>
                <a:schemeClr val="tx1"/>
              </a:buClr>
            </a:pPr>
            <a:r>
              <a:rPr lang="zh-CN" altLang="en-US" sz="2000" b="1" dirty="0">
                <a:solidFill>
                  <a:srgbClr val="000514"/>
                </a:solidFill>
                <a:latin typeface="Times New Roman" pitchFamily="18" charset="0"/>
                <a:cs typeface="Times New Roman" pitchFamily="18" charset="0"/>
              </a:rPr>
              <a:t>上排是</a:t>
            </a:r>
            <a:r>
              <a:rPr lang="en-US" altLang="zh-CN" sz="2000" b="1" dirty="0" err="1">
                <a:solidFill>
                  <a:srgbClr val="000514"/>
                </a:solidFill>
                <a:latin typeface="Times New Roman" pitchFamily="18" charset="0"/>
                <a:cs typeface="Times New Roman" pitchFamily="18" charset="0"/>
              </a:rPr>
              <a:t>Quartus</a:t>
            </a:r>
            <a:r>
              <a:rPr lang="en-US" altLang="zh-CN" sz="2000" b="1" dirty="0">
                <a:solidFill>
                  <a:srgbClr val="000514"/>
                </a:solidFill>
                <a:latin typeface="Times New Roman" pitchFamily="18" charset="0"/>
                <a:cs typeface="Times New Roman" pitchFamily="18" charset="0"/>
              </a:rPr>
              <a:t> II</a:t>
            </a:r>
            <a:r>
              <a:rPr lang="zh-CN" altLang="en-US" sz="2000" b="1" dirty="0">
                <a:solidFill>
                  <a:srgbClr val="000514"/>
                </a:solidFill>
                <a:latin typeface="Times New Roman" pitchFamily="18" charset="0"/>
                <a:cs typeface="Times New Roman" pitchFamily="18" charset="0"/>
              </a:rPr>
              <a:t>设计流程，下排是标准</a:t>
            </a:r>
            <a:r>
              <a:rPr lang="en-US" altLang="zh-CN" sz="2000" b="1" dirty="0">
                <a:solidFill>
                  <a:srgbClr val="000514"/>
                </a:solidFill>
                <a:latin typeface="Times New Roman" pitchFamily="18" charset="0"/>
                <a:cs typeface="Times New Roman" pitchFamily="18" charset="0"/>
              </a:rPr>
              <a:t>EDA</a:t>
            </a:r>
            <a:r>
              <a:rPr lang="zh-CN" altLang="en-US" sz="2000" b="1" dirty="0">
                <a:solidFill>
                  <a:srgbClr val="000514"/>
                </a:solidFill>
                <a:latin typeface="Times New Roman" pitchFamily="18" charset="0"/>
                <a:cs typeface="Times New Roman" pitchFamily="18" charset="0"/>
              </a:rPr>
              <a:t>开发流程。</a:t>
            </a:r>
            <a:endParaRPr lang="en-US" altLang="zh-CN" sz="2000" b="1" dirty="0">
              <a:solidFill>
                <a:srgbClr val="000514"/>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45</a:t>
            </a:fld>
            <a:endParaRPr lang="zh-CN" altLang="en-US" dirty="0"/>
          </a:p>
        </p:txBody>
      </p:sp>
    </p:spTree>
    <p:extLst>
      <p:ext uri="{BB962C8B-B14F-4D97-AF65-F5344CB8AC3E}">
        <p14:creationId xmlns:p14="http://schemas.microsoft.com/office/powerpoint/2010/main" val="7074746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403648" y="620688"/>
            <a:ext cx="7071940" cy="1143000"/>
          </a:xfrm>
        </p:spPr>
        <p:txBody>
          <a:bodyPr/>
          <a:lstStyle/>
          <a:p>
            <a:r>
              <a:rPr lang="en-US" altLang="zh-CN" sz="3600" b="1" dirty="0">
                <a:solidFill>
                  <a:srgbClr val="7030A0"/>
                </a:solidFill>
                <a:latin typeface="Times New Roman" pitchFamily="18" charset="0"/>
                <a:cs typeface="Times New Roman" pitchFamily="18" charset="0"/>
              </a:rPr>
              <a:t>§1.11  IP</a:t>
            </a:r>
            <a:r>
              <a:rPr lang="zh-CN" altLang="en-US" sz="3600" b="1" dirty="0">
                <a:solidFill>
                  <a:srgbClr val="7030A0"/>
                </a:solidFill>
                <a:latin typeface="Times New Roman" pitchFamily="18" charset="0"/>
                <a:cs typeface="Times New Roman" pitchFamily="18" charset="0"/>
              </a:rPr>
              <a:t>核</a:t>
            </a:r>
          </a:p>
        </p:txBody>
      </p:sp>
      <p:sp>
        <p:nvSpPr>
          <p:cNvPr id="7" name="矩形 6"/>
          <p:cNvSpPr/>
          <p:nvPr/>
        </p:nvSpPr>
        <p:spPr>
          <a:xfrm>
            <a:off x="1619672" y="1820712"/>
            <a:ext cx="7056784" cy="3887218"/>
          </a:xfrm>
          <a:prstGeom prst="rect">
            <a:avLst/>
          </a:prstGeom>
        </p:spPr>
        <p:txBody>
          <a:bodyPr wrap="square">
            <a:spAutoFit/>
          </a:bodyPr>
          <a:lstStyle/>
          <a:p>
            <a:pPr marL="342000" indent="-342000">
              <a:lnSpc>
                <a:spcPct val="110000"/>
              </a:lnSpc>
              <a:spcAft>
                <a:spcPts val="600"/>
              </a:spcAft>
              <a:buClr>
                <a:schemeClr val="tx1"/>
              </a:buClr>
              <a:buFont typeface="Wingdings" pitchFamily="2" charset="2"/>
              <a:buChar char="Ø"/>
            </a:pPr>
            <a:r>
              <a:rPr lang="en-US" altLang="zh-CN" sz="2400" b="1" dirty="0">
                <a:solidFill>
                  <a:srgbClr val="000514"/>
                </a:solidFill>
                <a:latin typeface="Times New Roman" pitchFamily="18" charset="0"/>
                <a:cs typeface="Times New Roman" pitchFamily="18" charset="0"/>
              </a:rPr>
              <a:t>IP</a:t>
            </a:r>
            <a:r>
              <a:rPr lang="zh-CN" altLang="en-US" sz="2400" b="1" dirty="0">
                <a:solidFill>
                  <a:srgbClr val="000514"/>
                </a:solidFill>
                <a:latin typeface="Times New Roman" pitchFamily="18" charset="0"/>
                <a:cs typeface="Times New Roman" pitchFamily="18" charset="0"/>
              </a:rPr>
              <a:t>核是知识产权核或知识产权模块。半导体产业的</a:t>
            </a:r>
            <a:r>
              <a:rPr lang="en-US" altLang="zh-CN" sz="2400" b="1" dirty="0">
                <a:solidFill>
                  <a:srgbClr val="000514"/>
                </a:solidFill>
                <a:latin typeface="Times New Roman" pitchFamily="18" charset="0"/>
                <a:cs typeface="Times New Roman" pitchFamily="18" charset="0"/>
              </a:rPr>
              <a:t>IP</a:t>
            </a:r>
            <a:r>
              <a:rPr lang="zh-CN" altLang="en-US" sz="2400" b="1" dirty="0">
                <a:solidFill>
                  <a:srgbClr val="000514"/>
                </a:solidFill>
                <a:latin typeface="Times New Roman" pitchFamily="18" charset="0"/>
                <a:cs typeface="Times New Roman" pitchFamily="18" charset="0"/>
              </a:rPr>
              <a:t>定义为用于</a:t>
            </a:r>
            <a:r>
              <a:rPr lang="en-US" altLang="zh-CN" sz="2400" b="1" dirty="0">
                <a:solidFill>
                  <a:srgbClr val="000514"/>
                </a:solidFill>
                <a:latin typeface="Times New Roman" pitchFamily="18" charset="0"/>
                <a:cs typeface="Times New Roman" pitchFamily="18" charset="0"/>
              </a:rPr>
              <a:t>ASIC</a:t>
            </a:r>
            <a:r>
              <a:rPr lang="zh-CN" altLang="en-US" sz="2400" b="1" dirty="0">
                <a:solidFill>
                  <a:srgbClr val="000514"/>
                </a:solidFill>
                <a:latin typeface="Times New Roman" pitchFamily="18" charset="0"/>
                <a:cs typeface="Times New Roman" pitchFamily="18" charset="0"/>
              </a:rPr>
              <a:t>或</a:t>
            </a:r>
            <a:r>
              <a:rPr lang="en-US" altLang="zh-CN" sz="2400" b="1" dirty="0">
                <a:solidFill>
                  <a:srgbClr val="000514"/>
                </a:solidFill>
                <a:latin typeface="Times New Roman" pitchFamily="18" charset="0"/>
                <a:cs typeface="Times New Roman" pitchFamily="18" charset="0"/>
              </a:rPr>
              <a:t>FPGA</a:t>
            </a:r>
            <a:r>
              <a:rPr lang="zh-CN" altLang="en-US" sz="2400" b="1" dirty="0">
                <a:solidFill>
                  <a:srgbClr val="000514"/>
                </a:solidFill>
                <a:latin typeface="Times New Roman" pitchFamily="18" charset="0"/>
                <a:cs typeface="Times New Roman" pitchFamily="18" charset="0"/>
              </a:rPr>
              <a:t>中预先设计好的电路功能模块。</a:t>
            </a:r>
            <a:endParaRPr lang="en-US" altLang="zh-CN" sz="2400" b="1" dirty="0">
              <a:solidFill>
                <a:srgbClr val="000514"/>
              </a:solidFill>
              <a:latin typeface="Times New Roman" pitchFamily="18" charset="0"/>
              <a:cs typeface="Times New Roman" pitchFamily="18" charset="0"/>
            </a:endParaRPr>
          </a:p>
          <a:p>
            <a:pPr marL="540000" indent="-288000">
              <a:lnSpc>
                <a:spcPct val="110000"/>
              </a:lnSpc>
              <a:spcAft>
                <a:spcPts val="600"/>
              </a:spcAft>
              <a:buClr>
                <a:schemeClr val="tx1"/>
              </a:buClr>
              <a:buFont typeface="Arial" panose="020B0604020202020204" pitchFamily="34" charset="0"/>
              <a:buChar char="•"/>
            </a:pPr>
            <a:r>
              <a:rPr lang="zh-CN" altLang="en-US" sz="2200" b="1" dirty="0">
                <a:solidFill>
                  <a:srgbClr val="0000FF"/>
                </a:solidFill>
                <a:latin typeface="Times New Roman" pitchFamily="18" charset="0"/>
                <a:cs typeface="Times New Roman" pitchFamily="18" charset="0"/>
              </a:rPr>
              <a:t>软</a:t>
            </a:r>
            <a:r>
              <a:rPr lang="en-US" altLang="zh-CN" sz="2200" b="1" dirty="0">
                <a:solidFill>
                  <a:srgbClr val="0000FF"/>
                </a:solidFill>
                <a:latin typeface="Times New Roman" pitchFamily="18" charset="0"/>
                <a:cs typeface="Times New Roman" pitchFamily="18" charset="0"/>
              </a:rPr>
              <a:t>IP</a:t>
            </a:r>
            <a:r>
              <a:rPr lang="zh-CN" altLang="en-US" sz="2200" b="1" dirty="0">
                <a:solidFill>
                  <a:srgbClr val="000514"/>
                </a:solidFill>
                <a:latin typeface="Times New Roman" pitchFamily="18" charset="0"/>
                <a:cs typeface="Times New Roman" pitchFamily="18" charset="0"/>
              </a:rPr>
              <a:t>：用</a:t>
            </a:r>
            <a:r>
              <a:rPr lang="en-US" altLang="zh-CN" sz="2200" b="1" dirty="0">
                <a:solidFill>
                  <a:srgbClr val="000514"/>
                </a:solidFill>
                <a:latin typeface="Times New Roman" pitchFamily="18" charset="0"/>
                <a:cs typeface="Times New Roman" pitchFamily="18" charset="0"/>
              </a:rPr>
              <a:t>HDL</a:t>
            </a:r>
            <a:r>
              <a:rPr lang="zh-CN" altLang="en-US" sz="2200" b="1" dirty="0">
                <a:solidFill>
                  <a:srgbClr val="000514"/>
                </a:solidFill>
                <a:latin typeface="Times New Roman" pitchFamily="18" charset="0"/>
                <a:cs typeface="Times New Roman" pitchFamily="18" charset="0"/>
              </a:rPr>
              <a:t>描述的功能块，不涉及用什么具体电路元件实现这些功能。常以</a:t>
            </a:r>
            <a:r>
              <a:rPr lang="en-US" altLang="zh-CN" sz="2200" b="1" dirty="0">
                <a:solidFill>
                  <a:srgbClr val="009900"/>
                </a:solidFill>
                <a:latin typeface="Times New Roman" pitchFamily="18" charset="0"/>
                <a:cs typeface="Times New Roman" pitchFamily="18" charset="0"/>
              </a:rPr>
              <a:t>HDL</a:t>
            </a:r>
            <a:r>
              <a:rPr lang="zh-CN" altLang="en-US" sz="2200" b="1" dirty="0">
                <a:solidFill>
                  <a:srgbClr val="009900"/>
                </a:solidFill>
                <a:latin typeface="Times New Roman" pitchFamily="18" charset="0"/>
                <a:cs typeface="Times New Roman" pitchFamily="18" charset="0"/>
              </a:rPr>
              <a:t>源文件</a:t>
            </a:r>
            <a:r>
              <a:rPr lang="zh-CN" altLang="en-US" sz="2200" b="1" dirty="0">
                <a:solidFill>
                  <a:srgbClr val="000514"/>
                </a:solidFill>
                <a:latin typeface="Times New Roman" pitchFamily="18" charset="0"/>
                <a:cs typeface="Times New Roman" pitchFamily="18" charset="0"/>
              </a:rPr>
              <a:t>形式出现。</a:t>
            </a:r>
            <a:endParaRPr lang="en-US" altLang="zh-CN" sz="2200" b="1" dirty="0">
              <a:solidFill>
                <a:srgbClr val="000514"/>
              </a:solidFill>
              <a:latin typeface="Times New Roman" pitchFamily="18" charset="0"/>
              <a:cs typeface="Times New Roman" pitchFamily="18" charset="0"/>
            </a:endParaRPr>
          </a:p>
          <a:p>
            <a:pPr marL="540000" indent="-288000">
              <a:lnSpc>
                <a:spcPct val="110000"/>
              </a:lnSpc>
              <a:spcAft>
                <a:spcPts val="600"/>
              </a:spcAft>
              <a:buClr>
                <a:schemeClr val="tx1"/>
              </a:buClr>
              <a:buFont typeface="Arial" panose="020B0604020202020204" pitchFamily="34" charset="0"/>
              <a:buChar char="•"/>
            </a:pPr>
            <a:r>
              <a:rPr lang="zh-CN" altLang="en-US" sz="2200" b="1" dirty="0">
                <a:solidFill>
                  <a:srgbClr val="0000FF"/>
                </a:solidFill>
                <a:latin typeface="Times New Roman" pitchFamily="18" charset="0"/>
                <a:cs typeface="Times New Roman" pitchFamily="18" charset="0"/>
              </a:rPr>
              <a:t>固</a:t>
            </a:r>
            <a:r>
              <a:rPr lang="en-US" altLang="zh-CN" sz="2200" b="1" dirty="0">
                <a:solidFill>
                  <a:srgbClr val="0000FF"/>
                </a:solidFill>
                <a:latin typeface="Times New Roman" pitchFamily="18" charset="0"/>
                <a:cs typeface="Times New Roman" pitchFamily="18" charset="0"/>
              </a:rPr>
              <a:t>IP</a:t>
            </a:r>
            <a:r>
              <a:rPr lang="zh-CN" altLang="en-US" sz="2200" b="1" dirty="0">
                <a:solidFill>
                  <a:srgbClr val="000514"/>
                </a:solidFill>
                <a:latin typeface="Times New Roman" pitchFamily="18" charset="0"/>
                <a:cs typeface="Times New Roman" pitchFamily="18" charset="0"/>
              </a:rPr>
              <a:t>：完成了综合的功能块，以</a:t>
            </a:r>
            <a:r>
              <a:rPr lang="zh-CN" altLang="en-US" sz="2200" b="1" dirty="0">
                <a:solidFill>
                  <a:srgbClr val="009900"/>
                </a:solidFill>
                <a:latin typeface="Times New Roman" pitchFamily="18" charset="0"/>
                <a:cs typeface="Times New Roman" pitchFamily="18" charset="0"/>
              </a:rPr>
              <a:t>网表文件</a:t>
            </a:r>
            <a:r>
              <a:rPr lang="zh-CN" altLang="en-US" sz="2200" b="1" dirty="0">
                <a:solidFill>
                  <a:srgbClr val="000514"/>
                </a:solidFill>
                <a:latin typeface="Times New Roman" pitchFamily="18" charset="0"/>
                <a:cs typeface="Times New Roman" pitchFamily="18" charset="0"/>
              </a:rPr>
              <a:t>的形式提交客户使用。</a:t>
            </a:r>
            <a:endParaRPr lang="en-US" altLang="zh-CN" sz="2200" b="1" dirty="0">
              <a:solidFill>
                <a:srgbClr val="000514"/>
              </a:solidFill>
              <a:latin typeface="Times New Roman" pitchFamily="18" charset="0"/>
              <a:cs typeface="Times New Roman" pitchFamily="18" charset="0"/>
            </a:endParaRPr>
          </a:p>
          <a:p>
            <a:pPr marL="540000" indent="-288000">
              <a:lnSpc>
                <a:spcPct val="110000"/>
              </a:lnSpc>
              <a:spcAft>
                <a:spcPts val="600"/>
              </a:spcAft>
              <a:buClr>
                <a:schemeClr val="tx1"/>
              </a:buClr>
              <a:buFont typeface="Arial" panose="020B0604020202020204" pitchFamily="34" charset="0"/>
              <a:buChar char="•"/>
            </a:pPr>
            <a:r>
              <a:rPr lang="zh-CN" altLang="en-US" sz="2200" b="1" dirty="0">
                <a:solidFill>
                  <a:srgbClr val="0000FF"/>
                </a:solidFill>
                <a:latin typeface="Times New Roman" pitchFamily="18" charset="0"/>
                <a:cs typeface="Times New Roman" pitchFamily="18" charset="0"/>
              </a:rPr>
              <a:t>硬</a:t>
            </a:r>
            <a:r>
              <a:rPr lang="en-US" altLang="zh-CN" sz="2200" b="1" dirty="0">
                <a:solidFill>
                  <a:srgbClr val="0000FF"/>
                </a:solidFill>
                <a:latin typeface="Times New Roman" pitchFamily="18" charset="0"/>
                <a:cs typeface="Times New Roman" pitchFamily="18" charset="0"/>
              </a:rPr>
              <a:t>IP</a:t>
            </a:r>
            <a:r>
              <a:rPr lang="zh-CN" altLang="en-US" sz="2200" b="1" dirty="0">
                <a:solidFill>
                  <a:srgbClr val="000514"/>
                </a:solidFill>
                <a:latin typeface="Times New Roman" pitchFamily="18" charset="0"/>
                <a:cs typeface="Times New Roman" pitchFamily="18" charset="0"/>
              </a:rPr>
              <a:t>：提供设计的最终阶段产品</a:t>
            </a:r>
            <a:r>
              <a:rPr lang="en-US" altLang="zh-CN" sz="2200" b="1" dirty="0">
                <a:solidFill>
                  <a:srgbClr val="000514"/>
                </a:solidFill>
                <a:latin typeface="Times New Roman" pitchFamily="18" charset="0"/>
                <a:cs typeface="Times New Roman" pitchFamily="18" charset="0"/>
              </a:rPr>
              <a:t>---</a:t>
            </a:r>
            <a:r>
              <a:rPr lang="zh-CN" altLang="en-US" sz="2200" b="1" dirty="0">
                <a:solidFill>
                  <a:srgbClr val="009900"/>
                </a:solidFill>
                <a:latin typeface="Times New Roman" pitchFamily="18" charset="0"/>
                <a:cs typeface="Times New Roman" pitchFamily="18" charset="0"/>
              </a:rPr>
              <a:t>掩膜</a:t>
            </a:r>
            <a:r>
              <a:rPr lang="zh-CN" altLang="en-US" sz="2200" b="1" dirty="0">
                <a:solidFill>
                  <a:srgbClr val="000514"/>
                </a:solidFill>
                <a:latin typeface="Times New Roman" pitchFamily="18" charset="0"/>
                <a:cs typeface="Times New Roman" pitchFamily="18" charset="0"/>
              </a:rPr>
              <a:t>。</a:t>
            </a:r>
            <a:endParaRPr lang="en-US" altLang="zh-CN" sz="2200" b="1" dirty="0">
              <a:solidFill>
                <a:srgbClr val="000514"/>
              </a:solidFill>
              <a:latin typeface="Times New Roman" pitchFamily="18" charset="0"/>
              <a:cs typeface="Times New Roman" pitchFamily="18" charset="0"/>
            </a:endParaRPr>
          </a:p>
          <a:p>
            <a:pPr marL="342000" indent="-342000">
              <a:lnSpc>
                <a:spcPct val="110000"/>
              </a:lnSpc>
              <a:spcAft>
                <a:spcPts val="600"/>
              </a:spcAft>
              <a:buClr>
                <a:schemeClr val="tx1"/>
              </a:buClr>
              <a:buFont typeface="Wingdings" pitchFamily="2" charset="2"/>
              <a:buChar char="Ø"/>
            </a:pPr>
            <a:endParaRPr lang="en-US" altLang="zh-CN" sz="2400" b="1" dirty="0">
              <a:solidFill>
                <a:srgbClr val="000514"/>
              </a:solidFill>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46</a:t>
            </a:fld>
            <a:endParaRPr lang="zh-CN" altLang="en-US" dirty="0"/>
          </a:p>
        </p:txBody>
      </p:sp>
    </p:spTree>
    <p:extLst>
      <p:ext uri="{BB962C8B-B14F-4D97-AF65-F5344CB8AC3E}">
        <p14:creationId xmlns:p14="http://schemas.microsoft.com/office/powerpoint/2010/main" val="22380610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403648" y="116632"/>
            <a:ext cx="7071940" cy="1143000"/>
          </a:xfrm>
        </p:spPr>
        <p:txBody>
          <a:bodyPr/>
          <a:lstStyle/>
          <a:p>
            <a:r>
              <a:rPr lang="en-US" altLang="zh-CN" sz="3600" b="1">
                <a:solidFill>
                  <a:srgbClr val="7030A0"/>
                </a:solidFill>
                <a:latin typeface="Times New Roman" pitchFamily="18" charset="0"/>
                <a:cs typeface="Times New Roman" pitchFamily="18" charset="0"/>
              </a:rPr>
              <a:t>§1.12  </a:t>
            </a:r>
            <a:r>
              <a:rPr lang="en-US" altLang="zh-CN" sz="3600" b="1" dirty="0">
                <a:solidFill>
                  <a:srgbClr val="7030A0"/>
                </a:solidFill>
                <a:latin typeface="Times New Roman" pitchFamily="18" charset="0"/>
                <a:cs typeface="Times New Roman" pitchFamily="18" charset="0"/>
              </a:rPr>
              <a:t>EDA</a:t>
            </a:r>
            <a:r>
              <a:rPr lang="zh-CN" altLang="en-US" sz="3600" b="1" dirty="0">
                <a:solidFill>
                  <a:srgbClr val="7030A0"/>
                </a:solidFill>
                <a:latin typeface="Times New Roman" pitchFamily="18" charset="0"/>
                <a:cs typeface="Times New Roman" pitchFamily="18" charset="0"/>
              </a:rPr>
              <a:t>技术发展趋势管窥 </a:t>
            </a:r>
          </a:p>
        </p:txBody>
      </p:sp>
      <p:sp>
        <p:nvSpPr>
          <p:cNvPr id="7" name="矩形 6"/>
          <p:cNvSpPr/>
          <p:nvPr/>
        </p:nvSpPr>
        <p:spPr>
          <a:xfrm>
            <a:off x="1619672" y="1675472"/>
            <a:ext cx="7056784" cy="4869025"/>
          </a:xfrm>
          <a:prstGeom prst="rect">
            <a:avLst/>
          </a:prstGeom>
        </p:spPr>
        <p:txBody>
          <a:bodyPr wrap="square">
            <a:spAutoFit/>
          </a:bodyPr>
          <a:lstStyle/>
          <a:p>
            <a:pPr marL="457200" indent="-457200">
              <a:lnSpc>
                <a:spcPct val="110000"/>
              </a:lnSpc>
              <a:spcAft>
                <a:spcPts val="600"/>
              </a:spcAft>
              <a:buFont typeface="+mj-lt"/>
              <a:buAutoNum type="arabicPeriod"/>
            </a:pPr>
            <a:r>
              <a:rPr lang="zh-CN" altLang="en-US" sz="2200" b="1" dirty="0">
                <a:latin typeface="Times New Roman" panose="02020603050405020304" pitchFamily="18" charset="0"/>
                <a:cs typeface="Times New Roman" panose="02020603050405020304" pitchFamily="18" charset="0"/>
              </a:rPr>
              <a:t>随着工艺水平的不断提高，在一个芯片上完成的系统级的集成已成为可能。</a:t>
            </a:r>
          </a:p>
          <a:p>
            <a:pPr marL="457200" indent="-457200">
              <a:lnSpc>
                <a:spcPct val="110000"/>
              </a:lnSpc>
              <a:spcAft>
                <a:spcPts val="600"/>
              </a:spcAft>
              <a:buFont typeface="+mj-lt"/>
              <a:buAutoNum type="arabicPeriod"/>
            </a:pPr>
            <a:r>
              <a:rPr lang="zh-CN" altLang="en-US" sz="2200" b="1" dirty="0">
                <a:latin typeface="Times New Roman" panose="02020603050405020304" pitchFamily="18" charset="0"/>
                <a:cs typeface="Times New Roman" panose="02020603050405020304" pitchFamily="18" charset="0"/>
              </a:rPr>
              <a:t>工艺线宽不断减小，许多寄生效应不能简单忽略，这对</a:t>
            </a:r>
            <a:r>
              <a:rPr lang="en-US" altLang="zh-CN" sz="2200" b="1" dirty="0">
                <a:latin typeface="Times New Roman" panose="02020603050405020304" pitchFamily="18" charset="0"/>
                <a:cs typeface="Times New Roman" panose="02020603050405020304" pitchFamily="18" charset="0"/>
              </a:rPr>
              <a:t>EDA</a:t>
            </a:r>
            <a:r>
              <a:rPr lang="zh-CN" altLang="en-US" sz="2200" b="1" dirty="0">
                <a:latin typeface="Times New Roman" panose="02020603050405020304" pitchFamily="18" charset="0"/>
                <a:cs typeface="Times New Roman" panose="02020603050405020304" pitchFamily="18" charset="0"/>
              </a:rPr>
              <a:t>工具提出更高要求，同时也使</a:t>
            </a:r>
            <a:r>
              <a:rPr lang="en-US" altLang="zh-CN" sz="2200" b="1" dirty="0">
                <a:latin typeface="Times New Roman" panose="02020603050405020304" pitchFamily="18" charset="0"/>
                <a:cs typeface="Times New Roman" panose="02020603050405020304" pitchFamily="18" charset="0"/>
              </a:rPr>
              <a:t>IC</a:t>
            </a:r>
            <a:r>
              <a:rPr lang="zh-CN" altLang="en-US" sz="2200" b="1" dirty="0">
                <a:latin typeface="Times New Roman" panose="02020603050405020304" pitchFamily="18" charset="0"/>
                <a:cs typeface="Times New Roman" panose="02020603050405020304" pitchFamily="18" charset="0"/>
              </a:rPr>
              <a:t>生产线投资更为巨大。这一变化使得可编程逻辑器件开始进入传统的</a:t>
            </a:r>
            <a:r>
              <a:rPr lang="en-US" altLang="zh-CN" sz="2200" b="1" dirty="0">
                <a:latin typeface="Times New Roman" panose="02020603050405020304" pitchFamily="18" charset="0"/>
                <a:cs typeface="Times New Roman" panose="02020603050405020304" pitchFamily="18" charset="0"/>
              </a:rPr>
              <a:t>ASIC</a:t>
            </a:r>
            <a:r>
              <a:rPr lang="zh-CN" altLang="en-US" sz="2200" b="1" dirty="0">
                <a:latin typeface="Times New Roman" panose="02020603050405020304" pitchFamily="18" charset="0"/>
                <a:cs typeface="Times New Roman" panose="02020603050405020304" pitchFamily="18" charset="0"/>
              </a:rPr>
              <a:t>市场。</a:t>
            </a:r>
          </a:p>
          <a:p>
            <a:pPr marL="457200" indent="-457200">
              <a:lnSpc>
                <a:spcPct val="110000"/>
              </a:lnSpc>
              <a:spcAft>
                <a:spcPts val="600"/>
              </a:spcAft>
              <a:buFont typeface="+mj-lt"/>
              <a:buAutoNum type="arabicPeriod"/>
            </a:pPr>
            <a:r>
              <a:rPr lang="zh-CN" altLang="en-US" sz="2200" b="1" dirty="0">
                <a:latin typeface="Times New Roman" panose="02020603050405020304" pitchFamily="18" charset="0"/>
                <a:cs typeface="Times New Roman" panose="02020603050405020304" pitchFamily="18" charset="0"/>
              </a:rPr>
              <a:t>市场对电子产品提出了更高要求，比如集成度，成本，速度等，促使</a:t>
            </a:r>
            <a:r>
              <a:rPr lang="en-US" altLang="zh-CN" sz="2200" b="1" dirty="0">
                <a:latin typeface="Times New Roman" panose="02020603050405020304" pitchFamily="18" charset="0"/>
                <a:cs typeface="Times New Roman" panose="02020603050405020304" pitchFamily="18" charset="0"/>
              </a:rPr>
              <a:t>EDA</a:t>
            </a:r>
            <a:r>
              <a:rPr lang="zh-CN" altLang="en-US" sz="2200" b="1" dirty="0">
                <a:latin typeface="Times New Roman" panose="02020603050405020304" pitchFamily="18" charset="0"/>
                <a:cs typeface="Times New Roman" panose="02020603050405020304" pitchFamily="18" charset="0"/>
              </a:rPr>
              <a:t>工具和</a:t>
            </a:r>
            <a:r>
              <a:rPr lang="en-US" altLang="zh-CN" sz="2200" b="1" dirty="0">
                <a:latin typeface="Times New Roman" panose="02020603050405020304" pitchFamily="18" charset="0"/>
                <a:cs typeface="Times New Roman" panose="02020603050405020304" pitchFamily="18" charset="0"/>
              </a:rPr>
              <a:t>IP</a:t>
            </a:r>
            <a:r>
              <a:rPr lang="zh-CN" altLang="en-US" sz="2200" b="1" dirty="0">
                <a:latin typeface="Times New Roman" panose="02020603050405020304" pitchFamily="18" charset="0"/>
                <a:cs typeface="Times New Roman" panose="02020603050405020304" pitchFamily="18" charset="0"/>
              </a:rPr>
              <a:t>核应用更为广泛。</a:t>
            </a:r>
          </a:p>
          <a:p>
            <a:pPr marL="457200" indent="-457200">
              <a:lnSpc>
                <a:spcPct val="110000"/>
              </a:lnSpc>
              <a:spcAft>
                <a:spcPts val="600"/>
              </a:spcAft>
              <a:buFont typeface="+mj-lt"/>
              <a:buAutoNum type="arabicPeriod"/>
            </a:pPr>
            <a:r>
              <a:rPr lang="zh-CN" altLang="en-US" sz="2200" b="1" dirty="0">
                <a:latin typeface="Times New Roman" panose="02020603050405020304" pitchFamily="18" charset="0"/>
                <a:cs typeface="Times New Roman" panose="02020603050405020304" pitchFamily="18" charset="0"/>
              </a:rPr>
              <a:t>高性能的</a:t>
            </a:r>
            <a:r>
              <a:rPr lang="en-US" altLang="zh-CN" sz="2200" b="1" dirty="0">
                <a:latin typeface="Times New Roman" panose="02020603050405020304" pitchFamily="18" charset="0"/>
                <a:cs typeface="Times New Roman" panose="02020603050405020304" pitchFamily="18" charset="0"/>
              </a:rPr>
              <a:t>EDA</a:t>
            </a:r>
            <a:r>
              <a:rPr lang="zh-CN" altLang="en-US" sz="2200" b="1" dirty="0">
                <a:latin typeface="Times New Roman" panose="02020603050405020304" pitchFamily="18" charset="0"/>
                <a:cs typeface="Times New Roman" panose="02020603050405020304" pitchFamily="18" charset="0"/>
              </a:rPr>
              <a:t>工具得到长足的发展，其自动化和智能化程度不断提高。</a:t>
            </a:r>
          </a:p>
          <a:p>
            <a:pPr marL="457200" indent="-457200">
              <a:lnSpc>
                <a:spcPct val="110000"/>
              </a:lnSpc>
              <a:spcAft>
                <a:spcPts val="600"/>
              </a:spcAft>
              <a:buFont typeface="+mj-lt"/>
              <a:buAutoNum type="arabicPeriod"/>
            </a:pPr>
            <a:r>
              <a:rPr lang="zh-CN" altLang="en-US" sz="2200" b="1" dirty="0">
                <a:latin typeface="Times New Roman" panose="02020603050405020304" pitchFamily="18" charset="0"/>
                <a:cs typeface="Times New Roman" panose="02020603050405020304" pitchFamily="18" charset="0"/>
              </a:rPr>
              <a:t>计算机硬件平台性能大幅度提高，为复杂的</a:t>
            </a:r>
            <a:r>
              <a:rPr lang="en-US" altLang="zh-CN" sz="2200" b="1" dirty="0">
                <a:latin typeface="Times New Roman" panose="02020603050405020304" pitchFamily="18" charset="0"/>
                <a:cs typeface="Times New Roman" panose="02020603050405020304" pitchFamily="18" charset="0"/>
              </a:rPr>
              <a:t>SOC</a:t>
            </a:r>
            <a:r>
              <a:rPr lang="zh-CN" altLang="en-US" sz="2200" b="1" dirty="0">
                <a:latin typeface="Times New Roman" panose="02020603050405020304" pitchFamily="18" charset="0"/>
                <a:cs typeface="Times New Roman" panose="02020603050405020304" pitchFamily="18" charset="0"/>
              </a:rPr>
              <a:t>设计提供了物理基础。</a:t>
            </a:r>
          </a:p>
        </p:txBody>
      </p:sp>
      <p:sp>
        <p:nvSpPr>
          <p:cNvPr id="6" name="Rectangle 3"/>
          <p:cNvSpPr>
            <a:spLocks noChangeArrowheads="1"/>
          </p:cNvSpPr>
          <p:nvPr/>
        </p:nvSpPr>
        <p:spPr bwMode="auto">
          <a:xfrm>
            <a:off x="1175132" y="105273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dirty="0">
                <a:solidFill>
                  <a:srgbClr val="0070C0"/>
                </a:solidFill>
                <a:latin typeface="Times New Roman" pitchFamily="18" charset="0"/>
                <a:cs typeface="Times New Roman" pitchFamily="18" charset="0"/>
              </a:rPr>
              <a:t>发展趋势</a:t>
            </a: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47</a:t>
            </a:fld>
            <a:endParaRPr lang="zh-CN" altLang="en-US" dirty="0"/>
          </a:p>
        </p:txBody>
      </p:sp>
    </p:spTree>
    <p:extLst>
      <p:ext uri="{BB962C8B-B14F-4D97-AF65-F5344CB8AC3E}">
        <p14:creationId xmlns:p14="http://schemas.microsoft.com/office/powerpoint/2010/main" val="197869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dissolv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dissolv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dissolv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dissolv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标题 1"/>
          <p:cNvSpPr>
            <a:spLocks noGrp="1"/>
          </p:cNvSpPr>
          <p:nvPr>
            <p:ph type="title"/>
          </p:nvPr>
        </p:nvSpPr>
        <p:spPr>
          <a:xfrm>
            <a:off x="1403648" y="260648"/>
            <a:ext cx="7071940"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1.1</a:t>
            </a:r>
            <a:r>
              <a:rPr lang="en-US" altLang="zh-CN" sz="3600" b="1" dirty="0">
                <a:solidFill>
                  <a:srgbClr val="7030A0"/>
                </a:solidFill>
                <a:latin typeface="宋体" pitchFamily="2" charset="-122"/>
              </a:rPr>
              <a:t>  </a:t>
            </a:r>
            <a:r>
              <a:rPr lang="en-US" altLang="zh-CN" sz="3600" b="1" dirty="0">
                <a:solidFill>
                  <a:srgbClr val="7030A0"/>
                </a:solidFill>
                <a:latin typeface="Times New Roman" pitchFamily="18" charset="0"/>
                <a:cs typeface="Times New Roman" pitchFamily="18" charset="0"/>
              </a:rPr>
              <a:t>EDA</a:t>
            </a:r>
            <a:r>
              <a:rPr lang="zh-CN" altLang="en-US" sz="3600" b="1" dirty="0">
                <a:solidFill>
                  <a:srgbClr val="7030A0"/>
                </a:solidFill>
                <a:latin typeface="Times New Roman" pitchFamily="18" charset="0"/>
                <a:cs typeface="Times New Roman" pitchFamily="18" charset="0"/>
              </a:rPr>
              <a:t>技术及其发展 </a:t>
            </a:r>
          </a:p>
        </p:txBody>
      </p:sp>
      <p:sp>
        <p:nvSpPr>
          <p:cNvPr id="16" name="Text Box 13"/>
          <p:cNvSpPr txBox="1">
            <a:spLocks noChangeArrowheads="1"/>
          </p:cNvSpPr>
          <p:nvPr/>
        </p:nvSpPr>
        <p:spPr bwMode="auto">
          <a:xfrm>
            <a:off x="1403648" y="1331640"/>
            <a:ext cx="69847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solidFill>
                  <a:srgbClr val="0070C0"/>
                </a:solidFill>
                <a:latin typeface="Times New Roman" panose="02020603050405020304" pitchFamily="18" charset="0"/>
                <a:cs typeface="Times New Roman" panose="02020603050405020304" pitchFamily="18" charset="0"/>
              </a:rPr>
              <a:t>什么是</a:t>
            </a:r>
            <a:r>
              <a:rPr lang="en-US" altLang="zh-CN" sz="2800" b="1" dirty="0">
                <a:solidFill>
                  <a:srgbClr val="0070C0"/>
                </a:solidFill>
                <a:latin typeface="Times New Roman" panose="02020603050405020304" pitchFamily="18" charset="0"/>
                <a:cs typeface="Times New Roman" panose="02020603050405020304" pitchFamily="18" charset="0"/>
              </a:rPr>
              <a:t>EDA?</a:t>
            </a:r>
            <a:endParaRPr lang="zh-CN" altLang="en-US" sz="2800" b="1" dirty="0">
              <a:solidFill>
                <a:srgbClr val="0070C0"/>
              </a:solidFill>
              <a:latin typeface="Times New Roman" panose="02020603050405020304" pitchFamily="18" charset="0"/>
              <a:cs typeface="Times New Roman" panose="02020603050405020304"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a:t>
            </a:fld>
            <a:endParaRPr lang="zh-CN" altLang="en-US" dirty="0"/>
          </a:p>
        </p:txBody>
      </p:sp>
      <p:sp>
        <p:nvSpPr>
          <p:cNvPr id="9" name="矩形 8"/>
          <p:cNvSpPr/>
          <p:nvPr/>
        </p:nvSpPr>
        <p:spPr>
          <a:xfrm>
            <a:off x="1619672" y="2051720"/>
            <a:ext cx="6912768" cy="2092881"/>
          </a:xfrm>
          <a:prstGeom prst="rect">
            <a:avLst/>
          </a:prstGeom>
        </p:spPr>
        <p:txBody>
          <a:bodyPr wrap="square">
            <a:spAutoFit/>
          </a:bodyPr>
          <a:lstStyle/>
          <a:p>
            <a:pPr marL="342900" indent="-342900">
              <a:lnSpc>
                <a:spcPct val="110000"/>
              </a:lnSpc>
              <a:spcBef>
                <a:spcPct val="50000"/>
              </a:spcBef>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计算机自动完成数字系统的</a:t>
            </a:r>
            <a:r>
              <a:rPr lang="zh-CN" altLang="en-US" sz="2000" b="1" dirty="0">
                <a:solidFill>
                  <a:srgbClr val="008000"/>
                </a:solidFill>
                <a:latin typeface="Times New Roman" panose="02020603050405020304" pitchFamily="18" charset="0"/>
                <a:cs typeface="Times New Roman" panose="02020603050405020304" pitchFamily="18" charset="0"/>
              </a:rPr>
              <a:t>逻辑综合</a:t>
            </a:r>
            <a:r>
              <a:rPr lang="zh-CN" altLang="en-US" sz="2000" b="1" dirty="0">
                <a:latin typeface="Times New Roman" panose="02020603050405020304" pitchFamily="18" charset="0"/>
                <a:cs typeface="Times New Roman" panose="02020603050405020304" pitchFamily="18" charset="0"/>
              </a:rPr>
              <a:t>、</a:t>
            </a:r>
            <a:r>
              <a:rPr lang="zh-CN" altLang="en-US" sz="2000" b="1" dirty="0">
                <a:solidFill>
                  <a:srgbClr val="008000"/>
                </a:solidFill>
                <a:latin typeface="Times New Roman" panose="02020603050405020304" pitchFamily="18" charset="0"/>
                <a:cs typeface="Times New Roman" panose="02020603050405020304" pitchFamily="18" charset="0"/>
              </a:rPr>
              <a:t>布局布线</a:t>
            </a:r>
            <a:r>
              <a:rPr lang="zh-CN" altLang="en-US" sz="2000" b="1" dirty="0">
                <a:latin typeface="Times New Roman" panose="02020603050405020304" pitchFamily="18" charset="0"/>
                <a:cs typeface="Times New Roman" panose="02020603050405020304" pitchFamily="18" charset="0"/>
              </a:rPr>
              <a:t>和</a:t>
            </a:r>
            <a:r>
              <a:rPr lang="zh-CN" altLang="en-US" sz="2000" b="1" dirty="0">
                <a:solidFill>
                  <a:srgbClr val="008000"/>
                </a:solidFill>
                <a:latin typeface="Times New Roman" panose="02020603050405020304" pitchFamily="18" charset="0"/>
                <a:cs typeface="Times New Roman" panose="02020603050405020304" pitchFamily="18" charset="0"/>
              </a:rPr>
              <a:t>设计仿真</a:t>
            </a:r>
            <a:r>
              <a:rPr lang="zh-CN" altLang="en-US" sz="2000" b="1" dirty="0">
                <a:latin typeface="Times New Roman" panose="02020603050405020304" pitchFamily="18" charset="0"/>
                <a:cs typeface="Times New Roman" panose="02020603050405020304" pitchFamily="18" charset="0"/>
              </a:rPr>
              <a:t>等工作。</a:t>
            </a:r>
          </a:p>
          <a:p>
            <a:pPr marL="342900" indent="-342900">
              <a:lnSpc>
                <a:spcPct val="110000"/>
              </a:lnSpc>
              <a:spcBef>
                <a:spcPct val="50000"/>
              </a:spcBef>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设计人员</a:t>
            </a:r>
            <a:r>
              <a:rPr lang="zh-CN" altLang="en-US" sz="2000" b="1" dirty="0">
                <a:solidFill>
                  <a:srgbClr val="008000"/>
                </a:solidFill>
                <a:latin typeface="Times New Roman" panose="02020603050405020304" pitchFamily="18" charset="0"/>
                <a:cs typeface="Times New Roman" panose="02020603050405020304" pitchFamily="18" charset="0"/>
              </a:rPr>
              <a:t>只需对系统功能描述</a:t>
            </a:r>
            <a:r>
              <a:rPr lang="zh-CN" altLang="en-US" sz="2000" b="1" dirty="0">
                <a:latin typeface="Times New Roman" panose="02020603050405020304" pitchFamily="18" charset="0"/>
                <a:cs typeface="Times New Roman" panose="02020603050405020304" pitchFamily="18" charset="0"/>
              </a:rPr>
              <a:t>，就可以由计算机软件进行处理得到设计结果。</a:t>
            </a:r>
          </a:p>
          <a:p>
            <a:pPr marL="342900" indent="-342900">
              <a:lnSpc>
                <a:spcPct val="110000"/>
              </a:lnSpc>
              <a:spcBef>
                <a:spcPct val="50000"/>
              </a:spcBef>
              <a:buFont typeface="Wingdings" panose="05000000000000000000" pitchFamily="2" charset="2"/>
              <a:buChar char="Ø"/>
            </a:pPr>
            <a:r>
              <a:rPr lang="zh-CN" altLang="en-US" sz="2000" b="1" dirty="0">
                <a:latin typeface="Times New Roman" panose="02020603050405020304" pitchFamily="18" charset="0"/>
                <a:cs typeface="Times New Roman" panose="02020603050405020304" pitchFamily="18" charset="0"/>
              </a:rPr>
              <a:t>修改设计同修改软件一样方便，极大地提高设计效率。</a:t>
            </a:r>
          </a:p>
        </p:txBody>
      </p:sp>
      <p:sp>
        <p:nvSpPr>
          <p:cNvPr id="11" name="Rectangle 8"/>
          <p:cNvSpPr>
            <a:spLocks noChangeArrowheads="1"/>
          </p:cNvSpPr>
          <p:nvPr/>
        </p:nvSpPr>
        <p:spPr bwMode="auto">
          <a:xfrm>
            <a:off x="1475656" y="4437112"/>
            <a:ext cx="7200800" cy="179126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square">
            <a:spAutoFit/>
          </a:bodyPr>
          <a:lstStyle>
            <a:defPPr>
              <a:defRPr lang="zh-CN"/>
            </a:defPPr>
            <a:lvl1pPr algn="l" rtl="0" fontAlgn="base">
              <a:spcBef>
                <a:spcPct val="0"/>
              </a:spcBef>
              <a:spcAft>
                <a:spcPct val="0"/>
              </a:spcAft>
              <a:defRPr sz="4000"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sz="4000"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sz="4000"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sz="4000"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sz="4000" kern="1200">
                <a:solidFill>
                  <a:schemeClr val="tx1"/>
                </a:solidFill>
                <a:latin typeface="Verdana" pitchFamily="34" charset="0"/>
                <a:ea typeface="宋体" pitchFamily="2" charset="-122"/>
                <a:cs typeface="+mn-cs"/>
              </a:defRPr>
            </a:lvl5pPr>
            <a:lvl6pPr marL="2286000" algn="l" defTabSz="914400" rtl="0" eaLnBrk="1" latinLnBrk="0" hangingPunct="1">
              <a:defRPr sz="4000" kern="1200">
                <a:solidFill>
                  <a:schemeClr val="tx1"/>
                </a:solidFill>
                <a:latin typeface="Verdana" pitchFamily="34" charset="0"/>
                <a:ea typeface="宋体" pitchFamily="2" charset="-122"/>
                <a:cs typeface="+mn-cs"/>
              </a:defRPr>
            </a:lvl6pPr>
            <a:lvl7pPr marL="2743200" algn="l" defTabSz="914400" rtl="0" eaLnBrk="1" latinLnBrk="0" hangingPunct="1">
              <a:defRPr sz="4000" kern="1200">
                <a:solidFill>
                  <a:schemeClr val="tx1"/>
                </a:solidFill>
                <a:latin typeface="Verdana" pitchFamily="34" charset="0"/>
                <a:ea typeface="宋体" pitchFamily="2" charset="-122"/>
                <a:cs typeface="+mn-cs"/>
              </a:defRPr>
            </a:lvl7pPr>
            <a:lvl8pPr marL="3200400" algn="l" defTabSz="914400" rtl="0" eaLnBrk="1" latinLnBrk="0" hangingPunct="1">
              <a:defRPr sz="4000" kern="1200">
                <a:solidFill>
                  <a:schemeClr val="tx1"/>
                </a:solidFill>
                <a:latin typeface="Verdana" pitchFamily="34" charset="0"/>
                <a:ea typeface="宋体" pitchFamily="2" charset="-122"/>
                <a:cs typeface="+mn-cs"/>
              </a:defRPr>
            </a:lvl8pPr>
            <a:lvl9pPr marL="3657600" algn="l" defTabSz="914400" rtl="0" eaLnBrk="1" latinLnBrk="0" hangingPunct="1">
              <a:defRPr sz="4000" kern="1200">
                <a:solidFill>
                  <a:schemeClr val="tx1"/>
                </a:solidFill>
                <a:latin typeface="Verdana" pitchFamily="34" charset="0"/>
                <a:ea typeface="宋体" pitchFamily="2" charset="-122"/>
                <a:cs typeface="+mn-cs"/>
              </a:defRPr>
            </a:lvl9pPr>
          </a:lstStyle>
          <a:p>
            <a:pPr>
              <a:lnSpc>
                <a:spcPct val="120000"/>
              </a:lnSpc>
              <a:spcBef>
                <a:spcPct val="50000"/>
              </a:spcBef>
              <a:defRPr/>
            </a:pPr>
            <a:r>
              <a:rPr kumimoji="1" lang="en-US" altLang="zh-CN" sz="2400" b="1" dirty="0">
                <a:solidFill>
                  <a:srgbClr val="000000"/>
                </a:solidFill>
                <a:effectLst>
                  <a:outerShdw blurRad="38100" dist="38100" dir="2700000" algn="tl">
                    <a:srgbClr val="C0C0C0"/>
                  </a:outerShdw>
                </a:effectLst>
                <a:latin typeface="华文新魏" pitchFamily="2" charset="-122"/>
                <a:ea typeface="华文新魏" pitchFamily="2" charset="-122"/>
              </a:rPr>
              <a:t>1</a:t>
            </a:r>
            <a:r>
              <a:rPr kumimoji="1" lang="zh-CN" altLang="en-US" sz="2400" b="1" dirty="0">
                <a:solidFill>
                  <a:srgbClr val="000000"/>
                </a:solidFill>
                <a:effectLst>
                  <a:outerShdw blurRad="38100" dist="38100" dir="2700000" algn="tl">
                    <a:srgbClr val="C0C0C0"/>
                  </a:outerShdw>
                </a:effectLst>
                <a:latin typeface="华文新魏" pitchFamily="2" charset="-122"/>
                <a:ea typeface="华文新魏" pitchFamily="2" charset="-122"/>
              </a:rPr>
              <a:t>．电子</a:t>
            </a:r>
            <a:r>
              <a:rPr kumimoji="1" lang="en-US" altLang="zh-CN" sz="2400" b="1" dirty="0">
                <a:solidFill>
                  <a:srgbClr val="000000"/>
                </a:solidFill>
                <a:effectLst>
                  <a:outerShdw blurRad="38100" dist="38100" dir="2700000" algn="tl">
                    <a:srgbClr val="C0C0C0"/>
                  </a:outerShdw>
                </a:effectLst>
                <a:latin typeface="华文新魏" pitchFamily="2" charset="-122"/>
                <a:ea typeface="华文新魏" pitchFamily="2" charset="-122"/>
              </a:rPr>
              <a:t>CAD</a:t>
            </a:r>
            <a:r>
              <a:rPr kumimoji="1" lang="zh-CN" altLang="en-US" sz="2400" b="1" dirty="0">
                <a:solidFill>
                  <a:srgbClr val="000000"/>
                </a:solidFill>
                <a:effectLst>
                  <a:outerShdw blurRad="38100" dist="38100" dir="2700000" algn="tl">
                    <a:srgbClr val="C0C0C0"/>
                  </a:outerShdw>
                </a:effectLst>
                <a:latin typeface="华文新魏" pitchFamily="2" charset="-122"/>
                <a:ea typeface="华文新魏" pitchFamily="2" charset="-122"/>
              </a:rPr>
              <a:t>（</a:t>
            </a:r>
            <a:r>
              <a:rPr kumimoji="1" lang="en-US" altLang="zh-CN" sz="2400" b="1" dirty="0">
                <a:solidFill>
                  <a:srgbClr val="000000"/>
                </a:solidFill>
                <a:effectLst>
                  <a:outerShdw blurRad="38100" dist="38100" dir="2700000" algn="tl">
                    <a:srgbClr val="C0C0C0"/>
                  </a:outerShdw>
                </a:effectLst>
                <a:latin typeface="华文新魏" pitchFamily="2" charset="-122"/>
                <a:ea typeface="华文新魏" pitchFamily="2" charset="-122"/>
              </a:rPr>
              <a:t>Computer Aided Design</a:t>
            </a:r>
            <a:r>
              <a:rPr kumimoji="1" lang="zh-CN" altLang="en-US" sz="2400" b="1" dirty="0">
                <a:solidFill>
                  <a:srgbClr val="000000"/>
                </a:solidFill>
                <a:effectLst>
                  <a:outerShdw blurRad="38100" dist="38100" dir="2700000" algn="tl">
                    <a:srgbClr val="C0C0C0"/>
                  </a:outerShdw>
                </a:effectLst>
                <a:latin typeface="华文新魏" pitchFamily="2" charset="-122"/>
                <a:ea typeface="华文新魏" pitchFamily="2" charset="-122"/>
              </a:rPr>
              <a:t>）</a:t>
            </a:r>
            <a:endParaRPr kumimoji="1" lang="en-US" altLang="zh-CN" sz="2400" b="1" dirty="0">
              <a:solidFill>
                <a:srgbClr val="000000"/>
              </a:solidFill>
              <a:effectLst>
                <a:outerShdw blurRad="38100" dist="38100" dir="2700000" algn="tl">
                  <a:srgbClr val="C0C0C0"/>
                </a:outerShdw>
              </a:effectLst>
              <a:latin typeface="华文新魏" pitchFamily="2" charset="-122"/>
              <a:ea typeface="华文新魏" pitchFamily="2" charset="-122"/>
            </a:endParaRPr>
          </a:p>
          <a:p>
            <a:pPr>
              <a:lnSpc>
                <a:spcPct val="120000"/>
              </a:lnSpc>
              <a:spcBef>
                <a:spcPct val="50000"/>
              </a:spcBef>
              <a:defRPr/>
            </a:pPr>
            <a:r>
              <a:rPr kumimoji="1" lang="en-US" altLang="zh-CN" sz="2400" b="1" dirty="0">
                <a:solidFill>
                  <a:srgbClr val="000000"/>
                </a:solidFill>
                <a:effectLst>
                  <a:outerShdw blurRad="38100" dist="38100" dir="2700000" algn="tl">
                    <a:srgbClr val="C0C0C0"/>
                  </a:outerShdw>
                </a:effectLst>
                <a:latin typeface="华文新魏" pitchFamily="2" charset="-122"/>
                <a:ea typeface="华文新魏" pitchFamily="2" charset="-122"/>
              </a:rPr>
              <a:t>2</a:t>
            </a:r>
            <a:r>
              <a:rPr kumimoji="1" lang="zh-CN" altLang="en-US" sz="2400" b="1" dirty="0">
                <a:solidFill>
                  <a:srgbClr val="000000"/>
                </a:solidFill>
                <a:effectLst>
                  <a:outerShdw blurRad="38100" dist="38100" dir="2700000" algn="tl">
                    <a:srgbClr val="C0C0C0"/>
                  </a:outerShdw>
                </a:effectLst>
                <a:latin typeface="华文新魏" pitchFamily="2" charset="-122"/>
                <a:ea typeface="华文新魏" pitchFamily="2" charset="-122"/>
              </a:rPr>
              <a:t>．电子</a:t>
            </a:r>
            <a:r>
              <a:rPr kumimoji="1" lang="en-US" altLang="zh-CN" sz="2400" b="1" dirty="0">
                <a:solidFill>
                  <a:srgbClr val="000000"/>
                </a:solidFill>
                <a:effectLst>
                  <a:outerShdw blurRad="38100" dist="38100" dir="2700000" algn="tl">
                    <a:srgbClr val="C0C0C0"/>
                  </a:outerShdw>
                </a:effectLst>
                <a:latin typeface="华文新魏" pitchFamily="2" charset="-122"/>
                <a:ea typeface="华文新魏" pitchFamily="2" charset="-122"/>
              </a:rPr>
              <a:t>CAT</a:t>
            </a:r>
            <a:r>
              <a:rPr kumimoji="1" lang="zh-CN" altLang="en-US" sz="2400" b="1" dirty="0">
                <a:solidFill>
                  <a:srgbClr val="000000"/>
                </a:solidFill>
                <a:effectLst>
                  <a:outerShdw blurRad="38100" dist="38100" dir="2700000" algn="tl">
                    <a:srgbClr val="C0C0C0"/>
                  </a:outerShdw>
                </a:effectLst>
                <a:latin typeface="华文新魏" pitchFamily="2" charset="-122"/>
                <a:ea typeface="华文新魏" pitchFamily="2" charset="-122"/>
              </a:rPr>
              <a:t>（</a:t>
            </a:r>
            <a:r>
              <a:rPr kumimoji="1" lang="en-US" altLang="zh-CN" sz="2400" b="1" dirty="0">
                <a:solidFill>
                  <a:srgbClr val="000000"/>
                </a:solidFill>
                <a:effectLst>
                  <a:outerShdw blurRad="38100" dist="38100" dir="2700000" algn="tl">
                    <a:srgbClr val="C0C0C0"/>
                  </a:outerShdw>
                </a:effectLst>
                <a:latin typeface="华文新魏" pitchFamily="2" charset="-122"/>
                <a:ea typeface="华文新魏" pitchFamily="2" charset="-122"/>
              </a:rPr>
              <a:t>Computer Aided Test</a:t>
            </a:r>
            <a:r>
              <a:rPr kumimoji="1" lang="zh-CN" altLang="en-US" sz="2400" b="1" dirty="0">
                <a:solidFill>
                  <a:srgbClr val="000000"/>
                </a:solidFill>
                <a:effectLst>
                  <a:outerShdw blurRad="38100" dist="38100" dir="2700000" algn="tl">
                    <a:srgbClr val="C0C0C0"/>
                  </a:outerShdw>
                </a:effectLst>
                <a:latin typeface="华文新魏" pitchFamily="2" charset="-122"/>
                <a:ea typeface="华文新魏" pitchFamily="2" charset="-122"/>
              </a:rPr>
              <a:t>）</a:t>
            </a:r>
          </a:p>
          <a:p>
            <a:pPr>
              <a:lnSpc>
                <a:spcPct val="120000"/>
              </a:lnSpc>
              <a:spcBef>
                <a:spcPct val="50000"/>
              </a:spcBef>
              <a:defRPr/>
            </a:pPr>
            <a:r>
              <a:rPr kumimoji="1" lang="en-US" altLang="zh-CN" sz="2400" b="1" dirty="0">
                <a:solidFill>
                  <a:srgbClr val="000000"/>
                </a:solidFill>
                <a:effectLst>
                  <a:outerShdw blurRad="38100" dist="38100" dir="2700000" algn="tl">
                    <a:srgbClr val="C0C0C0"/>
                  </a:outerShdw>
                </a:effectLst>
                <a:latin typeface="华文新魏" pitchFamily="2" charset="-122"/>
                <a:ea typeface="华文新魏" pitchFamily="2" charset="-122"/>
              </a:rPr>
              <a:t>3</a:t>
            </a:r>
            <a:r>
              <a:rPr kumimoji="1" lang="zh-CN" altLang="en-US" sz="2400" b="1" dirty="0">
                <a:solidFill>
                  <a:srgbClr val="000000"/>
                </a:solidFill>
                <a:effectLst>
                  <a:outerShdw blurRad="38100" dist="38100" dir="2700000" algn="tl">
                    <a:srgbClr val="C0C0C0"/>
                  </a:outerShdw>
                </a:effectLst>
                <a:latin typeface="华文新魏" pitchFamily="2" charset="-122"/>
                <a:ea typeface="华文新魏" pitchFamily="2" charset="-122"/>
              </a:rPr>
              <a:t>．电子</a:t>
            </a:r>
            <a:r>
              <a:rPr kumimoji="1" lang="en-US" altLang="zh-CN" sz="2400" b="1" dirty="0">
                <a:solidFill>
                  <a:srgbClr val="000000"/>
                </a:solidFill>
                <a:effectLst>
                  <a:outerShdw blurRad="38100" dist="38100" dir="2700000" algn="tl">
                    <a:srgbClr val="C0C0C0"/>
                  </a:outerShdw>
                </a:effectLst>
                <a:latin typeface="华文新魏" pitchFamily="2" charset="-122"/>
                <a:ea typeface="华文新魏" pitchFamily="2" charset="-122"/>
              </a:rPr>
              <a:t>CAE</a:t>
            </a:r>
            <a:r>
              <a:rPr kumimoji="1" lang="zh-CN" altLang="en-US" sz="2400" b="1" dirty="0">
                <a:solidFill>
                  <a:srgbClr val="000000"/>
                </a:solidFill>
                <a:effectLst>
                  <a:outerShdw blurRad="38100" dist="38100" dir="2700000" algn="tl">
                    <a:srgbClr val="C0C0C0"/>
                  </a:outerShdw>
                </a:effectLst>
                <a:latin typeface="华文新魏" pitchFamily="2" charset="-122"/>
                <a:ea typeface="华文新魏" pitchFamily="2" charset="-122"/>
              </a:rPr>
              <a:t>（</a:t>
            </a:r>
            <a:r>
              <a:rPr kumimoji="1" lang="en-US" altLang="zh-CN" sz="2400" b="1" dirty="0">
                <a:solidFill>
                  <a:srgbClr val="000000"/>
                </a:solidFill>
                <a:effectLst>
                  <a:outerShdw blurRad="38100" dist="38100" dir="2700000" algn="tl">
                    <a:srgbClr val="C0C0C0"/>
                  </a:outerShdw>
                </a:effectLst>
                <a:latin typeface="华文新魏" pitchFamily="2" charset="-122"/>
                <a:ea typeface="华文新魏" pitchFamily="2" charset="-122"/>
              </a:rPr>
              <a:t>Computer Aided Engineering</a:t>
            </a:r>
            <a:r>
              <a:rPr kumimoji="1" lang="zh-CN" altLang="en-US" sz="2400" b="1" dirty="0">
                <a:solidFill>
                  <a:srgbClr val="000000"/>
                </a:solidFill>
                <a:effectLst>
                  <a:outerShdw blurRad="38100" dist="38100" dir="2700000" algn="tl">
                    <a:srgbClr val="C0C0C0"/>
                  </a:outerShdw>
                </a:effectLst>
                <a:latin typeface="华文新魏" pitchFamily="2" charset="-122"/>
                <a:ea typeface="华文新魏" pitchFamily="2" charset="-122"/>
              </a:rPr>
              <a:t>）</a:t>
            </a:r>
          </a:p>
        </p:txBody>
      </p:sp>
    </p:spTree>
    <p:extLst>
      <p:ext uri="{BB962C8B-B14F-4D97-AF65-F5344CB8AC3E}">
        <p14:creationId xmlns:p14="http://schemas.microsoft.com/office/powerpoint/2010/main" val="3254627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a:t>
            </a:fld>
            <a:endParaRPr lang="zh-CN" altLang="en-US" dirty="0"/>
          </a:p>
        </p:txBody>
      </p:sp>
      <p:sp>
        <p:nvSpPr>
          <p:cNvPr id="7" name="矩形 6"/>
          <p:cNvSpPr/>
          <p:nvPr/>
        </p:nvSpPr>
        <p:spPr>
          <a:xfrm>
            <a:off x="1403648" y="476672"/>
            <a:ext cx="3480440" cy="592213"/>
          </a:xfrm>
          <a:prstGeom prst="rect">
            <a:avLst/>
          </a:prstGeom>
          <a:noFill/>
          <a:ln>
            <a:noFill/>
          </a:ln>
          <a:effectLst/>
        </p:spPr>
        <p:style>
          <a:lnRef idx="3">
            <a:schemeClr val="lt1"/>
          </a:lnRef>
          <a:fillRef idx="1">
            <a:schemeClr val="accent1"/>
          </a:fillRef>
          <a:effectRef idx="1">
            <a:schemeClr val="accent1"/>
          </a:effectRef>
          <a:fontRef idx="minor">
            <a:schemeClr val="lt1"/>
          </a:fontRef>
        </p:style>
        <p:txBody>
          <a:bodyPr wrap="none">
            <a:spAutoFit/>
          </a:bodyPr>
          <a:lstStyle/>
          <a:p>
            <a:pPr>
              <a:lnSpc>
                <a:spcPct val="130000"/>
              </a:lnSpc>
            </a:pPr>
            <a:r>
              <a:rPr lang="zh-CN" altLang="en-US" sz="2800" b="1" dirty="0">
                <a:solidFill>
                  <a:schemeClr val="tx1"/>
                </a:solidFill>
                <a:latin typeface="Times New Roman" panose="02020603050405020304" pitchFamily="18" charset="0"/>
                <a:cs typeface="Times New Roman" panose="02020603050405020304" pitchFamily="18" charset="0"/>
              </a:rPr>
              <a:t>软件设计</a:t>
            </a:r>
            <a:r>
              <a:rPr lang="en-US" altLang="zh-CN" sz="2800" b="1" dirty="0">
                <a:solidFill>
                  <a:schemeClr val="tx1"/>
                </a:solidFill>
                <a:latin typeface="Times New Roman" panose="02020603050405020304" pitchFamily="18" charset="0"/>
                <a:cs typeface="Times New Roman" panose="02020603050405020304" pitchFamily="18" charset="0"/>
              </a:rPr>
              <a:t>=&gt;</a:t>
            </a:r>
            <a:r>
              <a:rPr lang="zh-CN" altLang="en-US" sz="2800" b="1" dirty="0">
                <a:solidFill>
                  <a:schemeClr val="tx1"/>
                </a:solidFill>
                <a:latin typeface="Times New Roman" panose="02020603050405020304" pitchFamily="18" charset="0"/>
                <a:cs typeface="Times New Roman" panose="02020603050405020304" pitchFamily="18" charset="0"/>
              </a:rPr>
              <a:t>硬件实现</a:t>
            </a:r>
          </a:p>
        </p:txBody>
      </p:sp>
      <p:pic>
        <p:nvPicPr>
          <p:cNvPr id="10" name="Picture 3"/>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1043608" y="3357563"/>
            <a:ext cx="2746375" cy="2522537"/>
          </a:xfrm>
          <a:noFill/>
          <a:ln/>
        </p:spPr>
      </p:pic>
      <p:pic>
        <p:nvPicPr>
          <p:cNvPr id="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139233" y="1339850"/>
            <a:ext cx="2506663" cy="2187575"/>
          </a:xfrm>
          <a:prstGeom prst="rect">
            <a:avLst/>
          </a:prstGeom>
          <a:noFill/>
          <a:ln/>
        </p:spPr>
      </p:pic>
      <p:pic>
        <p:nvPicPr>
          <p:cNvPr id="1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5807521" y="3717925"/>
            <a:ext cx="3228975" cy="21859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4" name="AutoShape 6"/>
          <p:cNvSpPr>
            <a:spLocks noGrp="1" noChangeArrowheads="1"/>
          </p:cNvSpPr>
          <p:nvPr/>
        </p:nvSpPr>
        <p:spPr bwMode="auto">
          <a:xfrm>
            <a:off x="2412033" y="2060575"/>
            <a:ext cx="1727200" cy="1296988"/>
          </a:xfrm>
          <a:custGeom>
            <a:avLst/>
            <a:gdLst>
              <a:gd name="G0" fmla="+- 15204 0 0"/>
              <a:gd name="G1" fmla="+- 4117 0 0"/>
              <a:gd name="G2" fmla="+- 12158 0 4117"/>
              <a:gd name="G3" fmla="+- G2 0 4117"/>
              <a:gd name="G4" fmla="*/ G3 32768 32059"/>
              <a:gd name="G5" fmla="*/ G4 1 2"/>
              <a:gd name="G6" fmla="+- 21600 0 15204"/>
              <a:gd name="G7" fmla="*/ G6 4117 6079"/>
              <a:gd name="G8" fmla="+- G7 15204 0"/>
              <a:gd name="T0" fmla="*/ 15204 w 21600"/>
              <a:gd name="T1" fmla="*/ 0 h 21600"/>
              <a:gd name="T2" fmla="*/ 15204 w 21600"/>
              <a:gd name="T3" fmla="*/ 12158 h 21600"/>
              <a:gd name="T4" fmla="*/ 2006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204" y="0"/>
                </a:lnTo>
                <a:lnTo>
                  <a:pt x="15204" y="4117"/>
                </a:lnTo>
                <a:lnTo>
                  <a:pt x="12427" y="4117"/>
                </a:lnTo>
                <a:cubicBezTo>
                  <a:pt x="5564" y="4117"/>
                  <a:pt x="0" y="7717"/>
                  <a:pt x="0" y="12158"/>
                </a:cubicBezTo>
                <a:lnTo>
                  <a:pt x="0" y="21600"/>
                </a:lnTo>
                <a:lnTo>
                  <a:pt x="4011" y="21600"/>
                </a:lnTo>
                <a:lnTo>
                  <a:pt x="4011" y="12158"/>
                </a:lnTo>
                <a:cubicBezTo>
                  <a:pt x="4011" y="9884"/>
                  <a:pt x="7779" y="8041"/>
                  <a:pt x="12427" y="8041"/>
                </a:cubicBezTo>
                <a:lnTo>
                  <a:pt x="15204" y="8041"/>
                </a:lnTo>
                <a:lnTo>
                  <a:pt x="15204" y="12158"/>
                </a:lnTo>
                <a:close/>
              </a:path>
            </a:pathLst>
          </a:cu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endParaRPr lang="zh-CN" altLang="en-US">
              <a:solidFill>
                <a:srgbClr val="000000"/>
              </a:solidFill>
              <a:latin typeface="Arial" pitchFamily="34" charset="0"/>
            </a:endParaRPr>
          </a:p>
        </p:txBody>
      </p:sp>
      <p:sp>
        <p:nvSpPr>
          <p:cNvPr id="15" name="AutoShape 7"/>
          <p:cNvSpPr>
            <a:spLocks noGrp="1" noChangeArrowheads="1"/>
          </p:cNvSpPr>
          <p:nvPr/>
        </p:nvSpPr>
        <p:spPr bwMode="auto">
          <a:xfrm rot="5580000">
            <a:off x="6546677" y="2172494"/>
            <a:ext cx="1624012" cy="1543050"/>
          </a:xfrm>
          <a:custGeom>
            <a:avLst/>
            <a:gdLst>
              <a:gd name="G0" fmla="+- 15053 0 0"/>
              <a:gd name="G1" fmla="+- 3670 0 0"/>
              <a:gd name="G2" fmla="+- 12158 0 3670"/>
              <a:gd name="G3" fmla="+- G2 0 3670"/>
              <a:gd name="G4" fmla="*/ G3 32768 32059"/>
              <a:gd name="G5" fmla="*/ G4 1 2"/>
              <a:gd name="G6" fmla="+- 21600 0 15053"/>
              <a:gd name="G7" fmla="*/ G6 3670 6079"/>
              <a:gd name="G8" fmla="+- G7 15053 0"/>
              <a:gd name="T0" fmla="*/ 15053 w 21600"/>
              <a:gd name="T1" fmla="*/ 0 h 21600"/>
              <a:gd name="T2" fmla="*/ 15053 w 21600"/>
              <a:gd name="T3" fmla="*/ 12158 h 21600"/>
              <a:gd name="T4" fmla="*/ 2463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053" y="0"/>
                </a:lnTo>
                <a:lnTo>
                  <a:pt x="15053" y="3670"/>
                </a:lnTo>
                <a:lnTo>
                  <a:pt x="12427" y="3670"/>
                </a:lnTo>
                <a:cubicBezTo>
                  <a:pt x="5564" y="3670"/>
                  <a:pt x="0" y="7470"/>
                  <a:pt x="0" y="12158"/>
                </a:cubicBezTo>
                <a:lnTo>
                  <a:pt x="0" y="21600"/>
                </a:lnTo>
                <a:lnTo>
                  <a:pt x="4925" y="21600"/>
                </a:lnTo>
                <a:lnTo>
                  <a:pt x="4925" y="12158"/>
                </a:lnTo>
                <a:cubicBezTo>
                  <a:pt x="4925" y="10131"/>
                  <a:pt x="8284" y="8488"/>
                  <a:pt x="12427" y="8488"/>
                </a:cubicBezTo>
                <a:lnTo>
                  <a:pt x="15053" y="8488"/>
                </a:lnTo>
                <a:lnTo>
                  <a:pt x="15053" y="12158"/>
                </a:lnTo>
                <a:close/>
              </a:path>
            </a:pathLst>
          </a:cu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endParaRPr lang="zh-CN" altLang="en-US">
              <a:solidFill>
                <a:srgbClr val="000000"/>
              </a:solidFill>
              <a:latin typeface="Arial" pitchFamily="34" charset="0"/>
            </a:endParaRPr>
          </a:p>
        </p:txBody>
      </p:sp>
      <p:sp>
        <p:nvSpPr>
          <p:cNvPr id="17" name="WordArt 8"/>
          <p:cNvSpPr>
            <a:spLocks noChangeArrowheads="1" noChangeShapeType="1"/>
          </p:cNvSpPr>
          <p:nvPr/>
        </p:nvSpPr>
        <p:spPr bwMode="auto">
          <a:xfrm>
            <a:off x="3707433" y="3143250"/>
            <a:ext cx="2449513" cy="2087563"/>
          </a:xfrm>
          <a:prstGeom prst="rect">
            <a:avLst/>
          </a:prstGeom>
        </p:spPr>
        <p:txBody>
          <a:bodyPr wrap="none" fromWordArt="1">
            <a:prstTxWarp prst="textSlantUp">
              <a:avLst>
                <a:gd name="adj" fmla="val 34843"/>
              </a:avLst>
            </a:prstTxWarp>
          </a:bodyPr>
          <a:lstStyle/>
          <a:p>
            <a:pPr algn="ctr"/>
            <a:r>
              <a:rPr lang="en-US" altLang="zh-CN" sz="6000" dirty="0">
                <a:ln w="9525">
                  <a:solidFill>
                    <a:srgbClr val="9999FF"/>
                  </a:solidFill>
                  <a:round/>
                  <a:headEnd/>
                  <a:tailEnd/>
                </a:ln>
                <a:gradFill rotWithShape="0">
                  <a:gsLst>
                    <a:gs pos="0">
                      <a:srgbClr val="6600CC"/>
                    </a:gs>
                    <a:gs pos="100000">
                      <a:srgbClr val="CC00CC"/>
                    </a:gs>
                  </a:gsLst>
                  <a:lin ang="5400000" scaled="1"/>
                </a:gradFill>
                <a:effectLst>
                  <a:outerShdw dist="53882" dir="2700000" algn="ctr" rotWithShape="0">
                    <a:srgbClr val="9999FF">
                      <a:alpha val="79999"/>
                    </a:srgbClr>
                  </a:outerShdw>
                </a:effectLst>
                <a:latin typeface="Arial"/>
                <a:cs typeface="Arial"/>
              </a:rPr>
              <a:t>NO!</a:t>
            </a:r>
            <a:endParaRPr lang="zh-CN" altLang="en-US" sz="6000" dirty="0">
              <a:ln w="9525">
                <a:solidFill>
                  <a:srgbClr val="9999FF"/>
                </a:solidFill>
                <a:round/>
                <a:headEnd/>
                <a:tailEnd/>
              </a:ln>
              <a:gradFill rotWithShape="0">
                <a:gsLst>
                  <a:gs pos="0">
                    <a:srgbClr val="6600CC"/>
                  </a:gs>
                  <a:gs pos="100000">
                    <a:srgbClr val="CC00CC"/>
                  </a:gs>
                </a:gsLst>
                <a:lin ang="5400000" scaled="1"/>
              </a:gradFill>
              <a:effectLst>
                <a:outerShdw dist="53882" dir="2700000" algn="ctr" rotWithShape="0">
                  <a:srgbClr val="9999FF">
                    <a:alpha val="79999"/>
                  </a:srgbClr>
                </a:outerShdw>
              </a:effectLst>
              <a:latin typeface="Arial"/>
              <a:cs typeface="Arial"/>
            </a:endParaRPr>
          </a:p>
        </p:txBody>
      </p:sp>
    </p:spTree>
    <p:extLst>
      <p:ext uri="{BB962C8B-B14F-4D97-AF65-F5344CB8AC3E}">
        <p14:creationId xmlns:p14="http://schemas.microsoft.com/office/powerpoint/2010/main" val="128163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up)">
                                      <p:cBhvr>
                                        <p:cTn id="26" dur="500"/>
                                        <p:tgtEl>
                                          <p:spTgt spid="15"/>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animBg="1"/>
      <p:bldP spid="15"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a:t>
            </a:fld>
            <a:endParaRPr lang="zh-CN" altLang="en-US" dirty="0"/>
          </a:p>
        </p:txBody>
      </p:sp>
      <p:sp>
        <p:nvSpPr>
          <p:cNvPr id="7" name="矩形 6"/>
          <p:cNvSpPr/>
          <p:nvPr/>
        </p:nvSpPr>
        <p:spPr>
          <a:xfrm>
            <a:off x="1403648" y="476672"/>
            <a:ext cx="3480440" cy="592213"/>
          </a:xfrm>
          <a:prstGeom prst="rect">
            <a:avLst/>
          </a:prstGeom>
          <a:noFill/>
          <a:ln>
            <a:noFill/>
          </a:ln>
          <a:effectLst/>
        </p:spPr>
        <p:style>
          <a:lnRef idx="3">
            <a:schemeClr val="lt1"/>
          </a:lnRef>
          <a:fillRef idx="1">
            <a:schemeClr val="accent1"/>
          </a:fillRef>
          <a:effectRef idx="1">
            <a:schemeClr val="accent1"/>
          </a:effectRef>
          <a:fontRef idx="minor">
            <a:schemeClr val="lt1"/>
          </a:fontRef>
        </p:style>
        <p:txBody>
          <a:bodyPr wrap="none">
            <a:spAutoFit/>
          </a:bodyPr>
          <a:lstStyle/>
          <a:p>
            <a:pPr>
              <a:lnSpc>
                <a:spcPct val="130000"/>
              </a:lnSpc>
            </a:pPr>
            <a:r>
              <a:rPr lang="zh-CN" altLang="en-US" sz="2800" b="1" dirty="0">
                <a:solidFill>
                  <a:schemeClr val="tx1"/>
                </a:solidFill>
                <a:latin typeface="Times New Roman" panose="02020603050405020304" pitchFamily="18" charset="0"/>
                <a:cs typeface="Times New Roman" panose="02020603050405020304" pitchFamily="18" charset="0"/>
              </a:rPr>
              <a:t>软件设计</a:t>
            </a:r>
            <a:r>
              <a:rPr lang="en-US" altLang="zh-CN" sz="2800" b="1" dirty="0">
                <a:solidFill>
                  <a:schemeClr val="tx1"/>
                </a:solidFill>
                <a:latin typeface="Times New Roman" panose="02020603050405020304" pitchFamily="18" charset="0"/>
                <a:cs typeface="Times New Roman" panose="02020603050405020304" pitchFamily="18" charset="0"/>
              </a:rPr>
              <a:t>=&gt;</a:t>
            </a:r>
            <a:r>
              <a:rPr lang="zh-CN" altLang="en-US" sz="2800" b="1" dirty="0">
                <a:solidFill>
                  <a:schemeClr val="tx1"/>
                </a:solidFill>
                <a:latin typeface="Times New Roman" panose="02020603050405020304" pitchFamily="18" charset="0"/>
                <a:cs typeface="Times New Roman" panose="02020603050405020304" pitchFamily="18" charset="0"/>
              </a:rPr>
              <a:t>硬件实现</a:t>
            </a:r>
          </a:p>
        </p:txBody>
      </p:sp>
      <p:pic>
        <p:nvPicPr>
          <p:cNvPr id="16" name="Picture 3"/>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3709218" y="1485900"/>
            <a:ext cx="3201988" cy="2014538"/>
          </a:xfrm>
          <a:noFill/>
          <a:ln/>
        </p:spPr>
      </p:pic>
      <p:pic>
        <p:nvPicPr>
          <p:cNvPr id="1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364088" y="3717925"/>
            <a:ext cx="3598862" cy="2447925"/>
          </a:xfrm>
          <a:prstGeom prst="rect">
            <a:avLst/>
          </a:prstGeom>
          <a:noFill/>
          <a:ln/>
        </p:spPr>
      </p:pic>
      <p:pic>
        <p:nvPicPr>
          <p:cNvPr id="1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1115243" y="3351213"/>
            <a:ext cx="2233613" cy="3030537"/>
          </a:xfrm>
          <a:prstGeom prst="rect">
            <a:avLst/>
          </a:prstGeom>
          <a:noFill/>
          <a:ln/>
        </p:spPr>
      </p:pic>
      <p:sp>
        <p:nvSpPr>
          <p:cNvPr id="20" name="AutoShape 6"/>
          <p:cNvSpPr>
            <a:spLocks noGrp="1" noChangeArrowheads="1"/>
          </p:cNvSpPr>
          <p:nvPr/>
        </p:nvSpPr>
        <p:spPr bwMode="auto">
          <a:xfrm>
            <a:off x="2196331" y="2133600"/>
            <a:ext cx="1512887" cy="1295400"/>
          </a:xfrm>
          <a:custGeom>
            <a:avLst/>
            <a:gdLst>
              <a:gd name="G0" fmla="+- 14303 0 0"/>
              <a:gd name="G1" fmla="+- 4117 0 0"/>
              <a:gd name="G2" fmla="+- 12158 0 4117"/>
              <a:gd name="G3" fmla="+- G2 0 4117"/>
              <a:gd name="G4" fmla="*/ G3 32768 32059"/>
              <a:gd name="G5" fmla="*/ G4 1 2"/>
              <a:gd name="G6" fmla="+- 21600 0 14303"/>
              <a:gd name="G7" fmla="*/ G6 4117 6079"/>
              <a:gd name="G8" fmla="+- G7 14303 0"/>
              <a:gd name="T0" fmla="*/ 14303 w 21600"/>
              <a:gd name="T1" fmla="*/ 0 h 21600"/>
              <a:gd name="T2" fmla="*/ 14303 w 21600"/>
              <a:gd name="T3" fmla="*/ 12158 h 21600"/>
              <a:gd name="T4" fmla="*/ 2006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4303" y="0"/>
                </a:lnTo>
                <a:lnTo>
                  <a:pt x="14303" y="4117"/>
                </a:lnTo>
                <a:lnTo>
                  <a:pt x="12427" y="4117"/>
                </a:lnTo>
                <a:cubicBezTo>
                  <a:pt x="5564" y="4117"/>
                  <a:pt x="0" y="7717"/>
                  <a:pt x="0" y="12158"/>
                </a:cubicBezTo>
                <a:lnTo>
                  <a:pt x="0" y="21600"/>
                </a:lnTo>
                <a:lnTo>
                  <a:pt x="4011" y="21600"/>
                </a:lnTo>
                <a:lnTo>
                  <a:pt x="4011" y="12158"/>
                </a:lnTo>
                <a:cubicBezTo>
                  <a:pt x="4011" y="9884"/>
                  <a:pt x="7779" y="8041"/>
                  <a:pt x="12427" y="8041"/>
                </a:cubicBezTo>
                <a:lnTo>
                  <a:pt x="14303" y="8041"/>
                </a:lnTo>
                <a:lnTo>
                  <a:pt x="14303" y="12158"/>
                </a:lnTo>
                <a:close/>
              </a:path>
            </a:pathLst>
          </a:cu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endParaRPr lang="zh-CN" altLang="en-US">
              <a:solidFill>
                <a:srgbClr val="000000"/>
              </a:solidFill>
              <a:latin typeface="Arial" pitchFamily="34" charset="0"/>
            </a:endParaRPr>
          </a:p>
        </p:txBody>
      </p:sp>
      <p:sp>
        <p:nvSpPr>
          <p:cNvPr id="21" name="AutoShape 7"/>
          <p:cNvSpPr>
            <a:spLocks noGrp="1" noChangeArrowheads="1"/>
          </p:cNvSpPr>
          <p:nvPr/>
        </p:nvSpPr>
        <p:spPr bwMode="auto">
          <a:xfrm rot="5400000">
            <a:off x="6804049" y="2132807"/>
            <a:ext cx="1624013" cy="1543050"/>
          </a:xfrm>
          <a:custGeom>
            <a:avLst/>
            <a:gdLst>
              <a:gd name="G0" fmla="+- 14303 0 0"/>
              <a:gd name="G1" fmla="+- 4117 0 0"/>
              <a:gd name="G2" fmla="+- 12158 0 4117"/>
              <a:gd name="G3" fmla="+- G2 0 4117"/>
              <a:gd name="G4" fmla="*/ G3 32768 32059"/>
              <a:gd name="G5" fmla="*/ G4 1 2"/>
              <a:gd name="G6" fmla="+- 21600 0 14303"/>
              <a:gd name="G7" fmla="*/ G6 4117 6079"/>
              <a:gd name="G8" fmla="+- G7 14303 0"/>
              <a:gd name="T0" fmla="*/ 14303 w 21600"/>
              <a:gd name="T1" fmla="*/ 0 h 21600"/>
              <a:gd name="T2" fmla="*/ 14303 w 21600"/>
              <a:gd name="T3" fmla="*/ 12158 h 21600"/>
              <a:gd name="T4" fmla="*/ 2006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4303" y="0"/>
                </a:lnTo>
                <a:lnTo>
                  <a:pt x="14303" y="4117"/>
                </a:lnTo>
                <a:lnTo>
                  <a:pt x="12427" y="4117"/>
                </a:lnTo>
                <a:cubicBezTo>
                  <a:pt x="5564" y="4117"/>
                  <a:pt x="0" y="7717"/>
                  <a:pt x="0" y="12158"/>
                </a:cubicBezTo>
                <a:lnTo>
                  <a:pt x="0" y="21600"/>
                </a:lnTo>
                <a:lnTo>
                  <a:pt x="4011" y="21600"/>
                </a:lnTo>
                <a:lnTo>
                  <a:pt x="4011" y="12158"/>
                </a:lnTo>
                <a:cubicBezTo>
                  <a:pt x="4011" y="9884"/>
                  <a:pt x="7779" y="8041"/>
                  <a:pt x="12427" y="8041"/>
                </a:cubicBezTo>
                <a:lnTo>
                  <a:pt x="14303" y="8041"/>
                </a:lnTo>
                <a:lnTo>
                  <a:pt x="14303" y="12158"/>
                </a:lnTo>
                <a:close/>
              </a:path>
            </a:pathLst>
          </a:custGeom>
          <a:ln>
            <a:headEnd/>
            <a:tailEnd/>
          </a:ln>
        </p:spPr>
        <p:style>
          <a:lnRef idx="1">
            <a:schemeClr val="accent4"/>
          </a:lnRef>
          <a:fillRef idx="2">
            <a:schemeClr val="accent4"/>
          </a:fillRef>
          <a:effectRef idx="1">
            <a:schemeClr val="accent4"/>
          </a:effectRef>
          <a:fontRef idx="minor">
            <a:schemeClr val="dk1"/>
          </a:fontRef>
        </p:style>
        <p:txBody>
          <a:bodyPr anchor="ctr"/>
          <a:lstStyle/>
          <a:p>
            <a:pPr algn="ctr"/>
            <a:endParaRPr lang="zh-CN" altLang="en-US">
              <a:solidFill>
                <a:srgbClr val="000000"/>
              </a:solidFill>
              <a:latin typeface="Arial" pitchFamily="34" charset="0"/>
            </a:endParaRPr>
          </a:p>
        </p:txBody>
      </p:sp>
      <p:sp>
        <p:nvSpPr>
          <p:cNvPr id="22" name="WordArt 8"/>
          <p:cNvSpPr>
            <a:spLocks noChangeArrowheads="1" noChangeShapeType="1"/>
          </p:cNvSpPr>
          <p:nvPr/>
        </p:nvSpPr>
        <p:spPr bwMode="auto">
          <a:xfrm>
            <a:off x="3275856" y="3212058"/>
            <a:ext cx="2663825" cy="2089150"/>
          </a:xfrm>
          <a:prstGeom prst="rect">
            <a:avLst/>
          </a:prstGeom>
        </p:spPr>
        <p:txBody>
          <a:bodyPr wrap="none" fromWordArt="1">
            <a:prstTxWarp prst="textSlantUp">
              <a:avLst>
                <a:gd name="adj" fmla="val 34843"/>
              </a:avLst>
            </a:prstTxWarp>
          </a:bodyPr>
          <a:lstStyle/>
          <a:p>
            <a:pPr algn="ctr"/>
            <a:r>
              <a:rPr lang="en-US" altLang="zh-CN" sz="6000" kern="10" dirty="0">
                <a:ln w="9525">
                  <a:solidFill>
                    <a:srgbClr val="9999FF"/>
                  </a:solidFill>
                  <a:round/>
                  <a:headEnd/>
                  <a:tailEnd/>
                </a:ln>
                <a:gradFill rotWithShape="0">
                  <a:gsLst>
                    <a:gs pos="0">
                      <a:srgbClr val="6600CC"/>
                    </a:gs>
                    <a:gs pos="100000">
                      <a:srgbClr val="CC00CC"/>
                    </a:gs>
                  </a:gsLst>
                  <a:lin ang="5400000" scaled="1"/>
                </a:gradFill>
                <a:effectLst>
                  <a:outerShdw dist="53882" dir="2700000" algn="ctr" rotWithShape="0">
                    <a:srgbClr val="9999FF">
                      <a:alpha val="79999"/>
                    </a:srgbClr>
                  </a:outerShdw>
                </a:effectLst>
                <a:latin typeface="Arial"/>
                <a:cs typeface="Arial"/>
              </a:rPr>
              <a:t>YES!</a:t>
            </a:r>
            <a:endParaRPr lang="zh-CN" altLang="en-US" sz="6000" kern="10" dirty="0">
              <a:ln w="9525">
                <a:solidFill>
                  <a:srgbClr val="9999FF"/>
                </a:solidFill>
                <a:round/>
                <a:headEnd/>
                <a:tailEnd/>
              </a:ln>
              <a:gradFill rotWithShape="0">
                <a:gsLst>
                  <a:gs pos="0">
                    <a:srgbClr val="6600CC"/>
                  </a:gs>
                  <a:gs pos="100000">
                    <a:srgbClr val="CC00CC"/>
                  </a:gs>
                </a:gsLst>
                <a:lin ang="5400000" scaled="1"/>
              </a:gradFill>
              <a:effectLst>
                <a:outerShdw dist="53882" dir="2700000" algn="ctr" rotWithShape="0">
                  <a:srgbClr val="9999FF">
                    <a:alpha val="79999"/>
                  </a:srgbClr>
                </a:outerShdw>
              </a:effectLst>
              <a:latin typeface="Arial"/>
              <a:cs typeface="Arial"/>
            </a:endParaRPr>
          </a:p>
        </p:txBody>
      </p:sp>
    </p:spTree>
    <p:extLst>
      <p:ext uri="{BB962C8B-B14F-4D97-AF65-F5344CB8AC3E}">
        <p14:creationId xmlns:p14="http://schemas.microsoft.com/office/powerpoint/2010/main" val="35701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down)">
                                      <p:cBhvr>
                                        <p:cTn id="12" dur="500"/>
                                        <p:tgtEl>
                                          <p:spTgt spid="2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up)">
                                      <p:cBhvr>
                                        <p:cTn id="21" dur="500"/>
                                        <p:tgtEl>
                                          <p:spTgt spid="21"/>
                                        </p:tgtEl>
                                      </p:cBhvr>
                                    </p:animEffect>
                                  </p:childTnLst>
                                </p:cTn>
                              </p:par>
                            </p:childTnLst>
                          </p:cTn>
                        </p:par>
                        <p:par>
                          <p:cTn id="22" fill="hold">
                            <p:stCondLst>
                              <p:cond delay="500"/>
                            </p:stCondLst>
                            <p:childTnLst>
                              <p:par>
                                <p:cTn id="23" presetID="10" presetClass="entr" presetSubtype="0" fill="hold"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p:cTn id="30" dur="500" fill="hold"/>
                                        <p:tgtEl>
                                          <p:spTgt spid="22"/>
                                        </p:tgtEl>
                                        <p:attrNameLst>
                                          <p:attrName>ppt_w</p:attrName>
                                        </p:attrNameLst>
                                      </p:cBhvr>
                                      <p:tavLst>
                                        <p:tav tm="0">
                                          <p:val>
                                            <p:fltVal val="0"/>
                                          </p:val>
                                        </p:tav>
                                        <p:tav tm="100000">
                                          <p:val>
                                            <p:strVal val="#ppt_w"/>
                                          </p:val>
                                        </p:tav>
                                      </p:tavLst>
                                    </p:anim>
                                    <p:anim calcmode="lin" valueType="num">
                                      <p:cBhvr>
                                        <p:cTn id="31" dur="500" fill="hold"/>
                                        <p:tgtEl>
                                          <p:spTgt spid="22"/>
                                        </p:tgtEl>
                                        <p:attrNameLst>
                                          <p:attrName>ppt_h</p:attrName>
                                        </p:attrNameLst>
                                      </p:cBhvr>
                                      <p:tavLst>
                                        <p:tav tm="0">
                                          <p:val>
                                            <p:fltVal val="0"/>
                                          </p:val>
                                        </p:tav>
                                        <p:tav tm="100000">
                                          <p:val>
                                            <p:strVal val="#ppt_h"/>
                                          </p:val>
                                        </p:tav>
                                      </p:tavLst>
                                    </p:anim>
                                    <p:animEffect transition="in" filter="fade">
                                      <p:cBhvr>
                                        <p:cTn id="3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 name="Text Box 13"/>
          <p:cNvSpPr txBox="1">
            <a:spLocks noChangeArrowheads="1"/>
          </p:cNvSpPr>
          <p:nvPr/>
        </p:nvSpPr>
        <p:spPr bwMode="auto">
          <a:xfrm>
            <a:off x="1403648" y="260648"/>
            <a:ext cx="69847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solidFill>
                  <a:srgbClr val="0070C0"/>
                </a:solidFill>
                <a:latin typeface="Times New Roman" panose="02020603050405020304" pitchFamily="18" charset="0"/>
                <a:cs typeface="Times New Roman" panose="02020603050405020304" pitchFamily="18" charset="0"/>
              </a:rPr>
              <a:t>EDA</a:t>
            </a:r>
            <a:r>
              <a:rPr lang="zh-CN" altLang="en-US" sz="2800" b="1" dirty="0">
                <a:solidFill>
                  <a:srgbClr val="0070C0"/>
                </a:solidFill>
                <a:latin typeface="Times New Roman" panose="02020603050405020304" pitchFamily="18" charset="0"/>
                <a:cs typeface="Times New Roman" panose="02020603050405020304" pitchFamily="18" charset="0"/>
              </a:rPr>
              <a:t>技术的发展阶段</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a:t>
            </a:fld>
            <a:endParaRPr lang="zh-CN" altLang="en-US" dirty="0"/>
          </a:p>
        </p:txBody>
      </p:sp>
      <p:grpSp>
        <p:nvGrpSpPr>
          <p:cNvPr id="6" name="Group 3"/>
          <p:cNvGrpSpPr>
            <a:grpSpLocks/>
          </p:cNvGrpSpPr>
          <p:nvPr/>
        </p:nvGrpSpPr>
        <p:grpSpPr bwMode="auto">
          <a:xfrm>
            <a:off x="1512416" y="1196752"/>
            <a:ext cx="1655763" cy="1427163"/>
            <a:chOff x="748" y="2024"/>
            <a:chExt cx="1043" cy="899"/>
          </a:xfrm>
        </p:grpSpPr>
        <p:sp>
          <p:nvSpPr>
            <p:cNvPr id="7" name="AutoShape 4"/>
            <p:cNvSpPr>
              <a:spLocks noChangeArrowheads="1"/>
            </p:cNvSpPr>
            <p:nvPr/>
          </p:nvSpPr>
          <p:spPr bwMode="auto">
            <a:xfrm>
              <a:off x="793" y="2024"/>
              <a:ext cx="908" cy="363"/>
            </a:xfrm>
            <a:prstGeom prst="flowChartMagneticDisk">
              <a:avLst/>
            </a:prstGeom>
            <a:gradFill rotWithShape="1">
              <a:gsLst>
                <a:gs pos="0">
                  <a:schemeClr val="accent1">
                    <a:lumMod val="40000"/>
                    <a:lumOff val="60000"/>
                  </a:schemeClr>
                </a:gs>
                <a:gs pos="50000">
                  <a:schemeClr val="bg1"/>
                </a:gs>
                <a:gs pos="100000">
                  <a:schemeClr val="tx2">
                    <a:lumMod val="40000"/>
                    <a:lumOff val="60000"/>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Arial" pitchFamily="34" charset="0"/>
              </a:endParaRPr>
            </a:p>
          </p:txBody>
        </p:sp>
        <p:sp>
          <p:nvSpPr>
            <p:cNvPr id="8" name="Text Box 5"/>
            <p:cNvSpPr txBox="1">
              <a:spLocks noChangeArrowheads="1"/>
            </p:cNvSpPr>
            <p:nvPr/>
          </p:nvSpPr>
          <p:spPr bwMode="auto">
            <a:xfrm>
              <a:off x="748" y="2432"/>
              <a:ext cx="1043"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a:solidFill>
                    <a:srgbClr val="000000"/>
                  </a:solidFill>
                  <a:latin typeface="Arial" pitchFamily="34" charset="0"/>
                </a:rPr>
                <a:t>20</a:t>
              </a:r>
              <a:r>
                <a:rPr lang="zh-CN" altLang="en-US">
                  <a:solidFill>
                    <a:srgbClr val="000000"/>
                  </a:solidFill>
                  <a:latin typeface="Arial" pitchFamily="34" charset="0"/>
                </a:rPr>
                <a:t>世纪</a:t>
              </a:r>
              <a:r>
                <a:rPr lang="en-US" altLang="zh-CN">
                  <a:solidFill>
                    <a:srgbClr val="000000"/>
                  </a:solidFill>
                  <a:latin typeface="Arial" pitchFamily="34" charset="0"/>
                </a:rPr>
                <a:t>70</a:t>
              </a:r>
              <a:r>
                <a:rPr lang="zh-CN" altLang="en-US">
                  <a:solidFill>
                    <a:srgbClr val="000000"/>
                  </a:solidFill>
                  <a:latin typeface="Arial" pitchFamily="34" charset="0"/>
                </a:rPr>
                <a:t>年代 </a:t>
              </a:r>
            </a:p>
            <a:p>
              <a:pPr>
                <a:spcBef>
                  <a:spcPct val="50000"/>
                </a:spcBef>
              </a:pPr>
              <a:r>
                <a:rPr lang="en-US" altLang="zh-CN" b="1">
                  <a:solidFill>
                    <a:srgbClr val="000000"/>
                  </a:solidFill>
                  <a:latin typeface="Arial" pitchFamily="34" charset="0"/>
                </a:rPr>
                <a:t>EDA</a:t>
              </a:r>
              <a:r>
                <a:rPr lang="zh-CN" altLang="en-US" b="1">
                  <a:solidFill>
                    <a:srgbClr val="000000"/>
                  </a:solidFill>
                  <a:latin typeface="Arial" pitchFamily="34" charset="0"/>
                </a:rPr>
                <a:t>技术雏形</a:t>
              </a:r>
            </a:p>
          </p:txBody>
        </p:sp>
      </p:grpSp>
      <p:grpSp>
        <p:nvGrpSpPr>
          <p:cNvPr id="10" name="Group 6"/>
          <p:cNvGrpSpPr>
            <a:grpSpLocks/>
          </p:cNvGrpSpPr>
          <p:nvPr/>
        </p:nvGrpSpPr>
        <p:grpSpPr bwMode="auto">
          <a:xfrm>
            <a:off x="3870609" y="1588842"/>
            <a:ext cx="2232025" cy="1643063"/>
            <a:chOff x="2200" y="2432"/>
            <a:chExt cx="1406" cy="1035"/>
          </a:xfrm>
        </p:grpSpPr>
        <p:sp>
          <p:nvSpPr>
            <p:cNvPr id="11" name="AutoShape 7"/>
            <p:cNvSpPr>
              <a:spLocks noChangeArrowheads="1"/>
            </p:cNvSpPr>
            <p:nvPr/>
          </p:nvSpPr>
          <p:spPr bwMode="auto">
            <a:xfrm>
              <a:off x="2336" y="2432"/>
              <a:ext cx="998" cy="544"/>
            </a:xfrm>
            <a:prstGeom prst="flowChartMagneticDisk">
              <a:avLst/>
            </a:prstGeom>
            <a:gradFill rotWithShape="1">
              <a:gsLst>
                <a:gs pos="0">
                  <a:schemeClr val="accent3">
                    <a:lumMod val="40000"/>
                    <a:lumOff val="60000"/>
                  </a:schemeClr>
                </a:gs>
                <a:gs pos="50000">
                  <a:schemeClr val="bg1"/>
                </a:gs>
                <a:gs pos="100000">
                  <a:schemeClr val="accent3">
                    <a:lumMod val="60000"/>
                    <a:lumOff val="40000"/>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Arial" pitchFamily="34" charset="0"/>
              </a:endParaRPr>
            </a:p>
          </p:txBody>
        </p:sp>
        <p:sp>
          <p:nvSpPr>
            <p:cNvPr id="12" name="Text Box 8"/>
            <p:cNvSpPr txBox="1">
              <a:spLocks noChangeArrowheads="1"/>
            </p:cNvSpPr>
            <p:nvPr/>
          </p:nvSpPr>
          <p:spPr bwMode="auto">
            <a:xfrm>
              <a:off x="2200" y="2976"/>
              <a:ext cx="1406"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a:solidFill>
                    <a:srgbClr val="000000"/>
                  </a:solidFill>
                  <a:latin typeface="Arial" pitchFamily="34" charset="0"/>
                </a:rPr>
                <a:t>20</a:t>
              </a:r>
              <a:r>
                <a:rPr lang="zh-CN" altLang="en-US">
                  <a:solidFill>
                    <a:srgbClr val="000000"/>
                  </a:solidFill>
                  <a:latin typeface="Arial" pitchFamily="34" charset="0"/>
                </a:rPr>
                <a:t>世纪</a:t>
              </a:r>
              <a:r>
                <a:rPr lang="en-US" altLang="zh-CN">
                  <a:solidFill>
                    <a:srgbClr val="000000"/>
                  </a:solidFill>
                  <a:latin typeface="Arial" pitchFamily="34" charset="0"/>
                </a:rPr>
                <a:t>80</a:t>
              </a:r>
              <a:r>
                <a:rPr lang="zh-CN" altLang="en-US">
                  <a:solidFill>
                    <a:srgbClr val="000000"/>
                  </a:solidFill>
                  <a:latin typeface="Arial" pitchFamily="34" charset="0"/>
                </a:rPr>
                <a:t>年代</a:t>
              </a:r>
            </a:p>
            <a:p>
              <a:pPr algn="ctr">
                <a:spcBef>
                  <a:spcPct val="50000"/>
                </a:spcBef>
              </a:pPr>
              <a:r>
                <a:rPr lang="en-US" altLang="zh-CN" b="1">
                  <a:solidFill>
                    <a:srgbClr val="000000"/>
                  </a:solidFill>
                  <a:latin typeface="Arial" pitchFamily="34" charset="0"/>
                </a:rPr>
                <a:t>EDA</a:t>
              </a:r>
              <a:r>
                <a:rPr lang="zh-CN" altLang="en-US" b="1">
                  <a:solidFill>
                    <a:srgbClr val="000000"/>
                  </a:solidFill>
                  <a:latin typeface="Arial" pitchFamily="34" charset="0"/>
                </a:rPr>
                <a:t>技术基础形成</a:t>
              </a:r>
            </a:p>
          </p:txBody>
        </p:sp>
      </p:grpSp>
      <p:grpSp>
        <p:nvGrpSpPr>
          <p:cNvPr id="13" name="Group 9"/>
          <p:cNvGrpSpPr>
            <a:grpSpLocks/>
          </p:cNvGrpSpPr>
          <p:nvPr/>
        </p:nvGrpSpPr>
        <p:grpSpPr bwMode="auto">
          <a:xfrm>
            <a:off x="6394166" y="2010807"/>
            <a:ext cx="2447925" cy="1931988"/>
            <a:chOff x="3787" y="2750"/>
            <a:chExt cx="1542" cy="1217"/>
          </a:xfrm>
        </p:grpSpPr>
        <p:sp>
          <p:nvSpPr>
            <p:cNvPr id="14" name="AutoShape 10"/>
            <p:cNvSpPr>
              <a:spLocks noChangeArrowheads="1"/>
            </p:cNvSpPr>
            <p:nvPr/>
          </p:nvSpPr>
          <p:spPr bwMode="auto">
            <a:xfrm>
              <a:off x="3968" y="2750"/>
              <a:ext cx="1179" cy="726"/>
            </a:xfrm>
            <a:prstGeom prst="flowChartMagneticDisk">
              <a:avLst/>
            </a:prstGeom>
            <a:gradFill rotWithShape="1">
              <a:gsLst>
                <a:gs pos="0">
                  <a:schemeClr val="accent4">
                    <a:lumMod val="40000"/>
                    <a:lumOff val="60000"/>
                  </a:schemeClr>
                </a:gs>
                <a:gs pos="50000">
                  <a:schemeClr val="bg1"/>
                </a:gs>
                <a:gs pos="100000">
                  <a:schemeClr val="accent4">
                    <a:lumMod val="40000"/>
                    <a:lumOff val="60000"/>
                  </a:schemeClr>
                </a:gs>
              </a:gsLst>
              <a:lin ang="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Arial" pitchFamily="34" charset="0"/>
              </a:endParaRPr>
            </a:p>
          </p:txBody>
        </p:sp>
        <p:sp>
          <p:nvSpPr>
            <p:cNvPr id="15" name="Text Box 11"/>
            <p:cNvSpPr txBox="1">
              <a:spLocks noChangeArrowheads="1"/>
            </p:cNvSpPr>
            <p:nvPr/>
          </p:nvSpPr>
          <p:spPr bwMode="auto">
            <a:xfrm>
              <a:off x="3787" y="3476"/>
              <a:ext cx="1542"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dirty="0">
                  <a:solidFill>
                    <a:srgbClr val="000000"/>
                  </a:solidFill>
                  <a:latin typeface="Arial" pitchFamily="34" charset="0"/>
                </a:rPr>
                <a:t>20</a:t>
              </a:r>
              <a:r>
                <a:rPr lang="zh-CN" altLang="en-US" dirty="0">
                  <a:solidFill>
                    <a:srgbClr val="000000"/>
                  </a:solidFill>
                  <a:latin typeface="Arial" pitchFamily="34" charset="0"/>
                </a:rPr>
                <a:t>世纪</a:t>
              </a:r>
              <a:r>
                <a:rPr lang="en-US" altLang="zh-CN" dirty="0">
                  <a:solidFill>
                    <a:srgbClr val="000000"/>
                  </a:solidFill>
                  <a:latin typeface="Arial" pitchFamily="34" charset="0"/>
                </a:rPr>
                <a:t>90</a:t>
              </a:r>
              <a:r>
                <a:rPr lang="zh-CN" altLang="en-US" dirty="0">
                  <a:solidFill>
                    <a:srgbClr val="000000"/>
                  </a:solidFill>
                  <a:latin typeface="Arial" pitchFamily="34" charset="0"/>
                </a:rPr>
                <a:t>年代</a:t>
              </a:r>
            </a:p>
            <a:p>
              <a:pPr algn="ctr">
                <a:spcBef>
                  <a:spcPct val="50000"/>
                </a:spcBef>
              </a:pPr>
              <a:r>
                <a:rPr lang="en-US" altLang="zh-CN" b="1" dirty="0">
                  <a:solidFill>
                    <a:srgbClr val="000000"/>
                  </a:solidFill>
                  <a:latin typeface="Arial" pitchFamily="34" charset="0"/>
                </a:rPr>
                <a:t>EDA</a:t>
              </a:r>
              <a:r>
                <a:rPr lang="zh-CN" altLang="en-US" b="1" dirty="0">
                  <a:solidFill>
                    <a:srgbClr val="000000"/>
                  </a:solidFill>
                  <a:latin typeface="Arial" pitchFamily="34" charset="0"/>
                </a:rPr>
                <a:t>技术成熟和实用</a:t>
              </a:r>
              <a:r>
                <a:rPr lang="zh-CN" altLang="en-US" dirty="0">
                  <a:solidFill>
                    <a:srgbClr val="000000"/>
                  </a:solidFill>
                  <a:latin typeface="Arial" pitchFamily="34" charset="0"/>
                </a:rPr>
                <a:t>  </a:t>
              </a:r>
            </a:p>
          </p:txBody>
        </p:sp>
      </p:grpSp>
      <p:sp>
        <p:nvSpPr>
          <p:cNvPr id="2" name="矩形 1"/>
          <p:cNvSpPr/>
          <p:nvPr/>
        </p:nvSpPr>
        <p:spPr>
          <a:xfrm>
            <a:off x="1332185" y="2740970"/>
            <a:ext cx="2016224"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zh-CN" altLang="en-US" b="1" dirty="0">
                <a:latin typeface="Times New Roman" panose="02020603050405020304" pitchFamily="18" charset="0"/>
                <a:cs typeface="Times New Roman" panose="02020603050405020304" pitchFamily="18" charset="0"/>
              </a:rPr>
              <a:t>集成电路</a:t>
            </a:r>
            <a:r>
              <a:rPr lang="zh-CN" altLang="en-US" dirty="0">
                <a:latin typeface="Times New Roman" panose="02020603050405020304" pitchFamily="18" charset="0"/>
                <a:cs typeface="Times New Roman" panose="02020603050405020304" pitchFamily="18" charset="0"/>
              </a:rPr>
              <a:t>：双极工艺、</a:t>
            </a:r>
            <a:r>
              <a:rPr lang="en-US" altLang="zh-CN" dirty="0">
                <a:latin typeface="Times New Roman" panose="02020603050405020304" pitchFamily="18" charset="0"/>
                <a:cs typeface="Times New Roman" panose="02020603050405020304" pitchFamily="18" charset="0"/>
              </a:rPr>
              <a:t>MOS</a:t>
            </a:r>
            <a:r>
              <a:rPr lang="zh-CN" altLang="en-US" dirty="0">
                <a:latin typeface="Times New Roman" panose="02020603050405020304" pitchFamily="18" charset="0"/>
                <a:cs typeface="Times New Roman" panose="02020603050405020304" pitchFamily="18" charset="0"/>
              </a:rPr>
              <a:t>工艺广泛应用，可编程逻辑器件问世</a:t>
            </a:r>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CAD</a:t>
            </a:r>
            <a:r>
              <a:rPr lang="zh-CN" altLang="en-US" dirty="0">
                <a:latin typeface="Times New Roman" pitchFamily="18" charset="0"/>
                <a:cs typeface="Times New Roman" pitchFamily="18" charset="0"/>
              </a:rPr>
              <a:t>：单独的工具软件，用于</a:t>
            </a:r>
            <a:r>
              <a:rPr lang="en-US" altLang="zh-CN" dirty="0">
                <a:latin typeface="Times New Roman" pitchFamily="18" charset="0"/>
                <a:cs typeface="Times New Roman" pitchFamily="18" charset="0"/>
              </a:rPr>
              <a:t>PCB</a:t>
            </a:r>
            <a:r>
              <a:rPr lang="zh-CN" altLang="en-US" dirty="0">
                <a:latin typeface="Times New Roman" pitchFamily="18" charset="0"/>
                <a:cs typeface="Times New Roman" pitchFamily="18" charset="0"/>
              </a:rPr>
              <a:t>布线设计、电路模拟及版图的绘制等</a:t>
            </a:r>
          </a:p>
        </p:txBody>
      </p:sp>
      <p:sp>
        <p:nvSpPr>
          <p:cNvPr id="17" name="矩形 16"/>
          <p:cNvSpPr/>
          <p:nvPr/>
        </p:nvSpPr>
        <p:spPr>
          <a:xfrm>
            <a:off x="3745059" y="3345388"/>
            <a:ext cx="2483125" cy="2862322"/>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b="1" dirty="0">
                <a:latin typeface="Times New Roman" panose="02020603050405020304" pitchFamily="18" charset="0"/>
                <a:cs typeface="Times New Roman" panose="02020603050405020304" pitchFamily="18" charset="0"/>
              </a:rPr>
              <a:t>集成电路</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CMOS</a:t>
            </a:r>
            <a:r>
              <a:rPr lang="zh-CN" altLang="en-US" dirty="0">
                <a:latin typeface="Times New Roman" panose="02020603050405020304" pitchFamily="18" charset="0"/>
                <a:cs typeface="Times New Roman" panose="02020603050405020304" pitchFamily="18" charset="0"/>
              </a:rPr>
              <a:t>时代，复杂可编程逻辑器件商用，</a:t>
            </a:r>
            <a:r>
              <a:rPr lang="en-US" altLang="zh-CN" dirty="0">
                <a:latin typeface="Times New Roman" panose="02020603050405020304" pitchFamily="18" charset="0"/>
                <a:cs typeface="Times New Roman" panose="02020603050405020304" pitchFamily="18" charset="0"/>
              </a:rPr>
              <a:t> FPGA</a:t>
            </a:r>
            <a:r>
              <a:rPr lang="zh-CN" altLang="en-US" dirty="0">
                <a:latin typeface="Times New Roman" panose="02020603050405020304" pitchFamily="18" charset="0"/>
                <a:cs typeface="Times New Roman" panose="02020603050405020304" pitchFamily="18" charset="0"/>
              </a:rPr>
              <a:t>问世</a:t>
            </a:r>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CAE&amp;CAD</a:t>
            </a:r>
            <a:r>
              <a:rPr lang="zh-CN" altLang="en-US" dirty="0">
                <a:latin typeface="Times New Roman" pitchFamily="18" charset="0"/>
                <a:cs typeface="Times New Roman" pitchFamily="18" charset="0"/>
              </a:rPr>
              <a:t>：各种设计工具，出现硬件描述语言。采用了统一数据管理技术，将各工具集成为一个</a:t>
            </a:r>
            <a:r>
              <a:rPr lang="en-US" altLang="zh-CN" dirty="0">
                <a:latin typeface="Times New Roman" pitchFamily="18" charset="0"/>
                <a:cs typeface="Times New Roman" pitchFamily="18" charset="0"/>
              </a:rPr>
              <a:t>CAE</a:t>
            </a:r>
            <a:r>
              <a:rPr lang="zh-CN" altLang="en-US" dirty="0">
                <a:latin typeface="Times New Roman" pitchFamily="18" charset="0"/>
                <a:cs typeface="Times New Roman" pitchFamily="18" charset="0"/>
              </a:rPr>
              <a:t>系统，实现从设计输入到版图输出的全程设计自动化</a:t>
            </a:r>
          </a:p>
        </p:txBody>
      </p:sp>
      <p:sp>
        <p:nvSpPr>
          <p:cNvPr id="18" name="矩形 17"/>
          <p:cNvSpPr/>
          <p:nvPr/>
        </p:nvSpPr>
        <p:spPr>
          <a:xfrm>
            <a:off x="6574012" y="4145012"/>
            <a:ext cx="2088232" cy="2308324"/>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zh-CN" altLang="en-US" b="1" dirty="0">
                <a:latin typeface="Times New Roman" panose="02020603050405020304" pitchFamily="18" charset="0"/>
                <a:cs typeface="Times New Roman" panose="02020603050405020304" pitchFamily="18" charset="0"/>
              </a:rPr>
              <a:t>集成电路</a:t>
            </a:r>
            <a:r>
              <a:rPr lang="zh-CN" altLang="en-US" dirty="0">
                <a:latin typeface="Times New Roman" panose="02020603050405020304" pitchFamily="18" charset="0"/>
                <a:cs typeface="Times New Roman" panose="02020603050405020304" pitchFamily="18" charset="0"/>
              </a:rPr>
              <a:t>：超深亚微米工艺，近千万门的大规模可编程逻辑器件，大规模</a:t>
            </a:r>
            <a:r>
              <a:rPr lang="en-US" altLang="zh-CN" dirty="0">
                <a:latin typeface="Times New Roman" panose="02020603050405020304" pitchFamily="18" charset="0"/>
                <a:cs typeface="Times New Roman" panose="02020603050405020304" pitchFamily="18" charset="0"/>
              </a:rPr>
              <a:t>ASIC</a:t>
            </a:r>
            <a:r>
              <a:rPr lang="zh-CN" altLang="en-US" dirty="0">
                <a:latin typeface="Times New Roman" panose="02020603050405020304" pitchFamily="18" charset="0"/>
                <a:cs typeface="Times New Roman" panose="02020603050405020304" pitchFamily="18" charset="0"/>
              </a:rPr>
              <a:t>芯片</a:t>
            </a:r>
            <a:endParaRPr lang="en-US" altLang="zh-CN"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CAE&amp;CAD</a:t>
            </a:r>
            <a:r>
              <a:rPr lang="zh-CN" altLang="en-US" dirty="0">
                <a:latin typeface="Times New Roman" pitchFamily="18" charset="0"/>
                <a:cs typeface="Times New Roman" pitchFamily="18" charset="0"/>
              </a:rPr>
              <a:t>：硬件描述语言标准化，各种</a:t>
            </a:r>
            <a:r>
              <a:rPr lang="en-US" altLang="zh-CN" dirty="0">
                <a:latin typeface="Times New Roman" pitchFamily="18" charset="0"/>
                <a:cs typeface="Times New Roman" pitchFamily="18" charset="0"/>
              </a:rPr>
              <a:t>EDA</a:t>
            </a:r>
            <a:r>
              <a:rPr lang="zh-CN" altLang="en-US" dirty="0">
                <a:latin typeface="Times New Roman" pitchFamily="18" charset="0"/>
                <a:cs typeface="Times New Roman" pitchFamily="18" charset="0"/>
              </a:rPr>
              <a:t>工具软件</a:t>
            </a:r>
          </a:p>
        </p:txBody>
      </p:sp>
    </p:spTree>
    <p:extLst>
      <p:ext uri="{BB962C8B-B14F-4D97-AF65-F5344CB8AC3E}">
        <p14:creationId xmlns:p14="http://schemas.microsoft.com/office/powerpoint/2010/main" val="2693804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1000"/>
                                        <p:tgtEl>
                                          <p:spTgt spid="2"/>
                                        </p:tgtEl>
                                      </p:cBhvr>
                                    </p:animEffect>
                                    <p:anim calcmode="lin" valueType="num">
                                      <p:cBhvr>
                                        <p:cTn id="21" dur="1000" fill="hold"/>
                                        <p:tgtEl>
                                          <p:spTgt spid="2"/>
                                        </p:tgtEl>
                                        <p:attrNameLst>
                                          <p:attrName>ppt_x</p:attrName>
                                        </p:attrNameLst>
                                      </p:cBhvr>
                                      <p:tavLst>
                                        <p:tav tm="0">
                                          <p:val>
                                            <p:strVal val="#ppt_x"/>
                                          </p:val>
                                        </p:tav>
                                        <p:tav tm="100000">
                                          <p:val>
                                            <p:strVal val="#ppt_x"/>
                                          </p:val>
                                        </p:tav>
                                      </p:tavLst>
                                    </p:anim>
                                    <p:anim calcmode="lin" valueType="num">
                                      <p:cBhvr>
                                        <p:cTn id="22"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1000"/>
                                        <p:tgtEl>
                                          <p:spTgt spid="17"/>
                                        </p:tgtEl>
                                      </p:cBhvr>
                                    </p:animEffect>
                                    <p:anim calcmode="lin" valueType="num">
                                      <p:cBhvr>
                                        <p:cTn id="28" dur="1000" fill="hold"/>
                                        <p:tgtEl>
                                          <p:spTgt spid="17"/>
                                        </p:tgtEl>
                                        <p:attrNameLst>
                                          <p:attrName>ppt_x</p:attrName>
                                        </p:attrNameLst>
                                      </p:cBhvr>
                                      <p:tavLst>
                                        <p:tav tm="0">
                                          <p:val>
                                            <p:strVal val="#ppt_x"/>
                                          </p:val>
                                        </p:tav>
                                        <p:tav tm="100000">
                                          <p:val>
                                            <p:strVal val="#ppt_x"/>
                                          </p:val>
                                        </p:tav>
                                      </p:tavLst>
                                    </p:anim>
                                    <p:anim calcmode="lin" valueType="num">
                                      <p:cBhvr>
                                        <p:cTn id="29"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1000"/>
                                        <p:tgtEl>
                                          <p:spTgt spid="18"/>
                                        </p:tgtEl>
                                      </p:cBhvr>
                                    </p:animEffect>
                                    <p:anim calcmode="lin" valueType="num">
                                      <p:cBhvr>
                                        <p:cTn id="35" dur="1000" fill="hold"/>
                                        <p:tgtEl>
                                          <p:spTgt spid="18"/>
                                        </p:tgtEl>
                                        <p:attrNameLst>
                                          <p:attrName>ppt_x</p:attrName>
                                        </p:attrNameLst>
                                      </p:cBhvr>
                                      <p:tavLst>
                                        <p:tav tm="0">
                                          <p:val>
                                            <p:strVal val="#ppt_x"/>
                                          </p:val>
                                        </p:tav>
                                        <p:tav tm="100000">
                                          <p:val>
                                            <p:strVal val="#ppt_x"/>
                                          </p:val>
                                        </p:tav>
                                      </p:tavLst>
                                    </p:anim>
                                    <p:anim calcmode="lin" valueType="num">
                                      <p:cBhvr>
                                        <p:cTn id="36"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6" name="Text Box 13"/>
          <p:cNvSpPr txBox="1">
            <a:spLocks noChangeArrowheads="1"/>
          </p:cNvSpPr>
          <p:nvPr/>
        </p:nvSpPr>
        <p:spPr bwMode="auto">
          <a:xfrm>
            <a:off x="1403648" y="529516"/>
            <a:ext cx="69847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solidFill>
                  <a:srgbClr val="0070C0"/>
                </a:solidFill>
                <a:latin typeface="Times New Roman" panose="02020603050405020304" pitchFamily="18" charset="0"/>
                <a:cs typeface="Times New Roman" panose="02020603050405020304" pitchFamily="18" charset="0"/>
              </a:rPr>
              <a:t>EDA</a:t>
            </a:r>
            <a:r>
              <a:rPr lang="zh-CN" altLang="en-US" sz="2800" b="1" dirty="0">
                <a:solidFill>
                  <a:srgbClr val="0070C0"/>
                </a:solidFill>
                <a:latin typeface="Times New Roman" panose="02020603050405020304" pitchFamily="18" charset="0"/>
                <a:cs typeface="Times New Roman" panose="02020603050405020304" pitchFamily="18" charset="0"/>
              </a:rPr>
              <a:t>技术的发展阶段</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9</a:t>
            </a:fld>
            <a:endParaRPr lang="zh-CN" altLang="en-US" dirty="0"/>
          </a:p>
        </p:txBody>
      </p:sp>
      <p:sp>
        <p:nvSpPr>
          <p:cNvPr id="19" name="AutoShape 3"/>
          <p:cNvSpPr>
            <a:spLocks noChangeArrowheads="1"/>
          </p:cNvSpPr>
          <p:nvPr/>
        </p:nvSpPr>
        <p:spPr bwMode="auto">
          <a:xfrm>
            <a:off x="1691704" y="2276823"/>
            <a:ext cx="1655762" cy="1295400"/>
          </a:xfrm>
          <a:prstGeom prst="cloudCallout">
            <a:avLst>
              <a:gd name="adj1" fmla="val 84514"/>
              <a:gd name="adj2" fmla="val -84190"/>
            </a:avLst>
          </a:prstGeom>
          <a:gradFill rotWithShape="1">
            <a:gsLst>
              <a:gs pos="0">
                <a:schemeClr val="accent6">
                  <a:lumMod val="60000"/>
                  <a:lumOff val="40000"/>
                </a:schemeClr>
              </a:gs>
              <a:gs pos="50000">
                <a:schemeClr val="bg1"/>
              </a:gs>
              <a:gs pos="100000">
                <a:schemeClr val="accent6">
                  <a:lumMod val="60000"/>
                  <a:lumOff val="40000"/>
                </a:schemeClr>
              </a:gs>
            </a:gsLst>
            <a:lin ang="0" scaled="1"/>
          </a:gradFill>
          <a:ln w="9525">
            <a:solidFill>
              <a:schemeClr val="tx1"/>
            </a:solidFill>
            <a:round/>
            <a:headEnd/>
            <a:tailEnd/>
          </a:ln>
          <a:effectLst/>
        </p:spPr>
        <p:txBody>
          <a:bodyPr/>
          <a:lstStyle/>
          <a:p>
            <a:pPr algn="ctr"/>
            <a:endParaRPr lang="en-US" altLang="zh-CN" b="1" dirty="0">
              <a:solidFill>
                <a:srgbClr val="000000"/>
              </a:solidFill>
              <a:latin typeface="Arial" pitchFamily="34" charset="0"/>
            </a:endParaRPr>
          </a:p>
          <a:p>
            <a:pPr algn="ctr"/>
            <a:r>
              <a:rPr lang="en-US" altLang="zh-CN" b="1" dirty="0">
                <a:solidFill>
                  <a:srgbClr val="000000"/>
                </a:solidFill>
                <a:latin typeface="Arial" pitchFamily="34" charset="0"/>
              </a:rPr>
              <a:t>21</a:t>
            </a:r>
            <a:r>
              <a:rPr lang="zh-CN" altLang="en-US" b="1" dirty="0">
                <a:solidFill>
                  <a:srgbClr val="000000"/>
                </a:solidFill>
                <a:latin typeface="Arial" pitchFamily="34" charset="0"/>
              </a:rPr>
              <a:t>世纪后</a:t>
            </a:r>
          </a:p>
        </p:txBody>
      </p:sp>
      <p:grpSp>
        <p:nvGrpSpPr>
          <p:cNvPr id="20" name="Group 4"/>
          <p:cNvGrpSpPr>
            <a:grpSpLocks/>
          </p:cNvGrpSpPr>
          <p:nvPr/>
        </p:nvGrpSpPr>
        <p:grpSpPr bwMode="auto">
          <a:xfrm>
            <a:off x="1259904" y="1268760"/>
            <a:ext cx="7416800" cy="4989513"/>
            <a:chOff x="567" y="1117"/>
            <a:chExt cx="4672" cy="3143"/>
          </a:xfrm>
        </p:grpSpPr>
        <p:sp>
          <p:nvSpPr>
            <p:cNvPr id="21" name="Text Box 5"/>
            <p:cNvSpPr txBox="1">
              <a:spLocks noChangeArrowheads="1"/>
            </p:cNvSpPr>
            <p:nvPr/>
          </p:nvSpPr>
          <p:spPr bwMode="auto">
            <a:xfrm>
              <a:off x="2245" y="1117"/>
              <a:ext cx="2994" cy="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16000">
                <a:lnSpc>
                  <a:spcPct val="130000"/>
                </a:lnSpc>
                <a:buClr>
                  <a:schemeClr val="tx1"/>
                </a:buClr>
                <a:buFont typeface="Arial" pitchFamily="34" charset="0"/>
                <a:buChar char="•"/>
              </a:pPr>
              <a:r>
                <a:rPr lang="zh-CN" altLang="en-US" b="1" dirty="0">
                  <a:solidFill>
                    <a:srgbClr val="000000"/>
                  </a:solidFill>
                  <a:latin typeface="Times New Roman" pitchFamily="18" charset="0"/>
                  <a:cs typeface="Times New Roman" pitchFamily="18" charset="0"/>
                </a:rPr>
                <a:t>使电子设计成果以自主知识产权</a:t>
              </a:r>
              <a:r>
                <a:rPr lang="en-US" altLang="zh-CN" b="1" dirty="0">
                  <a:solidFill>
                    <a:srgbClr val="000000"/>
                  </a:solidFill>
                  <a:latin typeface="Times New Roman" pitchFamily="18" charset="0"/>
                  <a:cs typeface="Times New Roman" pitchFamily="18" charset="0"/>
                </a:rPr>
                <a:t>(IP)</a:t>
              </a:r>
              <a:r>
                <a:rPr lang="zh-CN" altLang="en-US" b="1" dirty="0">
                  <a:solidFill>
                    <a:srgbClr val="000000"/>
                  </a:solidFill>
                  <a:latin typeface="Times New Roman" pitchFamily="18" charset="0"/>
                  <a:cs typeface="Times New Roman" pitchFamily="18" charset="0"/>
                </a:rPr>
                <a:t>的方式得以明确表达和确认成为可能。</a:t>
              </a:r>
              <a:r>
                <a:rPr lang="zh-CN" altLang="en-US" dirty="0">
                  <a:solidFill>
                    <a:srgbClr val="000000"/>
                  </a:solidFill>
                  <a:latin typeface="Times New Roman" pitchFamily="18" charset="0"/>
                  <a:cs typeface="Times New Roman" pitchFamily="18" charset="0"/>
                </a:rPr>
                <a:t> </a:t>
              </a:r>
            </a:p>
            <a:p>
              <a:pPr marL="285750" indent="-216000">
                <a:lnSpc>
                  <a:spcPct val="130000"/>
                </a:lnSpc>
                <a:buClr>
                  <a:schemeClr val="tx1"/>
                </a:buClr>
                <a:buFont typeface="Arial" pitchFamily="34" charset="0"/>
                <a:buChar char="•"/>
              </a:pPr>
              <a:r>
                <a:rPr lang="zh-CN" altLang="en-US" b="1" dirty="0">
                  <a:solidFill>
                    <a:srgbClr val="000000"/>
                  </a:solidFill>
                  <a:latin typeface="Times New Roman" pitchFamily="18" charset="0"/>
                  <a:cs typeface="Times New Roman" pitchFamily="18" charset="0"/>
                </a:rPr>
                <a:t>在仿真验证和设计两方面都支持标准硬件描述语言的功能强大的</a:t>
              </a:r>
              <a:r>
                <a:rPr lang="en-US" altLang="zh-CN" b="1" dirty="0">
                  <a:solidFill>
                    <a:srgbClr val="000000"/>
                  </a:solidFill>
                  <a:latin typeface="Times New Roman" pitchFamily="18" charset="0"/>
                  <a:cs typeface="Times New Roman" pitchFamily="18" charset="0"/>
                </a:rPr>
                <a:t>EDA</a:t>
              </a:r>
              <a:r>
                <a:rPr lang="zh-CN" altLang="en-US" b="1" dirty="0">
                  <a:solidFill>
                    <a:srgbClr val="000000"/>
                  </a:solidFill>
                  <a:latin typeface="Times New Roman" pitchFamily="18" charset="0"/>
                  <a:cs typeface="Times New Roman" pitchFamily="18" charset="0"/>
                </a:rPr>
                <a:t>软件不断推出。</a:t>
              </a:r>
              <a:r>
                <a:rPr lang="zh-CN" altLang="en-US" dirty="0">
                  <a:solidFill>
                    <a:srgbClr val="000000"/>
                  </a:solidFill>
                  <a:latin typeface="Times New Roman" pitchFamily="18" charset="0"/>
                  <a:cs typeface="Times New Roman" pitchFamily="18" charset="0"/>
                </a:rPr>
                <a:t> </a:t>
              </a:r>
              <a:endParaRPr lang="zh-CN" altLang="en-US" b="1" dirty="0">
                <a:solidFill>
                  <a:srgbClr val="000000"/>
                </a:solidFill>
                <a:latin typeface="Times New Roman" pitchFamily="18" charset="0"/>
                <a:cs typeface="Times New Roman" pitchFamily="18" charset="0"/>
              </a:endParaRPr>
            </a:p>
            <a:p>
              <a:pPr marL="285750" indent="-216000">
                <a:lnSpc>
                  <a:spcPct val="130000"/>
                </a:lnSpc>
                <a:buClr>
                  <a:schemeClr val="tx1"/>
                </a:buClr>
                <a:buFont typeface="Arial" pitchFamily="34" charset="0"/>
                <a:buChar char="•"/>
              </a:pPr>
              <a:r>
                <a:rPr lang="zh-CN" altLang="en-US" b="1" dirty="0">
                  <a:solidFill>
                    <a:srgbClr val="000000"/>
                  </a:solidFill>
                  <a:latin typeface="Times New Roman" pitchFamily="18" charset="0"/>
                  <a:cs typeface="Times New Roman" pitchFamily="18" charset="0"/>
                </a:rPr>
                <a:t>电子技术全方位进入</a:t>
              </a:r>
              <a:r>
                <a:rPr lang="en-US" altLang="zh-CN" b="1" dirty="0">
                  <a:solidFill>
                    <a:srgbClr val="000000"/>
                  </a:solidFill>
                  <a:latin typeface="Times New Roman" pitchFamily="18" charset="0"/>
                  <a:cs typeface="Times New Roman" pitchFamily="18" charset="0"/>
                </a:rPr>
                <a:t>EDA</a:t>
              </a:r>
              <a:r>
                <a:rPr lang="zh-CN" altLang="en-US" b="1" dirty="0">
                  <a:solidFill>
                    <a:srgbClr val="000000"/>
                  </a:solidFill>
                  <a:latin typeface="Times New Roman" pitchFamily="18" charset="0"/>
                  <a:cs typeface="Times New Roman" pitchFamily="18" charset="0"/>
                </a:rPr>
                <a:t>时代。</a:t>
              </a:r>
              <a:r>
                <a:rPr lang="zh-CN" altLang="en-US" dirty="0">
                  <a:solidFill>
                    <a:srgbClr val="000000"/>
                  </a:solidFill>
                  <a:latin typeface="Times New Roman" pitchFamily="18" charset="0"/>
                  <a:cs typeface="Times New Roman" pitchFamily="18" charset="0"/>
                </a:rPr>
                <a:t> </a:t>
              </a:r>
              <a:endParaRPr lang="zh-CN" altLang="en-US" b="1" dirty="0">
                <a:solidFill>
                  <a:srgbClr val="666699"/>
                </a:solidFill>
                <a:latin typeface="Times New Roman" pitchFamily="18" charset="0"/>
                <a:cs typeface="Times New Roman" pitchFamily="18" charset="0"/>
              </a:endParaRPr>
            </a:p>
            <a:p>
              <a:pPr marL="285750" indent="-216000">
                <a:lnSpc>
                  <a:spcPct val="130000"/>
                </a:lnSpc>
                <a:buClr>
                  <a:schemeClr val="tx1"/>
                </a:buClr>
                <a:buFont typeface="Arial" pitchFamily="34" charset="0"/>
                <a:buChar char="•"/>
              </a:pPr>
              <a:r>
                <a:rPr lang="zh-CN" altLang="en-US" b="1" dirty="0">
                  <a:solidFill>
                    <a:srgbClr val="000000"/>
                  </a:solidFill>
                  <a:latin typeface="Times New Roman" pitchFamily="18" charset="0"/>
                  <a:cs typeface="Times New Roman" pitchFamily="18" charset="0"/>
                </a:rPr>
                <a:t>电子领域各学科的界限更加模糊，更互为包容。</a:t>
              </a:r>
            </a:p>
            <a:p>
              <a:endParaRPr lang="en-US" altLang="zh-CN" b="1" dirty="0">
                <a:solidFill>
                  <a:srgbClr val="666699"/>
                </a:solidFill>
                <a:latin typeface="Arial" pitchFamily="34" charset="0"/>
              </a:endParaRPr>
            </a:p>
          </p:txBody>
        </p:sp>
        <p:sp>
          <p:nvSpPr>
            <p:cNvPr id="22" name="Text Box 6"/>
            <p:cNvSpPr txBox="1">
              <a:spLocks noChangeArrowheads="1"/>
            </p:cNvSpPr>
            <p:nvPr/>
          </p:nvSpPr>
          <p:spPr bwMode="auto">
            <a:xfrm>
              <a:off x="567" y="2841"/>
              <a:ext cx="4672" cy="1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16000">
                <a:lnSpc>
                  <a:spcPct val="130000"/>
                </a:lnSpc>
                <a:buClr>
                  <a:schemeClr val="tx1"/>
                </a:buClr>
                <a:buFont typeface="Arial" pitchFamily="34" charset="0"/>
                <a:buChar char="•"/>
              </a:pPr>
              <a:r>
                <a:rPr lang="zh-CN" altLang="en-US" b="1" dirty="0">
                  <a:solidFill>
                    <a:srgbClr val="000000"/>
                  </a:solidFill>
                  <a:latin typeface="Times New Roman" pitchFamily="18" charset="0"/>
                  <a:cs typeface="Times New Roman" pitchFamily="18" charset="0"/>
                </a:rPr>
                <a:t>更大规模的</a:t>
              </a:r>
              <a:r>
                <a:rPr lang="en-US" altLang="zh-CN" b="1" dirty="0">
                  <a:solidFill>
                    <a:srgbClr val="000000"/>
                  </a:solidFill>
                  <a:latin typeface="Times New Roman" pitchFamily="18" charset="0"/>
                  <a:cs typeface="Times New Roman" pitchFamily="18" charset="0"/>
                </a:rPr>
                <a:t>FPGA</a:t>
              </a:r>
              <a:r>
                <a:rPr lang="zh-CN" altLang="en-US" b="1" dirty="0">
                  <a:solidFill>
                    <a:srgbClr val="000000"/>
                  </a:solidFill>
                  <a:latin typeface="Times New Roman" pitchFamily="18" charset="0"/>
                  <a:cs typeface="Times New Roman" pitchFamily="18" charset="0"/>
                </a:rPr>
                <a:t>和</a:t>
              </a:r>
              <a:r>
                <a:rPr lang="en-US" altLang="zh-CN" b="1" dirty="0">
                  <a:solidFill>
                    <a:srgbClr val="000000"/>
                  </a:solidFill>
                  <a:latin typeface="Times New Roman" pitchFamily="18" charset="0"/>
                  <a:cs typeface="Times New Roman" pitchFamily="18" charset="0"/>
                </a:rPr>
                <a:t>CPLD</a:t>
              </a:r>
              <a:r>
                <a:rPr lang="zh-CN" altLang="en-US" b="1" dirty="0">
                  <a:solidFill>
                    <a:srgbClr val="000000"/>
                  </a:solidFill>
                  <a:latin typeface="Times New Roman" pitchFamily="18" charset="0"/>
                  <a:cs typeface="Times New Roman" pitchFamily="18" charset="0"/>
                </a:rPr>
                <a:t>器件的不断推出。</a:t>
              </a:r>
              <a:r>
                <a:rPr lang="zh-CN" altLang="en-US" dirty="0">
                  <a:solidFill>
                    <a:srgbClr val="000000"/>
                  </a:solidFill>
                  <a:latin typeface="Times New Roman" pitchFamily="18" charset="0"/>
                  <a:cs typeface="Times New Roman" pitchFamily="18" charset="0"/>
                </a:rPr>
                <a:t> </a:t>
              </a:r>
              <a:endParaRPr lang="zh-CN" altLang="en-US" b="1" dirty="0">
                <a:solidFill>
                  <a:srgbClr val="666699"/>
                </a:solidFill>
                <a:latin typeface="Times New Roman" pitchFamily="18" charset="0"/>
                <a:cs typeface="Times New Roman" pitchFamily="18" charset="0"/>
              </a:endParaRPr>
            </a:p>
            <a:p>
              <a:pPr marL="285750" indent="-216000">
                <a:lnSpc>
                  <a:spcPct val="130000"/>
                </a:lnSpc>
                <a:buClr>
                  <a:schemeClr val="tx1"/>
                </a:buClr>
                <a:buFont typeface="Arial" pitchFamily="34" charset="0"/>
                <a:buChar char="•"/>
              </a:pPr>
              <a:r>
                <a:rPr lang="zh-CN" altLang="en-US" b="1" dirty="0">
                  <a:solidFill>
                    <a:srgbClr val="000000"/>
                  </a:solidFill>
                  <a:latin typeface="Times New Roman" pitchFamily="18" charset="0"/>
                  <a:cs typeface="Times New Roman" pitchFamily="18" charset="0"/>
                </a:rPr>
                <a:t>基于</a:t>
              </a:r>
              <a:r>
                <a:rPr lang="en-US" altLang="zh-CN" b="1" dirty="0">
                  <a:solidFill>
                    <a:srgbClr val="000000"/>
                  </a:solidFill>
                  <a:latin typeface="Times New Roman" pitchFamily="18" charset="0"/>
                  <a:cs typeface="Times New Roman" pitchFamily="18" charset="0"/>
                </a:rPr>
                <a:t>EDA</a:t>
              </a:r>
              <a:r>
                <a:rPr lang="zh-CN" altLang="en-US" b="1" dirty="0">
                  <a:solidFill>
                    <a:srgbClr val="000000"/>
                  </a:solidFill>
                  <a:latin typeface="Times New Roman" pitchFamily="18" charset="0"/>
                  <a:cs typeface="Times New Roman" pitchFamily="18" charset="0"/>
                </a:rPr>
                <a:t>工具的用于</a:t>
              </a:r>
              <a:r>
                <a:rPr lang="en-US" altLang="zh-CN" b="1" dirty="0">
                  <a:solidFill>
                    <a:srgbClr val="000000"/>
                  </a:solidFill>
                  <a:latin typeface="Times New Roman" pitchFamily="18" charset="0"/>
                  <a:cs typeface="Times New Roman" pitchFamily="18" charset="0"/>
                </a:rPr>
                <a:t>ASIC</a:t>
              </a:r>
              <a:r>
                <a:rPr lang="zh-CN" altLang="en-US" b="1" dirty="0">
                  <a:solidFill>
                    <a:srgbClr val="000000"/>
                  </a:solidFill>
                  <a:latin typeface="Times New Roman" pitchFamily="18" charset="0"/>
                  <a:cs typeface="Times New Roman" pitchFamily="18" charset="0"/>
                </a:rPr>
                <a:t>设计的标准单元已涵盖大规模电子系统及复杂</a:t>
              </a:r>
              <a:r>
                <a:rPr lang="en-US" altLang="zh-CN" b="1" dirty="0">
                  <a:solidFill>
                    <a:srgbClr val="000000"/>
                  </a:solidFill>
                  <a:latin typeface="Times New Roman" pitchFamily="18" charset="0"/>
                  <a:cs typeface="Times New Roman" pitchFamily="18" charset="0"/>
                </a:rPr>
                <a:t>IP</a:t>
              </a:r>
              <a:r>
                <a:rPr lang="zh-CN" altLang="en-US" b="1" dirty="0">
                  <a:solidFill>
                    <a:srgbClr val="000000"/>
                  </a:solidFill>
                  <a:latin typeface="Times New Roman" pitchFamily="18" charset="0"/>
                  <a:cs typeface="Times New Roman" pitchFamily="18" charset="0"/>
                </a:rPr>
                <a:t>核模块</a:t>
              </a:r>
              <a:r>
                <a:rPr lang="zh-CN" altLang="en-US" dirty="0">
                  <a:solidFill>
                    <a:srgbClr val="000000"/>
                  </a:solidFill>
                  <a:latin typeface="Times New Roman" pitchFamily="18" charset="0"/>
                  <a:cs typeface="Times New Roman" pitchFamily="18" charset="0"/>
                </a:rPr>
                <a:t> </a:t>
              </a:r>
              <a:r>
                <a:rPr lang="zh-CN" altLang="en-US" b="1" dirty="0">
                  <a:solidFill>
                    <a:srgbClr val="000000"/>
                  </a:solidFill>
                  <a:latin typeface="Times New Roman" pitchFamily="18" charset="0"/>
                  <a:cs typeface="Times New Roman" pitchFamily="18" charset="0"/>
                </a:rPr>
                <a:t>。</a:t>
              </a:r>
              <a:r>
                <a:rPr lang="zh-CN" altLang="en-US" dirty="0">
                  <a:solidFill>
                    <a:srgbClr val="000000"/>
                  </a:solidFill>
                  <a:latin typeface="Times New Roman" pitchFamily="18" charset="0"/>
                  <a:cs typeface="Times New Roman" pitchFamily="18" charset="0"/>
                </a:rPr>
                <a:t> </a:t>
              </a:r>
            </a:p>
            <a:p>
              <a:pPr marL="285750" indent="-216000">
                <a:lnSpc>
                  <a:spcPct val="130000"/>
                </a:lnSpc>
                <a:buClr>
                  <a:schemeClr val="tx1"/>
                </a:buClr>
                <a:buFont typeface="Arial" pitchFamily="34" charset="0"/>
                <a:buChar char="•"/>
              </a:pPr>
              <a:r>
                <a:rPr lang="zh-CN" altLang="en-US" b="1" dirty="0">
                  <a:solidFill>
                    <a:srgbClr val="000000"/>
                  </a:solidFill>
                  <a:latin typeface="Times New Roman" pitchFamily="18" charset="0"/>
                  <a:cs typeface="Times New Roman" pitchFamily="18" charset="0"/>
                </a:rPr>
                <a:t> 软硬</a:t>
              </a:r>
              <a:r>
                <a:rPr lang="en-US" altLang="zh-CN" b="1" dirty="0">
                  <a:solidFill>
                    <a:srgbClr val="000000"/>
                  </a:solidFill>
                  <a:latin typeface="Times New Roman" pitchFamily="18" charset="0"/>
                  <a:cs typeface="Times New Roman" pitchFamily="18" charset="0"/>
                </a:rPr>
                <a:t>IP</a:t>
              </a:r>
              <a:r>
                <a:rPr lang="zh-CN" altLang="en-US" b="1" dirty="0">
                  <a:solidFill>
                    <a:srgbClr val="000000"/>
                  </a:solidFill>
                  <a:latin typeface="Times New Roman" pitchFamily="18" charset="0"/>
                  <a:cs typeface="Times New Roman" pitchFamily="18" charset="0"/>
                </a:rPr>
                <a:t>核在电子行业的产业领域广泛应用。</a:t>
              </a:r>
            </a:p>
            <a:p>
              <a:pPr marL="285750" indent="-216000">
                <a:lnSpc>
                  <a:spcPct val="130000"/>
                </a:lnSpc>
                <a:buClr>
                  <a:schemeClr val="tx1"/>
                </a:buClr>
                <a:buFont typeface="Arial" pitchFamily="34" charset="0"/>
                <a:buChar char="•"/>
              </a:pPr>
              <a:r>
                <a:rPr lang="zh-CN" altLang="en-US" b="1" dirty="0">
                  <a:solidFill>
                    <a:srgbClr val="666699"/>
                  </a:solidFill>
                  <a:latin typeface="Times New Roman" pitchFamily="18" charset="0"/>
                  <a:cs typeface="Times New Roman" pitchFamily="18" charset="0"/>
                </a:rPr>
                <a:t> </a:t>
              </a:r>
              <a:r>
                <a:rPr lang="en-US" altLang="zh-CN" b="1" dirty="0" err="1">
                  <a:solidFill>
                    <a:srgbClr val="000000"/>
                  </a:solidFill>
                  <a:latin typeface="Times New Roman" pitchFamily="18" charset="0"/>
                  <a:cs typeface="Times New Roman" pitchFamily="18" charset="0"/>
                </a:rPr>
                <a:t>SoC</a:t>
              </a:r>
              <a:r>
                <a:rPr lang="zh-CN" altLang="en-US" b="1" dirty="0">
                  <a:solidFill>
                    <a:srgbClr val="000000"/>
                  </a:solidFill>
                  <a:latin typeface="Times New Roman" pitchFamily="18" charset="0"/>
                  <a:cs typeface="Times New Roman" pitchFamily="18" charset="0"/>
                </a:rPr>
                <a:t>高效低成本设计技术的成熟。</a:t>
              </a:r>
            </a:p>
            <a:p>
              <a:pPr marL="285750" indent="-216000">
                <a:lnSpc>
                  <a:spcPct val="130000"/>
                </a:lnSpc>
                <a:buClr>
                  <a:schemeClr val="tx1"/>
                </a:buClr>
                <a:buFont typeface="Arial" pitchFamily="34" charset="0"/>
                <a:buChar char="•"/>
              </a:pPr>
              <a:r>
                <a:rPr lang="zh-CN" altLang="en-US" b="1" dirty="0">
                  <a:solidFill>
                    <a:srgbClr val="000000"/>
                  </a:solidFill>
                  <a:latin typeface="Times New Roman" pitchFamily="18" charset="0"/>
                  <a:cs typeface="Times New Roman" pitchFamily="18" charset="0"/>
                </a:rPr>
                <a:t> 复杂电子系统的设计和验证趋于简单。</a:t>
              </a:r>
            </a:p>
          </p:txBody>
        </p:sp>
      </p:grpSp>
    </p:spTree>
    <p:extLst>
      <p:ext uri="{BB962C8B-B14F-4D97-AF65-F5344CB8AC3E}">
        <p14:creationId xmlns:p14="http://schemas.microsoft.com/office/powerpoint/2010/main" val="2217993236"/>
      </p:ext>
    </p:extLst>
  </p:cSld>
  <p:clrMapOvr>
    <a:masterClrMapping/>
  </p:clrMapOvr>
</p:sld>
</file>

<file path=ppt/theme/theme1.xml><?xml version="1.0" encoding="utf-8"?>
<a:theme xmlns:a="http://schemas.openxmlformats.org/drawingml/2006/main" name="1_河海大学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Echo</Template>
  <TotalTime>10894</TotalTime>
  <Words>3173</Words>
  <Application>Microsoft Office PowerPoint</Application>
  <PresentationFormat>全屏显示(4:3)</PresentationFormat>
  <Paragraphs>297</Paragraphs>
  <Slides>47</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57" baseType="lpstr">
      <vt:lpstr>黑体</vt:lpstr>
      <vt:lpstr>华文新魏</vt:lpstr>
      <vt:lpstr>宋体</vt:lpstr>
      <vt:lpstr>微软雅黑</vt:lpstr>
      <vt:lpstr>Arial</vt:lpstr>
      <vt:lpstr>Calibri</vt:lpstr>
      <vt:lpstr>Times New Roman</vt:lpstr>
      <vt:lpstr>Wingdings</vt:lpstr>
      <vt:lpstr>1_河海大学模板</vt:lpstr>
      <vt:lpstr>Flash 影片</vt:lpstr>
      <vt:lpstr>模拟与数字电路——EDA部分</vt:lpstr>
      <vt:lpstr>教学目的</vt:lpstr>
      <vt:lpstr>第1章  EDA技术概述 </vt:lpstr>
      <vt:lpstr>§1.1  EDA技术及其发展 </vt:lpstr>
      <vt:lpstr>§1.1  EDA技术及其发展 </vt:lpstr>
      <vt:lpstr>PowerPoint 演示文稿</vt:lpstr>
      <vt:lpstr>PowerPoint 演示文稿</vt:lpstr>
      <vt:lpstr>PowerPoint 演示文稿</vt:lpstr>
      <vt:lpstr>PowerPoint 演示文稿</vt:lpstr>
      <vt:lpstr>PowerPoint 演示文稿</vt:lpstr>
      <vt:lpstr>PowerPoint 演示文稿</vt:lpstr>
      <vt:lpstr>§1.2  EDA技术实现目标</vt:lpstr>
      <vt:lpstr>PowerPoint 演示文稿</vt:lpstr>
      <vt:lpstr>PowerPoint 演示文稿</vt:lpstr>
      <vt:lpstr>PowerPoint 演示文稿</vt:lpstr>
      <vt:lpstr>§1.3  硬件描述语言</vt:lpstr>
      <vt:lpstr>PowerPoint 演示文稿</vt:lpstr>
      <vt:lpstr>PowerPoint 演示文稿</vt:lpstr>
      <vt:lpstr>PowerPoint 演示文稿</vt:lpstr>
      <vt:lpstr>§1.4  HDL综合</vt:lpstr>
      <vt:lpstr>全加器</vt:lpstr>
      <vt:lpstr>PowerPoint 演示文稿</vt:lpstr>
      <vt:lpstr>PowerPoint 演示文稿</vt:lpstr>
      <vt:lpstr>§1.5  自顶向下的设计技术</vt:lpstr>
      <vt:lpstr>§1.5  自顶向下的设计技术</vt:lpstr>
      <vt:lpstr>§1.6  EDA技术的优势 </vt:lpstr>
      <vt:lpstr>§1.6  EDA技术的优势 </vt:lpstr>
      <vt:lpstr>§1.7  EDA设计流程 </vt:lpstr>
      <vt:lpstr>PowerPoint 演示文稿</vt:lpstr>
      <vt:lpstr>PowerPoint 演示文稿</vt:lpstr>
      <vt:lpstr>PowerPoint 演示文稿</vt:lpstr>
      <vt:lpstr>PowerPoint 演示文稿</vt:lpstr>
      <vt:lpstr>PowerPoint 演示文稿</vt:lpstr>
      <vt:lpstr>§1.8  ASIC及其设计流程</vt:lpstr>
      <vt:lpstr>PowerPoint 演示文稿</vt:lpstr>
      <vt:lpstr>PowerPoint 演示文稿</vt:lpstr>
      <vt:lpstr>§1.9  常用EDA工具</vt:lpstr>
      <vt:lpstr>PowerPoint 演示文稿</vt:lpstr>
      <vt:lpstr>PowerPoint 演示文稿</vt:lpstr>
      <vt:lpstr>PowerPoint 演示文稿</vt:lpstr>
      <vt:lpstr>PowerPoint 演示文稿</vt:lpstr>
      <vt:lpstr>PowerPoint 演示文稿</vt:lpstr>
      <vt:lpstr>PowerPoint 演示文稿</vt:lpstr>
      <vt:lpstr>§1.10  Quartus II概述</vt:lpstr>
      <vt:lpstr>PowerPoint 演示文稿</vt:lpstr>
      <vt:lpstr>§1.11  IP核</vt:lpstr>
      <vt:lpstr>§1.12  EDA技术发展趋势管窥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dc:title>
  <dc:creator>owner</dc:creator>
  <cp:lastModifiedBy>helen liu</cp:lastModifiedBy>
  <cp:revision>133</cp:revision>
  <dcterms:created xsi:type="dcterms:W3CDTF">2013-05-09T03:11:05Z</dcterms:created>
  <dcterms:modified xsi:type="dcterms:W3CDTF">2024-08-27T04:39:16Z</dcterms:modified>
</cp:coreProperties>
</file>