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7"/>
  </p:notesMasterIdLst>
  <p:sldIdLst>
    <p:sldId id="285" r:id="rId2"/>
    <p:sldId id="723" r:id="rId3"/>
    <p:sldId id="811" r:id="rId4"/>
    <p:sldId id="812" r:id="rId5"/>
    <p:sldId id="813" r:id="rId6"/>
    <p:sldId id="814" r:id="rId7"/>
    <p:sldId id="815" r:id="rId8"/>
    <p:sldId id="816" r:id="rId9"/>
    <p:sldId id="817" r:id="rId10"/>
    <p:sldId id="818" r:id="rId11"/>
    <p:sldId id="819" r:id="rId12"/>
    <p:sldId id="820" r:id="rId13"/>
    <p:sldId id="718" r:id="rId14"/>
    <p:sldId id="804" r:id="rId15"/>
    <p:sldId id="805" r:id="rId16"/>
    <p:sldId id="807" r:id="rId17"/>
    <p:sldId id="806" r:id="rId18"/>
    <p:sldId id="809" r:id="rId19"/>
    <p:sldId id="751" r:id="rId20"/>
    <p:sldId id="752" r:id="rId21"/>
    <p:sldId id="753" r:id="rId22"/>
    <p:sldId id="754" r:id="rId23"/>
    <p:sldId id="756" r:id="rId24"/>
    <p:sldId id="755" r:id="rId25"/>
    <p:sldId id="757" r:id="rId26"/>
    <p:sldId id="758" r:id="rId27"/>
    <p:sldId id="760" r:id="rId28"/>
    <p:sldId id="761" r:id="rId29"/>
    <p:sldId id="762" r:id="rId30"/>
    <p:sldId id="763" r:id="rId31"/>
    <p:sldId id="764" r:id="rId32"/>
    <p:sldId id="765" r:id="rId33"/>
    <p:sldId id="766" r:id="rId34"/>
    <p:sldId id="779" r:id="rId35"/>
    <p:sldId id="780" r:id="rId36"/>
    <p:sldId id="781" r:id="rId37"/>
    <p:sldId id="782" r:id="rId38"/>
    <p:sldId id="783" r:id="rId39"/>
    <p:sldId id="785" r:id="rId40"/>
    <p:sldId id="784" r:id="rId41"/>
    <p:sldId id="786" r:id="rId42"/>
    <p:sldId id="787" r:id="rId43"/>
    <p:sldId id="793" r:id="rId44"/>
    <p:sldId id="789" r:id="rId45"/>
    <p:sldId id="790" r:id="rId46"/>
    <p:sldId id="791" r:id="rId47"/>
    <p:sldId id="794" r:id="rId48"/>
    <p:sldId id="795" r:id="rId49"/>
    <p:sldId id="796" r:id="rId50"/>
    <p:sldId id="797" r:id="rId51"/>
    <p:sldId id="798" r:id="rId52"/>
    <p:sldId id="799" r:id="rId53"/>
    <p:sldId id="821" r:id="rId54"/>
    <p:sldId id="800" r:id="rId55"/>
    <p:sldId id="801" r:id="rId5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2CBDDA"/>
    <a:srgbClr val="00FF00"/>
    <a:srgbClr val="0000FF"/>
    <a:srgbClr val="9900FF"/>
    <a:srgbClr val="009900"/>
    <a:srgbClr val="FF5050"/>
    <a:srgbClr val="0066FF"/>
    <a:srgbClr val="66FF33"/>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DA65B2-1683-4ED3-B3F4-E4EA22ADBAC2}" v="81" dt="2024-08-22T07:17:31.7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59" autoAdjust="0"/>
  </p:normalViewPr>
  <p:slideViewPr>
    <p:cSldViewPr>
      <p:cViewPr varScale="1">
        <p:scale>
          <a:sx n="70" d="100"/>
          <a:sy n="70" d="100"/>
        </p:scale>
        <p:origin x="1232"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u helen" userId="359b3e71f01e7129" providerId="LiveId" clId="{E3551793-D331-453C-95A8-242330141EA6}"/>
    <pc:docChg chg="custSel addSld delSld modSld">
      <pc:chgData name="liu helen" userId="359b3e71f01e7129" providerId="LiveId" clId="{E3551793-D331-453C-95A8-242330141EA6}" dt="2020-05-13T11:42:58.590" v="34"/>
      <pc:docMkLst>
        <pc:docMk/>
      </pc:docMkLst>
      <pc:sldChg chg="del">
        <pc:chgData name="liu helen" userId="359b3e71f01e7129" providerId="LiveId" clId="{E3551793-D331-453C-95A8-242330141EA6}" dt="2020-05-06T18:19:04.214" v="1" actId="47"/>
        <pc:sldMkLst>
          <pc:docMk/>
          <pc:sldMk cId="0" sldId="286"/>
        </pc:sldMkLst>
      </pc:sldChg>
      <pc:sldChg chg="del">
        <pc:chgData name="liu helen" userId="359b3e71f01e7129" providerId="LiveId" clId="{E3551793-D331-453C-95A8-242330141EA6}" dt="2020-05-06T18:19:01.411" v="0" actId="47"/>
        <pc:sldMkLst>
          <pc:docMk/>
          <pc:sldMk cId="1499557946" sldId="714"/>
        </pc:sldMkLst>
      </pc:sldChg>
      <pc:sldChg chg="del">
        <pc:chgData name="liu helen" userId="359b3e71f01e7129" providerId="LiveId" clId="{E3551793-D331-453C-95A8-242330141EA6}" dt="2020-05-06T18:19:01.411" v="0" actId="47"/>
        <pc:sldMkLst>
          <pc:docMk/>
          <pc:sldMk cId="836148223" sldId="715"/>
        </pc:sldMkLst>
      </pc:sldChg>
      <pc:sldChg chg="del">
        <pc:chgData name="liu helen" userId="359b3e71f01e7129" providerId="LiveId" clId="{E3551793-D331-453C-95A8-242330141EA6}" dt="2020-05-06T18:19:01.411" v="0" actId="47"/>
        <pc:sldMkLst>
          <pc:docMk/>
          <pc:sldMk cId="2737057120" sldId="716"/>
        </pc:sldMkLst>
      </pc:sldChg>
      <pc:sldChg chg="del">
        <pc:chgData name="liu helen" userId="359b3e71f01e7129" providerId="LiveId" clId="{E3551793-D331-453C-95A8-242330141EA6}" dt="2020-05-06T18:19:01.411" v="0" actId="47"/>
        <pc:sldMkLst>
          <pc:docMk/>
          <pc:sldMk cId="3085864002" sldId="717"/>
        </pc:sldMkLst>
      </pc:sldChg>
      <pc:sldChg chg="modSp del mod">
        <pc:chgData name="liu helen" userId="359b3e71f01e7129" providerId="LiveId" clId="{E3551793-D331-453C-95A8-242330141EA6}" dt="2020-05-07T00:05:47.101" v="2" actId="20577"/>
        <pc:sldMkLst>
          <pc:docMk/>
          <pc:sldMk cId="1361539400" sldId="718"/>
        </pc:sldMkLst>
        <pc:spChg chg="mod">
          <ac:chgData name="liu helen" userId="359b3e71f01e7129" providerId="LiveId" clId="{E3551793-D331-453C-95A8-242330141EA6}" dt="2020-05-07T00:05:47.101" v="2" actId="20577"/>
          <ac:spMkLst>
            <pc:docMk/>
            <pc:sldMk cId="1361539400" sldId="718"/>
            <ac:spMk id="13" creationId="{00000000-0000-0000-0000-000000000000}"/>
          </ac:spMkLst>
        </pc:spChg>
      </pc:sldChg>
      <pc:sldChg chg="del">
        <pc:chgData name="liu helen" userId="359b3e71f01e7129" providerId="LiveId" clId="{E3551793-D331-453C-95A8-242330141EA6}" dt="2020-05-06T18:19:01.411" v="0" actId="47"/>
        <pc:sldMkLst>
          <pc:docMk/>
          <pc:sldMk cId="270757162" sldId="719"/>
        </pc:sldMkLst>
      </pc:sldChg>
      <pc:sldChg chg="del">
        <pc:chgData name="liu helen" userId="359b3e71f01e7129" providerId="LiveId" clId="{E3551793-D331-453C-95A8-242330141EA6}" dt="2020-05-06T18:19:01.411" v="0" actId="47"/>
        <pc:sldMkLst>
          <pc:docMk/>
          <pc:sldMk cId="1005166194" sldId="720"/>
        </pc:sldMkLst>
      </pc:sldChg>
      <pc:sldChg chg="del">
        <pc:chgData name="liu helen" userId="359b3e71f01e7129" providerId="LiveId" clId="{E3551793-D331-453C-95A8-242330141EA6}" dt="2020-05-06T18:19:01.411" v="0" actId="47"/>
        <pc:sldMkLst>
          <pc:docMk/>
          <pc:sldMk cId="3607720705" sldId="721"/>
        </pc:sldMkLst>
      </pc:sldChg>
      <pc:sldChg chg="del">
        <pc:chgData name="liu helen" userId="359b3e71f01e7129" providerId="LiveId" clId="{E3551793-D331-453C-95A8-242330141EA6}" dt="2020-05-06T18:19:01.411" v="0" actId="47"/>
        <pc:sldMkLst>
          <pc:docMk/>
          <pc:sldMk cId="1145524431" sldId="722"/>
        </pc:sldMkLst>
      </pc:sldChg>
      <pc:sldChg chg="del">
        <pc:chgData name="liu helen" userId="359b3e71f01e7129" providerId="LiveId" clId="{E3551793-D331-453C-95A8-242330141EA6}" dt="2020-05-06T18:19:01.411" v="0" actId="47"/>
        <pc:sldMkLst>
          <pc:docMk/>
          <pc:sldMk cId="98528486" sldId="723"/>
        </pc:sldMkLst>
      </pc:sldChg>
      <pc:sldChg chg="del">
        <pc:chgData name="liu helen" userId="359b3e71f01e7129" providerId="LiveId" clId="{E3551793-D331-453C-95A8-242330141EA6}" dt="2020-05-06T18:19:01.411" v="0" actId="47"/>
        <pc:sldMkLst>
          <pc:docMk/>
          <pc:sldMk cId="3093771804" sldId="724"/>
        </pc:sldMkLst>
      </pc:sldChg>
      <pc:sldChg chg="del">
        <pc:chgData name="liu helen" userId="359b3e71f01e7129" providerId="LiveId" clId="{E3551793-D331-453C-95A8-242330141EA6}" dt="2020-05-06T18:19:01.411" v="0" actId="47"/>
        <pc:sldMkLst>
          <pc:docMk/>
          <pc:sldMk cId="4024954519" sldId="725"/>
        </pc:sldMkLst>
      </pc:sldChg>
      <pc:sldChg chg="del">
        <pc:chgData name="liu helen" userId="359b3e71f01e7129" providerId="LiveId" clId="{E3551793-D331-453C-95A8-242330141EA6}" dt="2020-05-06T18:19:01.411" v="0" actId="47"/>
        <pc:sldMkLst>
          <pc:docMk/>
          <pc:sldMk cId="384044725" sldId="726"/>
        </pc:sldMkLst>
      </pc:sldChg>
      <pc:sldChg chg="del">
        <pc:chgData name="liu helen" userId="359b3e71f01e7129" providerId="LiveId" clId="{E3551793-D331-453C-95A8-242330141EA6}" dt="2020-05-06T18:19:01.411" v="0" actId="47"/>
        <pc:sldMkLst>
          <pc:docMk/>
          <pc:sldMk cId="2844541322" sldId="727"/>
        </pc:sldMkLst>
      </pc:sldChg>
      <pc:sldChg chg="del">
        <pc:chgData name="liu helen" userId="359b3e71f01e7129" providerId="LiveId" clId="{E3551793-D331-453C-95A8-242330141EA6}" dt="2020-05-06T18:19:01.411" v="0" actId="47"/>
        <pc:sldMkLst>
          <pc:docMk/>
          <pc:sldMk cId="3954092559" sldId="728"/>
        </pc:sldMkLst>
      </pc:sldChg>
      <pc:sldChg chg="del">
        <pc:chgData name="liu helen" userId="359b3e71f01e7129" providerId="LiveId" clId="{E3551793-D331-453C-95A8-242330141EA6}" dt="2020-05-06T18:19:01.411" v="0" actId="47"/>
        <pc:sldMkLst>
          <pc:docMk/>
          <pc:sldMk cId="2602161402" sldId="729"/>
        </pc:sldMkLst>
      </pc:sldChg>
      <pc:sldChg chg="del">
        <pc:chgData name="liu helen" userId="359b3e71f01e7129" providerId="LiveId" clId="{E3551793-D331-453C-95A8-242330141EA6}" dt="2020-05-06T18:19:01.411" v="0" actId="47"/>
        <pc:sldMkLst>
          <pc:docMk/>
          <pc:sldMk cId="2883079048" sldId="731"/>
        </pc:sldMkLst>
      </pc:sldChg>
      <pc:sldChg chg="del">
        <pc:chgData name="liu helen" userId="359b3e71f01e7129" providerId="LiveId" clId="{E3551793-D331-453C-95A8-242330141EA6}" dt="2020-05-06T18:19:01.411" v="0" actId="47"/>
        <pc:sldMkLst>
          <pc:docMk/>
          <pc:sldMk cId="1954790338" sldId="732"/>
        </pc:sldMkLst>
      </pc:sldChg>
      <pc:sldChg chg="del">
        <pc:chgData name="liu helen" userId="359b3e71f01e7129" providerId="LiveId" clId="{E3551793-D331-453C-95A8-242330141EA6}" dt="2020-05-06T18:19:01.411" v="0" actId="47"/>
        <pc:sldMkLst>
          <pc:docMk/>
          <pc:sldMk cId="4156810023" sldId="733"/>
        </pc:sldMkLst>
      </pc:sldChg>
      <pc:sldChg chg="del">
        <pc:chgData name="liu helen" userId="359b3e71f01e7129" providerId="LiveId" clId="{E3551793-D331-453C-95A8-242330141EA6}" dt="2020-05-06T18:19:01.411" v="0" actId="47"/>
        <pc:sldMkLst>
          <pc:docMk/>
          <pc:sldMk cId="4139072436" sldId="734"/>
        </pc:sldMkLst>
      </pc:sldChg>
      <pc:sldChg chg="del">
        <pc:chgData name="liu helen" userId="359b3e71f01e7129" providerId="LiveId" clId="{E3551793-D331-453C-95A8-242330141EA6}" dt="2020-05-06T18:19:01.411" v="0" actId="47"/>
        <pc:sldMkLst>
          <pc:docMk/>
          <pc:sldMk cId="1269286507" sldId="735"/>
        </pc:sldMkLst>
      </pc:sldChg>
      <pc:sldChg chg="del">
        <pc:chgData name="liu helen" userId="359b3e71f01e7129" providerId="LiveId" clId="{E3551793-D331-453C-95A8-242330141EA6}" dt="2020-05-06T18:19:01.411" v="0" actId="47"/>
        <pc:sldMkLst>
          <pc:docMk/>
          <pc:sldMk cId="4279150405" sldId="736"/>
        </pc:sldMkLst>
      </pc:sldChg>
      <pc:sldChg chg="del">
        <pc:chgData name="liu helen" userId="359b3e71f01e7129" providerId="LiveId" clId="{E3551793-D331-453C-95A8-242330141EA6}" dt="2020-05-06T18:19:01.411" v="0" actId="47"/>
        <pc:sldMkLst>
          <pc:docMk/>
          <pc:sldMk cId="4278649831" sldId="737"/>
        </pc:sldMkLst>
      </pc:sldChg>
      <pc:sldChg chg="del">
        <pc:chgData name="liu helen" userId="359b3e71f01e7129" providerId="LiveId" clId="{E3551793-D331-453C-95A8-242330141EA6}" dt="2020-05-06T18:19:01.411" v="0" actId="47"/>
        <pc:sldMkLst>
          <pc:docMk/>
          <pc:sldMk cId="302367836" sldId="738"/>
        </pc:sldMkLst>
      </pc:sldChg>
      <pc:sldChg chg="del">
        <pc:chgData name="liu helen" userId="359b3e71f01e7129" providerId="LiveId" clId="{E3551793-D331-453C-95A8-242330141EA6}" dt="2020-05-06T18:19:01.411" v="0" actId="47"/>
        <pc:sldMkLst>
          <pc:docMk/>
          <pc:sldMk cId="1176868311" sldId="739"/>
        </pc:sldMkLst>
      </pc:sldChg>
      <pc:sldChg chg="del">
        <pc:chgData name="liu helen" userId="359b3e71f01e7129" providerId="LiveId" clId="{E3551793-D331-453C-95A8-242330141EA6}" dt="2020-05-06T18:19:01.411" v="0" actId="47"/>
        <pc:sldMkLst>
          <pc:docMk/>
          <pc:sldMk cId="1114370362" sldId="740"/>
        </pc:sldMkLst>
      </pc:sldChg>
      <pc:sldChg chg="del">
        <pc:chgData name="liu helen" userId="359b3e71f01e7129" providerId="LiveId" clId="{E3551793-D331-453C-95A8-242330141EA6}" dt="2020-05-06T18:19:01.411" v="0" actId="47"/>
        <pc:sldMkLst>
          <pc:docMk/>
          <pc:sldMk cId="1171857166" sldId="741"/>
        </pc:sldMkLst>
      </pc:sldChg>
      <pc:sldChg chg="del">
        <pc:chgData name="liu helen" userId="359b3e71f01e7129" providerId="LiveId" clId="{E3551793-D331-453C-95A8-242330141EA6}" dt="2020-05-06T18:19:01.411" v="0" actId="47"/>
        <pc:sldMkLst>
          <pc:docMk/>
          <pc:sldMk cId="1098694655" sldId="742"/>
        </pc:sldMkLst>
      </pc:sldChg>
      <pc:sldChg chg="addSp delSp modSp mod delAnim modAnim">
        <pc:chgData name="liu helen" userId="359b3e71f01e7129" providerId="LiveId" clId="{E3551793-D331-453C-95A8-242330141EA6}" dt="2020-05-13T11:42:18.549" v="31" actId="1038"/>
        <pc:sldMkLst>
          <pc:docMk/>
          <pc:sldMk cId="2310749545" sldId="799"/>
        </pc:sldMkLst>
        <pc:spChg chg="del">
          <ac:chgData name="liu helen" userId="359b3e71f01e7129" providerId="LiveId" clId="{E3551793-D331-453C-95A8-242330141EA6}" dt="2020-05-13T11:41:22.280" v="9" actId="478"/>
          <ac:spMkLst>
            <pc:docMk/>
            <pc:sldMk cId="2310749545" sldId="799"/>
            <ac:spMk id="5" creationId="{00000000-0000-0000-0000-000000000000}"/>
          </ac:spMkLst>
        </pc:spChg>
        <pc:spChg chg="del">
          <ac:chgData name="liu helen" userId="359b3e71f01e7129" providerId="LiveId" clId="{E3551793-D331-453C-95A8-242330141EA6}" dt="2020-05-13T11:41:25.390" v="10" actId="478"/>
          <ac:spMkLst>
            <pc:docMk/>
            <pc:sldMk cId="2310749545" sldId="799"/>
            <ac:spMk id="8" creationId="{00000000-0000-0000-0000-000000000000}"/>
          </ac:spMkLst>
        </pc:spChg>
        <pc:spChg chg="add mod">
          <ac:chgData name="liu helen" userId="359b3e71f01e7129" providerId="LiveId" clId="{E3551793-D331-453C-95A8-242330141EA6}" dt="2020-05-13T11:42:18.549" v="31" actId="1038"/>
          <ac:spMkLst>
            <pc:docMk/>
            <pc:sldMk cId="2310749545" sldId="799"/>
            <ac:spMk id="9" creationId="{E2BEBE67-EF0B-4E50-9F91-8AA6A8B2BAE7}"/>
          </ac:spMkLst>
        </pc:spChg>
      </pc:sldChg>
      <pc:sldChg chg="del">
        <pc:chgData name="liu helen" userId="359b3e71f01e7129" providerId="LiveId" clId="{E3551793-D331-453C-95A8-242330141EA6}" dt="2020-05-06T18:19:01.411" v="0" actId="47"/>
        <pc:sldMkLst>
          <pc:docMk/>
          <pc:sldMk cId="283711012" sldId="803"/>
        </pc:sldMkLst>
      </pc:sldChg>
      <pc:sldChg chg="modSp mod">
        <pc:chgData name="liu helen" userId="359b3e71f01e7129" providerId="LiveId" clId="{E3551793-D331-453C-95A8-242330141EA6}" dt="2020-05-07T00:05:54.818" v="3" actId="20577"/>
        <pc:sldMkLst>
          <pc:docMk/>
          <pc:sldMk cId="3309637707" sldId="804"/>
        </pc:sldMkLst>
        <pc:spChg chg="mod">
          <ac:chgData name="liu helen" userId="359b3e71f01e7129" providerId="LiveId" clId="{E3551793-D331-453C-95A8-242330141EA6}" dt="2020-05-07T00:05:54.818" v="3" actId="20577"/>
          <ac:spMkLst>
            <pc:docMk/>
            <pc:sldMk cId="3309637707" sldId="804"/>
            <ac:spMk id="13" creationId="{00000000-0000-0000-0000-000000000000}"/>
          </ac:spMkLst>
        </pc:spChg>
      </pc:sldChg>
      <pc:sldChg chg="modSp mod">
        <pc:chgData name="liu helen" userId="359b3e71f01e7129" providerId="LiveId" clId="{E3551793-D331-453C-95A8-242330141EA6}" dt="2020-05-07T00:06:01.555" v="4" actId="20577"/>
        <pc:sldMkLst>
          <pc:docMk/>
          <pc:sldMk cId="941799513" sldId="805"/>
        </pc:sldMkLst>
        <pc:spChg chg="mod">
          <ac:chgData name="liu helen" userId="359b3e71f01e7129" providerId="LiveId" clId="{E3551793-D331-453C-95A8-242330141EA6}" dt="2020-05-07T00:06:01.555" v="4" actId="20577"/>
          <ac:spMkLst>
            <pc:docMk/>
            <pc:sldMk cId="941799513" sldId="805"/>
            <ac:spMk id="13" creationId="{00000000-0000-0000-0000-000000000000}"/>
          </ac:spMkLst>
        </pc:spChg>
      </pc:sldChg>
      <pc:sldChg chg="modSp mod">
        <pc:chgData name="liu helen" userId="359b3e71f01e7129" providerId="LiveId" clId="{E3551793-D331-453C-95A8-242330141EA6}" dt="2020-05-07T00:06:13.305" v="6" actId="20577"/>
        <pc:sldMkLst>
          <pc:docMk/>
          <pc:sldMk cId="4083282100" sldId="806"/>
        </pc:sldMkLst>
        <pc:spChg chg="mod">
          <ac:chgData name="liu helen" userId="359b3e71f01e7129" providerId="LiveId" clId="{E3551793-D331-453C-95A8-242330141EA6}" dt="2020-05-07T00:06:13.305" v="6" actId="20577"/>
          <ac:spMkLst>
            <pc:docMk/>
            <pc:sldMk cId="4083282100" sldId="806"/>
            <ac:spMk id="13" creationId="{00000000-0000-0000-0000-000000000000}"/>
          </ac:spMkLst>
        </pc:spChg>
      </pc:sldChg>
      <pc:sldChg chg="modSp mod">
        <pc:chgData name="liu helen" userId="359b3e71f01e7129" providerId="LiveId" clId="{E3551793-D331-453C-95A8-242330141EA6}" dt="2020-05-07T00:06:09.031" v="5" actId="20577"/>
        <pc:sldMkLst>
          <pc:docMk/>
          <pc:sldMk cId="4116016158" sldId="807"/>
        </pc:sldMkLst>
        <pc:spChg chg="mod">
          <ac:chgData name="liu helen" userId="359b3e71f01e7129" providerId="LiveId" clId="{E3551793-D331-453C-95A8-242330141EA6}" dt="2020-05-07T00:06:09.031" v="5" actId="20577"/>
          <ac:spMkLst>
            <pc:docMk/>
            <pc:sldMk cId="4116016158" sldId="807"/>
            <ac:spMk id="13" creationId="{00000000-0000-0000-0000-000000000000}"/>
          </ac:spMkLst>
        </pc:spChg>
      </pc:sldChg>
      <pc:sldChg chg="modSp mod">
        <pc:chgData name="liu helen" userId="359b3e71f01e7129" providerId="LiveId" clId="{E3551793-D331-453C-95A8-242330141EA6}" dt="2020-05-07T00:06:17.350" v="7" actId="20577"/>
        <pc:sldMkLst>
          <pc:docMk/>
          <pc:sldMk cId="515886047" sldId="809"/>
        </pc:sldMkLst>
        <pc:spChg chg="mod">
          <ac:chgData name="liu helen" userId="359b3e71f01e7129" providerId="LiveId" clId="{E3551793-D331-453C-95A8-242330141EA6}" dt="2020-05-07T00:06:17.350" v="7" actId="20577"/>
          <ac:spMkLst>
            <pc:docMk/>
            <pc:sldMk cId="515886047" sldId="809"/>
            <ac:spMk id="13" creationId="{00000000-0000-0000-0000-000000000000}"/>
          </ac:spMkLst>
        </pc:spChg>
      </pc:sldChg>
      <pc:sldChg chg="add modAnim">
        <pc:chgData name="liu helen" userId="359b3e71f01e7129" providerId="LiveId" clId="{E3551793-D331-453C-95A8-242330141EA6}" dt="2020-05-13T11:42:58.590" v="34"/>
        <pc:sldMkLst>
          <pc:docMk/>
          <pc:sldMk cId="1149644499" sldId="821"/>
        </pc:sldMkLst>
      </pc:sldChg>
    </pc:docChg>
  </pc:docChgLst>
  <pc:docChgLst>
    <pc:chgData name="helen liu" userId="359b3e71f01e7129" providerId="LiveId" clId="{F2DA65B2-1683-4ED3-B3F4-E4EA22ADBAC2}"/>
    <pc:docChg chg="delSld modSld">
      <pc:chgData name="helen liu" userId="359b3e71f01e7129" providerId="LiveId" clId="{F2DA65B2-1683-4ED3-B3F4-E4EA22ADBAC2}" dt="2024-08-22T07:17:31.721" v="100" actId="20577"/>
      <pc:docMkLst>
        <pc:docMk/>
      </pc:docMkLst>
      <pc:sldChg chg="delSp">
        <pc:chgData name="helen liu" userId="359b3e71f01e7129" providerId="LiveId" clId="{F2DA65B2-1683-4ED3-B3F4-E4EA22ADBAC2}" dt="2024-08-22T07:02:13.402" v="0" actId="478"/>
        <pc:sldMkLst>
          <pc:docMk/>
          <pc:sldMk cId="0" sldId="285"/>
        </pc:sldMkLst>
        <pc:spChg chg="del">
          <ac:chgData name="helen liu" userId="359b3e71f01e7129" providerId="LiveId" clId="{F2DA65B2-1683-4ED3-B3F4-E4EA22ADBAC2}" dt="2024-08-22T07:02:13.402" v="0" actId="478"/>
          <ac:spMkLst>
            <pc:docMk/>
            <pc:sldMk cId="0" sldId="285"/>
            <ac:spMk id="2050" creationId="{00000000-0000-0000-0000-000000000000}"/>
          </ac:spMkLst>
        </pc:spChg>
      </pc:sldChg>
      <pc:sldChg chg="delSp">
        <pc:chgData name="helen liu" userId="359b3e71f01e7129" providerId="LiveId" clId="{F2DA65B2-1683-4ED3-B3F4-E4EA22ADBAC2}" dt="2024-08-22T07:02:28.698" v="12" actId="478"/>
        <pc:sldMkLst>
          <pc:docMk/>
          <pc:sldMk cId="1361539400" sldId="718"/>
        </pc:sldMkLst>
        <pc:spChg chg="del">
          <ac:chgData name="helen liu" userId="359b3e71f01e7129" providerId="LiveId" clId="{F2DA65B2-1683-4ED3-B3F4-E4EA22ADBAC2}" dt="2024-08-22T07:02:28.698" v="12" actId="478"/>
          <ac:spMkLst>
            <pc:docMk/>
            <pc:sldMk cId="1361539400" sldId="718"/>
            <ac:spMk id="3074" creationId="{00000000-0000-0000-0000-000000000000}"/>
          </ac:spMkLst>
        </pc:spChg>
      </pc:sldChg>
      <pc:sldChg chg="delSp">
        <pc:chgData name="helen liu" userId="359b3e71f01e7129" providerId="LiveId" clId="{F2DA65B2-1683-4ED3-B3F4-E4EA22ADBAC2}" dt="2024-08-22T07:02:14.698" v="1" actId="478"/>
        <pc:sldMkLst>
          <pc:docMk/>
          <pc:sldMk cId="98528486" sldId="723"/>
        </pc:sldMkLst>
        <pc:spChg chg="del">
          <ac:chgData name="helen liu" userId="359b3e71f01e7129" providerId="LiveId" clId="{F2DA65B2-1683-4ED3-B3F4-E4EA22ADBAC2}" dt="2024-08-22T07:02:14.698" v="1" actId="478"/>
          <ac:spMkLst>
            <pc:docMk/>
            <pc:sldMk cId="98528486" sldId="723"/>
            <ac:spMk id="3074" creationId="{00000000-0000-0000-0000-000000000000}"/>
          </ac:spMkLst>
        </pc:spChg>
      </pc:sldChg>
      <pc:sldChg chg="delSp modSp mod">
        <pc:chgData name="helen liu" userId="359b3e71f01e7129" providerId="LiveId" clId="{F2DA65B2-1683-4ED3-B3F4-E4EA22ADBAC2}" dt="2024-08-22T07:07:45.333" v="56" actId="20577"/>
        <pc:sldMkLst>
          <pc:docMk/>
          <pc:sldMk cId="4177784930" sldId="751"/>
        </pc:sldMkLst>
        <pc:spChg chg="del">
          <ac:chgData name="helen liu" userId="359b3e71f01e7129" providerId="LiveId" clId="{F2DA65B2-1683-4ED3-B3F4-E4EA22ADBAC2}" dt="2024-08-22T07:02:34.935" v="18" actId="478"/>
          <ac:spMkLst>
            <pc:docMk/>
            <pc:sldMk cId="4177784930" sldId="751"/>
            <ac:spMk id="3074" creationId="{00000000-0000-0000-0000-000000000000}"/>
          </ac:spMkLst>
        </pc:spChg>
        <pc:spChg chg="mod">
          <ac:chgData name="helen liu" userId="359b3e71f01e7129" providerId="LiveId" clId="{F2DA65B2-1683-4ED3-B3F4-E4EA22ADBAC2}" dt="2024-08-22T07:07:45.333" v="56" actId="20577"/>
          <ac:spMkLst>
            <pc:docMk/>
            <pc:sldMk cId="4177784930" sldId="751"/>
            <ac:spMk id="3075" creationId="{00000000-0000-0000-0000-000000000000}"/>
          </ac:spMkLst>
        </pc:spChg>
      </pc:sldChg>
      <pc:sldChg chg="delSp modSp">
        <pc:chgData name="helen liu" userId="359b3e71f01e7129" providerId="LiveId" clId="{F2DA65B2-1683-4ED3-B3F4-E4EA22ADBAC2}" dt="2024-08-22T07:09:31.921" v="66" actId="20577"/>
        <pc:sldMkLst>
          <pc:docMk/>
          <pc:sldMk cId="3390854714" sldId="752"/>
        </pc:sldMkLst>
        <pc:spChg chg="mod">
          <ac:chgData name="helen liu" userId="359b3e71f01e7129" providerId="LiveId" clId="{F2DA65B2-1683-4ED3-B3F4-E4EA22ADBAC2}" dt="2024-08-22T07:09:31.921" v="66" actId="20577"/>
          <ac:spMkLst>
            <pc:docMk/>
            <pc:sldMk cId="3390854714" sldId="752"/>
            <ac:spMk id="9" creationId="{00000000-0000-0000-0000-000000000000}"/>
          </ac:spMkLst>
        </pc:spChg>
        <pc:spChg chg="mod">
          <ac:chgData name="helen liu" userId="359b3e71f01e7129" providerId="LiveId" clId="{F2DA65B2-1683-4ED3-B3F4-E4EA22ADBAC2}" dt="2024-08-22T07:08:35.906" v="57" actId="20577"/>
          <ac:spMkLst>
            <pc:docMk/>
            <pc:sldMk cId="3390854714" sldId="752"/>
            <ac:spMk id="13" creationId="{00000000-0000-0000-0000-000000000000}"/>
          </ac:spMkLst>
        </pc:spChg>
        <pc:spChg chg="del">
          <ac:chgData name="helen liu" userId="359b3e71f01e7129" providerId="LiveId" clId="{F2DA65B2-1683-4ED3-B3F4-E4EA22ADBAC2}" dt="2024-08-22T07:02:36.187" v="19" actId="478"/>
          <ac:spMkLst>
            <pc:docMk/>
            <pc:sldMk cId="3390854714" sldId="752"/>
            <ac:spMk id="3074" creationId="{00000000-0000-0000-0000-000000000000}"/>
          </ac:spMkLst>
        </pc:spChg>
      </pc:sldChg>
      <pc:sldChg chg="delSp modSp mod">
        <pc:chgData name="helen liu" userId="359b3e71f01e7129" providerId="LiveId" clId="{F2DA65B2-1683-4ED3-B3F4-E4EA22ADBAC2}" dt="2024-08-22T07:11:39.276" v="67" actId="20577"/>
        <pc:sldMkLst>
          <pc:docMk/>
          <pc:sldMk cId="4109146632" sldId="753"/>
        </pc:sldMkLst>
        <pc:spChg chg="mod">
          <ac:chgData name="helen liu" userId="359b3e71f01e7129" providerId="LiveId" clId="{F2DA65B2-1683-4ED3-B3F4-E4EA22ADBAC2}" dt="2024-08-22T07:11:39.276" v="67" actId="20577"/>
          <ac:spMkLst>
            <pc:docMk/>
            <pc:sldMk cId="4109146632" sldId="753"/>
            <ac:spMk id="13" creationId="{00000000-0000-0000-0000-000000000000}"/>
          </ac:spMkLst>
        </pc:spChg>
        <pc:spChg chg="del">
          <ac:chgData name="helen liu" userId="359b3e71f01e7129" providerId="LiveId" clId="{F2DA65B2-1683-4ED3-B3F4-E4EA22ADBAC2}" dt="2024-08-22T07:02:37.247" v="20" actId="478"/>
          <ac:spMkLst>
            <pc:docMk/>
            <pc:sldMk cId="4109146632" sldId="753"/>
            <ac:spMk id="3074" creationId="{00000000-0000-0000-0000-000000000000}"/>
          </ac:spMkLst>
        </pc:spChg>
      </pc:sldChg>
      <pc:sldChg chg="delSp modSp mod">
        <pc:chgData name="helen liu" userId="359b3e71f01e7129" providerId="LiveId" clId="{F2DA65B2-1683-4ED3-B3F4-E4EA22ADBAC2}" dt="2024-08-22T07:11:46.189" v="68" actId="20577"/>
        <pc:sldMkLst>
          <pc:docMk/>
          <pc:sldMk cId="666191027" sldId="754"/>
        </pc:sldMkLst>
        <pc:spChg chg="mod">
          <ac:chgData name="helen liu" userId="359b3e71f01e7129" providerId="LiveId" clId="{F2DA65B2-1683-4ED3-B3F4-E4EA22ADBAC2}" dt="2024-08-22T07:11:46.189" v="68" actId="20577"/>
          <ac:spMkLst>
            <pc:docMk/>
            <pc:sldMk cId="666191027" sldId="754"/>
            <ac:spMk id="13" creationId="{00000000-0000-0000-0000-000000000000}"/>
          </ac:spMkLst>
        </pc:spChg>
        <pc:spChg chg="del">
          <ac:chgData name="helen liu" userId="359b3e71f01e7129" providerId="LiveId" clId="{F2DA65B2-1683-4ED3-B3F4-E4EA22ADBAC2}" dt="2024-08-22T07:02:38.235" v="21" actId="478"/>
          <ac:spMkLst>
            <pc:docMk/>
            <pc:sldMk cId="666191027" sldId="754"/>
            <ac:spMk id="3074" creationId="{00000000-0000-0000-0000-000000000000}"/>
          </ac:spMkLst>
        </pc:spChg>
      </pc:sldChg>
      <pc:sldChg chg="delSp modSp mod">
        <pc:chgData name="helen liu" userId="359b3e71f01e7129" providerId="LiveId" clId="{F2DA65B2-1683-4ED3-B3F4-E4EA22ADBAC2}" dt="2024-08-22T07:11:56.142" v="70" actId="20577"/>
        <pc:sldMkLst>
          <pc:docMk/>
          <pc:sldMk cId="3062364055" sldId="755"/>
        </pc:sldMkLst>
        <pc:spChg chg="mod">
          <ac:chgData name="helen liu" userId="359b3e71f01e7129" providerId="LiveId" clId="{F2DA65B2-1683-4ED3-B3F4-E4EA22ADBAC2}" dt="2024-08-22T07:11:56.142" v="70" actId="20577"/>
          <ac:spMkLst>
            <pc:docMk/>
            <pc:sldMk cId="3062364055" sldId="755"/>
            <ac:spMk id="13" creationId="{00000000-0000-0000-0000-000000000000}"/>
          </ac:spMkLst>
        </pc:spChg>
        <pc:spChg chg="del">
          <ac:chgData name="helen liu" userId="359b3e71f01e7129" providerId="LiveId" clId="{F2DA65B2-1683-4ED3-B3F4-E4EA22ADBAC2}" dt="2024-08-22T07:02:40.577" v="23" actId="478"/>
          <ac:spMkLst>
            <pc:docMk/>
            <pc:sldMk cId="3062364055" sldId="755"/>
            <ac:spMk id="3074" creationId="{00000000-0000-0000-0000-000000000000}"/>
          </ac:spMkLst>
        </pc:spChg>
      </pc:sldChg>
      <pc:sldChg chg="delSp modSp">
        <pc:chgData name="helen liu" userId="359b3e71f01e7129" providerId="LiveId" clId="{F2DA65B2-1683-4ED3-B3F4-E4EA22ADBAC2}" dt="2024-08-22T07:11:50.018" v="69" actId="20577"/>
        <pc:sldMkLst>
          <pc:docMk/>
          <pc:sldMk cId="2202770310" sldId="756"/>
        </pc:sldMkLst>
        <pc:spChg chg="mod">
          <ac:chgData name="helen liu" userId="359b3e71f01e7129" providerId="LiveId" clId="{F2DA65B2-1683-4ED3-B3F4-E4EA22ADBAC2}" dt="2024-08-22T07:11:50.018" v="69" actId="20577"/>
          <ac:spMkLst>
            <pc:docMk/>
            <pc:sldMk cId="2202770310" sldId="756"/>
            <ac:spMk id="13" creationId="{00000000-0000-0000-0000-000000000000}"/>
          </ac:spMkLst>
        </pc:spChg>
        <pc:spChg chg="del">
          <ac:chgData name="helen liu" userId="359b3e71f01e7129" providerId="LiveId" clId="{F2DA65B2-1683-4ED3-B3F4-E4EA22ADBAC2}" dt="2024-08-22T07:02:39.406" v="22" actId="478"/>
          <ac:spMkLst>
            <pc:docMk/>
            <pc:sldMk cId="2202770310" sldId="756"/>
            <ac:spMk id="3074" creationId="{00000000-0000-0000-0000-000000000000}"/>
          </ac:spMkLst>
        </pc:spChg>
      </pc:sldChg>
      <pc:sldChg chg="delSp modSp mod">
        <pc:chgData name="helen liu" userId="359b3e71f01e7129" providerId="LiveId" clId="{F2DA65B2-1683-4ED3-B3F4-E4EA22ADBAC2}" dt="2024-08-22T07:11:59.967" v="71" actId="20577"/>
        <pc:sldMkLst>
          <pc:docMk/>
          <pc:sldMk cId="319335842" sldId="757"/>
        </pc:sldMkLst>
        <pc:spChg chg="mod">
          <ac:chgData name="helen liu" userId="359b3e71f01e7129" providerId="LiveId" clId="{F2DA65B2-1683-4ED3-B3F4-E4EA22ADBAC2}" dt="2024-08-22T07:11:59.967" v="71" actId="20577"/>
          <ac:spMkLst>
            <pc:docMk/>
            <pc:sldMk cId="319335842" sldId="757"/>
            <ac:spMk id="13" creationId="{00000000-0000-0000-0000-000000000000}"/>
          </ac:spMkLst>
        </pc:spChg>
        <pc:spChg chg="del">
          <ac:chgData name="helen liu" userId="359b3e71f01e7129" providerId="LiveId" clId="{F2DA65B2-1683-4ED3-B3F4-E4EA22ADBAC2}" dt="2024-08-22T07:02:41.773" v="24" actId="478"/>
          <ac:spMkLst>
            <pc:docMk/>
            <pc:sldMk cId="319335842" sldId="757"/>
            <ac:spMk id="3074" creationId="{00000000-0000-0000-0000-000000000000}"/>
          </ac:spMkLst>
        </pc:spChg>
      </pc:sldChg>
      <pc:sldChg chg="delSp modSp mod">
        <pc:chgData name="helen liu" userId="359b3e71f01e7129" providerId="LiveId" clId="{F2DA65B2-1683-4ED3-B3F4-E4EA22ADBAC2}" dt="2024-08-22T07:12:03.561" v="72" actId="20577"/>
        <pc:sldMkLst>
          <pc:docMk/>
          <pc:sldMk cId="4162974465" sldId="758"/>
        </pc:sldMkLst>
        <pc:spChg chg="mod">
          <ac:chgData name="helen liu" userId="359b3e71f01e7129" providerId="LiveId" clId="{F2DA65B2-1683-4ED3-B3F4-E4EA22ADBAC2}" dt="2024-08-22T07:12:03.561" v="72" actId="20577"/>
          <ac:spMkLst>
            <pc:docMk/>
            <pc:sldMk cId="4162974465" sldId="758"/>
            <ac:spMk id="13" creationId="{00000000-0000-0000-0000-000000000000}"/>
          </ac:spMkLst>
        </pc:spChg>
        <pc:spChg chg="del">
          <ac:chgData name="helen liu" userId="359b3e71f01e7129" providerId="LiveId" clId="{F2DA65B2-1683-4ED3-B3F4-E4EA22ADBAC2}" dt="2024-08-22T07:02:43.152" v="25" actId="478"/>
          <ac:spMkLst>
            <pc:docMk/>
            <pc:sldMk cId="4162974465" sldId="758"/>
            <ac:spMk id="3074" creationId="{00000000-0000-0000-0000-000000000000}"/>
          </ac:spMkLst>
        </pc:spChg>
      </pc:sldChg>
      <pc:sldChg chg="delSp modSp del">
        <pc:chgData name="helen liu" userId="359b3e71f01e7129" providerId="LiveId" clId="{F2DA65B2-1683-4ED3-B3F4-E4EA22ADBAC2}" dt="2024-08-22T07:12:27.531" v="74" actId="47"/>
        <pc:sldMkLst>
          <pc:docMk/>
          <pc:sldMk cId="454173332" sldId="759"/>
        </pc:sldMkLst>
        <pc:spChg chg="mod">
          <ac:chgData name="helen liu" userId="359b3e71f01e7129" providerId="LiveId" clId="{F2DA65B2-1683-4ED3-B3F4-E4EA22ADBAC2}" dt="2024-08-22T07:12:08.863" v="73" actId="20577"/>
          <ac:spMkLst>
            <pc:docMk/>
            <pc:sldMk cId="454173332" sldId="759"/>
            <ac:spMk id="13" creationId="{00000000-0000-0000-0000-000000000000}"/>
          </ac:spMkLst>
        </pc:spChg>
        <pc:spChg chg="del">
          <ac:chgData name="helen liu" userId="359b3e71f01e7129" providerId="LiveId" clId="{F2DA65B2-1683-4ED3-B3F4-E4EA22ADBAC2}" dt="2024-08-22T07:02:44.537" v="26" actId="478"/>
          <ac:spMkLst>
            <pc:docMk/>
            <pc:sldMk cId="454173332" sldId="759"/>
            <ac:spMk id="3074" creationId="{00000000-0000-0000-0000-000000000000}"/>
          </ac:spMkLst>
        </pc:spChg>
      </pc:sldChg>
      <pc:sldChg chg="delSp modSp">
        <pc:chgData name="helen liu" userId="359b3e71f01e7129" providerId="LiveId" clId="{F2DA65B2-1683-4ED3-B3F4-E4EA22ADBAC2}" dt="2024-08-22T07:12:32.636" v="76" actId="20577"/>
        <pc:sldMkLst>
          <pc:docMk/>
          <pc:sldMk cId="1948055373" sldId="760"/>
        </pc:sldMkLst>
        <pc:spChg chg="mod">
          <ac:chgData name="helen liu" userId="359b3e71f01e7129" providerId="LiveId" clId="{F2DA65B2-1683-4ED3-B3F4-E4EA22ADBAC2}" dt="2024-08-22T07:12:32.636" v="76" actId="20577"/>
          <ac:spMkLst>
            <pc:docMk/>
            <pc:sldMk cId="1948055373" sldId="760"/>
            <ac:spMk id="13" creationId="{00000000-0000-0000-0000-000000000000}"/>
          </ac:spMkLst>
        </pc:spChg>
        <pc:spChg chg="del">
          <ac:chgData name="helen liu" userId="359b3e71f01e7129" providerId="LiveId" clId="{F2DA65B2-1683-4ED3-B3F4-E4EA22ADBAC2}" dt="2024-08-22T07:02:45.554" v="27" actId="478"/>
          <ac:spMkLst>
            <pc:docMk/>
            <pc:sldMk cId="1948055373" sldId="760"/>
            <ac:spMk id="3074" creationId="{00000000-0000-0000-0000-000000000000}"/>
          </ac:spMkLst>
        </pc:spChg>
      </pc:sldChg>
      <pc:sldChg chg="delSp modSp mod">
        <pc:chgData name="helen liu" userId="359b3e71f01e7129" providerId="LiveId" clId="{F2DA65B2-1683-4ED3-B3F4-E4EA22ADBAC2}" dt="2024-08-22T07:12:53.572" v="78" actId="20577"/>
        <pc:sldMkLst>
          <pc:docMk/>
          <pc:sldMk cId="2669801387" sldId="761"/>
        </pc:sldMkLst>
        <pc:spChg chg="mod">
          <ac:chgData name="helen liu" userId="359b3e71f01e7129" providerId="LiveId" clId="{F2DA65B2-1683-4ED3-B3F4-E4EA22ADBAC2}" dt="2024-08-22T07:12:53.572" v="78" actId="20577"/>
          <ac:spMkLst>
            <pc:docMk/>
            <pc:sldMk cId="2669801387" sldId="761"/>
            <ac:spMk id="13" creationId="{00000000-0000-0000-0000-000000000000}"/>
          </ac:spMkLst>
        </pc:spChg>
        <pc:spChg chg="del">
          <ac:chgData name="helen liu" userId="359b3e71f01e7129" providerId="LiveId" clId="{F2DA65B2-1683-4ED3-B3F4-E4EA22ADBAC2}" dt="2024-08-22T07:02:46.674" v="28" actId="478"/>
          <ac:spMkLst>
            <pc:docMk/>
            <pc:sldMk cId="2669801387" sldId="761"/>
            <ac:spMk id="3074" creationId="{00000000-0000-0000-0000-000000000000}"/>
          </ac:spMkLst>
        </pc:spChg>
      </pc:sldChg>
      <pc:sldChg chg="delSp modSp mod">
        <pc:chgData name="helen liu" userId="359b3e71f01e7129" providerId="LiveId" clId="{F2DA65B2-1683-4ED3-B3F4-E4EA22ADBAC2}" dt="2024-08-22T07:12:57.897" v="80" actId="20577"/>
        <pc:sldMkLst>
          <pc:docMk/>
          <pc:sldMk cId="379845638" sldId="762"/>
        </pc:sldMkLst>
        <pc:spChg chg="mod">
          <ac:chgData name="helen liu" userId="359b3e71f01e7129" providerId="LiveId" clId="{F2DA65B2-1683-4ED3-B3F4-E4EA22ADBAC2}" dt="2024-08-22T07:12:57.897" v="80" actId="20577"/>
          <ac:spMkLst>
            <pc:docMk/>
            <pc:sldMk cId="379845638" sldId="762"/>
            <ac:spMk id="13" creationId="{00000000-0000-0000-0000-000000000000}"/>
          </ac:spMkLst>
        </pc:spChg>
        <pc:spChg chg="del">
          <ac:chgData name="helen liu" userId="359b3e71f01e7129" providerId="LiveId" clId="{F2DA65B2-1683-4ED3-B3F4-E4EA22ADBAC2}" dt="2024-08-22T07:02:47.913" v="29" actId="478"/>
          <ac:spMkLst>
            <pc:docMk/>
            <pc:sldMk cId="379845638" sldId="762"/>
            <ac:spMk id="3074" creationId="{00000000-0000-0000-0000-000000000000}"/>
          </ac:spMkLst>
        </pc:spChg>
      </pc:sldChg>
      <pc:sldChg chg="delSp modSp mod">
        <pc:chgData name="helen liu" userId="359b3e71f01e7129" providerId="LiveId" clId="{F2DA65B2-1683-4ED3-B3F4-E4EA22ADBAC2}" dt="2024-08-22T07:13:04.023" v="82" actId="20577"/>
        <pc:sldMkLst>
          <pc:docMk/>
          <pc:sldMk cId="718523884" sldId="763"/>
        </pc:sldMkLst>
        <pc:spChg chg="mod">
          <ac:chgData name="helen liu" userId="359b3e71f01e7129" providerId="LiveId" clId="{F2DA65B2-1683-4ED3-B3F4-E4EA22ADBAC2}" dt="2024-08-22T07:13:04.023" v="82" actId="20577"/>
          <ac:spMkLst>
            <pc:docMk/>
            <pc:sldMk cId="718523884" sldId="763"/>
            <ac:spMk id="13" creationId="{00000000-0000-0000-0000-000000000000}"/>
          </ac:spMkLst>
        </pc:spChg>
        <pc:spChg chg="del">
          <ac:chgData name="helen liu" userId="359b3e71f01e7129" providerId="LiveId" clId="{F2DA65B2-1683-4ED3-B3F4-E4EA22ADBAC2}" dt="2024-08-22T07:02:48.996" v="30" actId="478"/>
          <ac:spMkLst>
            <pc:docMk/>
            <pc:sldMk cId="718523884" sldId="763"/>
            <ac:spMk id="3074" creationId="{00000000-0000-0000-0000-000000000000}"/>
          </ac:spMkLst>
        </pc:spChg>
      </pc:sldChg>
      <pc:sldChg chg="delSp modSp mod">
        <pc:chgData name="helen liu" userId="359b3e71f01e7129" providerId="LiveId" clId="{F2DA65B2-1683-4ED3-B3F4-E4EA22ADBAC2}" dt="2024-08-22T07:13:08.017" v="84" actId="20577"/>
        <pc:sldMkLst>
          <pc:docMk/>
          <pc:sldMk cId="3403038248" sldId="764"/>
        </pc:sldMkLst>
        <pc:spChg chg="mod">
          <ac:chgData name="helen liu" userId="359b3e71f01e7129" providerId="LiveId" clId="{F2DA65B2-1683-4ED3-B3F4-E4EA22ADBAC2}" dt="2024-08-22T07:13:08.017" v="84" actId="20577"/>
          <ac:spMkLst>
            <pc:docMk/>
            <pc:sldMk cId="3403038248" sldId="764"/>
            <ac:spMk id="13" creationId="{00000000-0000-0000-0000-000000000000}"/>
          </ac:spMkLst>
        </pc:spChg>
        <pc:spChg chg="del">
          <ac:chgData name="helen liu" userId="359b3e71f01e7129" providerId="LiveId" clId="{F2DA65B2-1683-4ED3-B3F4-E4EA22ADBAC2}" dt="2024-08-22T07:02:50.001" v="31" actId="478"/>
          <ac:spMkLst>
            <pc:docMk/>
            <pc:sldMk cId="3403038248" sldId="764"/>
            <ac:spMk id="3074" creationId="{00000000-0000-0000-0000-000000000000}"/>
          </ac:spMkLst>
        </pc:spChg>
      </pc:sldChg>
      <pc:sldChg chg="delSp modSp mod">
        <pc:chgData name="helen liu" userId="359b3e71f01e7129" providerId="LiveId" clId="{F2DA65B2-1683-4ED3-B3F4-E4EA22ADBAC2}" dt="2024-08-22T07:13:11.897" v="86" actId="20577"/>
        <pc:sldMkLst>
          <pc:docMk/>
          <pc:sldMk cId="1051219475" sldId="765"/>
        </pc:sldMkLst>
        <pc:spChg chg="mod">
          <ac:chgData name="helen liu" userId="359b3e71f01e7129" providerId="LiveId" clId="{F2DA65B2-1683-4ED3-B3F4-E4EA22ADBAC2}" dt="2024-08-22T07:13:11.897" v="86" actId="20577"/>
          <ac:spMkLst>
            <pc:docMk/>
            <pc:sldMk cId="1051219475" sldId="765"/>
            <ac:spMk id="13" creationId="{00000000-0000-0000-0000-000000000000}"/>
          </ac:spMkLst>
        </pc:spChg>
        <pc:spChg chg="del">
          <ac:chgData name="helen liu" userId="359b3e71f01e7129" providerId="LiveId" clId="{F2DA65B2-1683-4ED3-B3F4-E4EA22ADBAC2}" dt="2024-08-22T07:02:51.172" v="32" actId="478"/>
          <ac:spMkLst>
            <pc:docMk/>
            <pc:sldMk cId="1051219475" sldId="765"/>
            <ac:spMk id="3074" creationId="{00000000-0000-0000-0000-000000000000}"/>
          </ac:spMkLst>
        </pc:spChg>
      </pc:sldChg>
      <pc:sldChg chg="delSp modSp mod">
        <pc:chgData name="helen liu" userId="359b3e71f01e7129" providerId="LiveId" clId="{F2DA65B2-1683-4ED3-B3F4-E4EA22ADBAC2}" dt="2024-08-22T07:13:21.920" v="87" actId="20577"/>
        <pc:sldMkLst>
          <pc:docMk/>
          <pc:sldMk cId="1731391858" sldId="766"/>
        </pc:sldMkLst>
        <pc:spChg chg="mod">
          <ac:chgData name="helen liu" userId="359b3e71f01e7129" providerId="LiveId" clId="{F2DA65B2-1683-4ED3-B3F4-E4EA22ADBAC2}" dt="2024-08-22T07:13:21.920" v="87" actId="20577"/>
          <ac:spMkLst>
            <pc:docMk/>
            <pc:sldMk cId="1731391858" sldId="766"/>
            <ac:spMk id="13" creationId="{00000000-0000-0000-0000-000000000000}"/>
          </ac:spMkLst>
        </pc:spChg>
        <pc:spChg chg="del">
          <ac:chgData name="helen liu" userId="359b3e71f01e7129" providerId="LiveId" clId="{F2DA65B2-1683-4ED3-B3F4-E4EA22ADBAC2}" dt="2024-08-22T07:02:52.404" v="33" actId="478"/>
          <ac:spMkLst>
            <pc:docMk/>
            <pc:sldMk cId="1731391858" sldId="766"/>
            <ac:spMk id="3074" creationId="{00000000-0000-0000-0000-000000000000}"/>
          </ac:spMkLst>
        </pc:spChg>
      </pc:sldChg>
      <pc:sldChg chg="delSp">
        <pc:chgData name="helen liu" userId="359b3e71f01e7129" providerId="LiveId" clId="{F2DA65B2-1683-4ED3-B3F4-E4EA22ADBAC2}" dt="2024-08-22T07:02:53.730" v="34" actId="478"/>
        <pc:sldMkLst>
          <pc:docMk/>
          <pc:sldMk cId="3706845157" sldId="779"/>
        </pc:sldMkLst>
        <pc:spChg chg="del">
          <ac:chgData name="helen liu" userId="359b3e71f01e7129" providerId="LiveId" clId="{F2DA65B2-1683-4ED3-B3F4-E4EA22ADBAC2}" dt="2024-08-22T07:02:53.730" v="34" actId="478"/>
          <ac:spMkLst>
            <pc:docMk/>
            <pc:sldMk cId="3706845157" sldId="779"/>
            <ac:spMk id="3074" creationId="{00000000-0000-0000-0000-000000000000}"/>
          </ac:spMkLst>
        </pc:spChg>
      </pc:sldChg>
      <pc:sldChg chg="delSp">
        <pc:chgData name="helen liu" userId="359b3e71f01e7129" providerId="LiveId" clId="{F2DA65B2-1683-4ED3-B3F4-E4EA22ADBAC2}" dt="2024-08-22T07:02:54.979" v="35" actId="478"/>
        <pc:sldMkLst>
          <pc:docMk/>
          <pc:sldMk cId="3088869159" sldId="780"/>
        </pc:sldMkLst>
        <pc:spChg chg="del">
          <ac:chgData name="helen liu" userId="359b3e71f01e7129" providerId="LiveId" clId="{F2DA65B2-1683-4ED3-B3F4-E4EA22ADBAC2}" dt="2024-08-22T07:02:54.979" v="35" actId="478"/>
          <ac:spMkLst>
            <pc:docMk/>
            <pc:sldMk cId="3088869159" sldId="780"/>
            <ac:spMk id="3074" creationId="{00000000-0000-0000-0000-000000000000}"/>
          </ac:spMkLst>
        </pc:spChg>
      </pc:sldChg>
      <pc:sldChg chg="delSp">
        <pc:chgData name="helen liu" userId="359b3e71f01e7129" providerId="LiveId" clId="{F2DA65B2-1683-4ED3-B3F4-E4EA22ADBAC2}" dt="2024-08-22T07:02:55.963" v="36" actId="478"/>
        <pc:sldMkLst>
          <pc:docMk/>
          <pc:sldMk cId="1631250828" sldId="781"/>
        </pc:sldMkLst>
        <pc:spChg chg="del">
          <ac:chgData name="helen liu" userId="359b3e71f01e7129" providerId="LiveId" clId="{F2DA65B2-1683-4ED3-B3F4-E4EA22ADBAC2}" dt="2024-08-22T07:02:55.963" v="36" actId="478"/>
          <ac:spMkLst>
            <pc:docMk/>
            <pc:sldMk cId="1631250828" sldId="781"/>
            <ac:spMk id="3074" creationId="{00000000-0000-0000-0000-000000000000}"/>
          </ac:spMkLst>
        </pc:spChg>
      </pc:sldChg>
      <pc:sldChg chg="delSp">
        <pc:chgData name="helen liu" userId="359b3e71f01e7129" providerId="LiveId" clId="{F2DA65B2-1683-4ED3-B3F4-E4EA22ADBAC2}" dt="2024-08-22T07:02:59.224" v="38" actId="478"/>
        <pc:sldMkLst>
          <pc:docMk/>
          <pc:sldMk cId="1346832804" sldId="782"/>
        </pc:sldMkLst>
        <pc:spChg chg="del">
          <ac:chgData name="helen liu" userId="359b3e71f01e7129" providerId="LiveId" clId="{F2DA65B2-1683-4ED3-B3F4-E4EA22ADBAC2}" dt="2024-08-22T07:02:59.224" v="38" actId="478"/>
          <ac:spMkLst>
            <pc:docMk/>
            <pc:sldMk cId="1346832804" sldId="782"/>
            <ac:spMk id="3074" creationId="{00000000-0000-0000-0000-000000000000}"/>
          </ac:spMkLst>
        </pc:spChg>
      </pc:sldChg>
      <pc:sldChg chg="delSp">
        <pc:chgData name="helen liu" userId="359b3e71f01e7129" providerId="LiveId" clId="{F2DA65B2-1683-4ED3-B3F4-E4EA22ADBAC2}" dt="2024-08-22T07:02:56.999" v="37" actId="478"/>
        <pc:sldMkLst>
          <pc:docMk/>
          <pc:sldMk cId="1453046718" sldId="783"/>
        </pc:sldMkLst>
        <pc:spChg chg="del">
          <ac:chgData name="helen liu" userId="359b3e71f01e7129" providerId="LiveId" clId="{F2DA65B2-1683-4ED3-B3F4-E4EA22ADBAC2}" dt="2024-08-22T07:02:56.999" v="37" actId="478"/>
          <ac:spMkLst>
            <pc:docMk/>
            <pc:sldMk cId="1453046718" sldId="783"/>
            <ac:spMk id="3074" creationId="{00000000-0000-0000-0000-000000000000}"/>
          </ac:spMkLst>
        </pc:spChg>
      </pc:sldChg>
      <pc:sldChg chg="delSp">
        <pc:chgData name="helen liu" userId="359b3e71f01e7129" providerId="LiveId" clId="{F2DA65B2-1683-4ED3-B3F4-E4EA22ADBAC2}" dt="2024-08-22T07:03:02.211" v="40" actId="478"/>
        <pc:sldMkLst>
          <pc:docMk/>
          <pc:sldMk cId="2176824802" sldId="784"/>
        </pc:sldMkLst>
        <pc:spChg chg="del">
          <ac:chgData name="helen liu" userId="359b3e71f01e7129" providerId="LiveId" clId="{F2DA65B2-1683-4ED3-B3F4-E4EA22ADBAC2}" dt="2024-08-22T07:03:02.211" v="40" actId="478"/>
          <ac:spMkLst>
            <pc:docMk/>
            <pc:sldMk cId="2176824802" sldId="784"/>
            <ac:spMk id="3074" creationId="{00000000-0000-0000-0000-000000000000}"/>
          </ac:spMkLst>
        </pc:spChg>
      </pc:sldChg>
      <pc:sldChg chg="delSp">
        <pc:chgData name="helen liu" userId="359b3e71f01e7129" providerId="LiveId" clId="{F2DA65B2-1683-4ED3-B3F4-E4EA22ADBAC2}" dt="2024-08-22T07:03:01.204" v="39" actId="478"/>
        <pc:sldMkLst>
          <pc:docMk/>
          <pc:sldMk cId="339516178" sldId="785"/>
        </pc:sldMkLst>
        <pc:spChg chg="del">
          <ac:chgData name="helen liu" userId="359b3e71f01e7129" providerId="LiveId" clId="{F2DA65B2-1683-4ED3-B3F4-E4EA22ADBAC2}" dt="2024-08-22T07:03:01.204" v="39" actId="478"/>
          <ac:spMkLst>
            <pc:docMk/>
            <pc:sldMk cId="339516178" sldId="785"/>
            <ac:spMk id="3074" creationId="{00000000-0000-0000-0000-000000000000}"/>
          </ac:spMkLst>
        </pc:spChg>
      </pc:sldChg>
      <pc:sldChg chg="delSp">
        <pc:chgData name="helen liu" userId="359b3e71f01e7129" providerId="LiveId" clId="{F2DA65B2-1683-4ED3-B3F4-E4EA22ADBAC2}" dt="2024-08-22T07:03:03.346" v="41" actId="478"/>
        <pc:sldMkLst>
          <pc:docMk/>
          <pc:sldMk cId="3056060649" sldId="786"/>
        </pc:sldMkLst>
        <pc:spChg chg="del">
          <ac:chgData name="helen liu" userId="359b3e71f01e7129" providerId="LiveId" clId="{F2DA65B2-1683-4ED3-B3F4-E4EA22ADBAC2}" dt="2024-08-22T07:03:03.346" v="41" actId="478"/>
          <ac:spMkLst>
            <pc:docMk/>
            <pc:sldMk cId="3056060649" sldId="786"/>
            <ac:spMk id="3074" creationId="{00000000-0000-0000-0000-000000000000}"/>
          </ac:spMkLst>
        </pc:spChg>
      </pc:sldChg>
      <pc:sldChg chg="delSp">
        <pc:chgData name="helen liu" userId="359b3e71f01e7129" providerId="LiveId" clId="{F2DA65B2-1683-4ED3-B3F4-E4EA22ADBAC2}" dt="2024-08-22T07:03:04.346" v="42" actId="478"/>
        <pc:sldMkLst>
          <pc:docMk/>
          <pc:sldMk cId="1535040742" sldId="787"/>
        </pc:sldMkLst>
        <pc:spChg chg="del">
          <ac:chgData name="helen liu" userId="359b3e71f01e7129" providerId="LiveId" clId="{F2DA65B2-1683-4ED3-B3F4-E4EA22ADBAC2}" dt="2024-08-22T07:03:04.346" v="42" actId="478"/>
          <ac:spMkLst>
            <pc:docMk/>
            <pc:sldMk cId="1535040742" sldId="787"/>
            <ac:spMk id="3074" creationId="{00000000-0000-0000-0000-000000000000}"/>
          </ac:spMkLst>
        </pc:spChg>
      </pc:sldChg>
      <pc:sldChg chg="delSp modSp mod">
        <pc:chgData name="helen liu" userId="359b3e71f01e7129" providerId="LiveId" clId="{F2DA65B2-1683-4ED3-B3F4-E4EA22ADBAC2}" dt="2024-08-22T07:15:35.623" v="90" actId="20577"/>
        <pc:sldMkLst>
          <pc:docMk/>
          <pc:sldMk cId="2627787282" sldId="789"/>
        </pc:sldMkLst>
        <pc:spChg chg="mod">
          <ac:chgData name="helen liu" userId="359b3e71f01e7129" providerId="LiveId" clId="{F2DA65B2-1683-4ED3-B3F4-E4EA22ADBAC2}" dt="2024-08-22T07:14:23.430" v="89" actId="20577"/>
          <ac:spMkLst>
            <pc:docMk/>
            <pc:sldMk cId="2627787282" sldId="789"/>
            <ac:spMk id="13" creationId="{00000000-0000-0000-0000-000000000000}"/>
          </ac:spMkLst>
        </pc:spChg>
        <pc:spChg chg="mod">
          <ac:chgData name="helen liu" userId="359b3e71f01e7129" providerId="LiveId" clId="{F2DA65B2-1683-4ED3-B3F4-E4EA22ADBAC2}" dt="2024-08-22T07:15:35.623" v="90" actId="20577"/>
          <ac:spMkLst>
            <pc:docMk/>
            <pc:sldMk cId="2627787282" sldId="789"/>
            <ac:spMk id="15" creationId="{00000000-0000-0000-0000-000000000000}"/>
          </ac:spMkLst>
        </pc:spChg>
        <pc:spChg chg="del">
          <ac:chgData name="helen liu" userId="359b3e71f01e7129" providerId="LiveId" clId="{F2DA65B2-1683-4ED3-B3F4-E4EA22ADBAC2}" dt="2024-08-22T07:03:06.642" v="44" actId="478"/>
          <ac:spMkLst>
            <pc:docMk/>
            <pc:sldMk cId="2627787282" sldId="789"/>
            <ac:spMk id="3074" creationId="{00000000-0000-0000-0000-000000000000}"/>
          </ac:spMkLst>
        </pc:spChg>
      </pc:sldChg>
      <pc:sldChg chg="delSp modSp mod">
        <pc:chgData name="helen liu" userId="359b3e71f01e7129" providerId="LiveId" clId="{F2DA65B2-1683-4ED3-B3F4-E4EA22ADBAC2}" dt="2024-08-22T07:15:55.088" v="92" actId="20577"/>
        <pc:sldMkLst>
          <pc:docMk/>
          <pc:sldMk cId="1578278738" sldId="790"/>
        </pc:sldMkLst>
        <pc:spChg chg="mod">
          <ac:chgData name="helen liu" userId="359b3e71f01e7129" providerId="LiveId" clId="{F2DA65B2-1683-4ED3-B3F4-E4EA22ADBAC2}" dt="2024-08-22T07:15:55.088" v="92" actId="20577"/>
          <ac:spMkLst>
            <pc:docMk/>
            <pc:sldMk cId="1578278738" sldId="790"/>
            <ac:spMk id="13" creationId="{00000000-0000-0000-0000-000000000000}"/>
          </ac:spMkLst>
        </pc:spChg>
        <pc:spChg chg="del">
          <ac:chgData name="helen liu" userId="359b3e71f01e7129" providerId="LiveId" clId="{F2DA65B2-1683-4ED3-B3F4-E4EA22ADBAC2}" dt="2024-08-22T07:03:08.689" v="45" actId="478"/>
          <ac:spMkLst>
            <pc:docMk/>
            <pc:sldMk cId="1578278738" sldId="790"/>
            <ac:spMk id="3074" creationId="{00000000-0000-0000-0000-000000000000}"/>
          </ac:spMkLst>
        </pc:spChg>
      </pc:sldChg>
      <pc:sldChg chg="delSp modSp mod">
        <pc:chgData name="helen liu" userId="359b3e71f01e7129" providerId="LiveId" clId="{F2DA65B2-1683-4ED3-B3F4-E4EA22ADBAC2}" dt="2024-08-22T07:15:50.419" v="91" actId="20577"/>
        <pc:sldMkLst>
          <pc:docMk/>
          <pc:sldMk cId="1349031751" sldId="791"/>
        </pc:sldMkLst>
        <pc:spChg chg="mod">
          <ac:chgData name="helen liu" userId="359b3e71f01e7129" providerId="LiveId" clId="{F2DA65B2-1683-4ED3-B3F4-E4EA22ADBAC2}" dt="2024-08-22T07:15:50.419" v="91" actId="20577"/>
          <ac:spMkLst>
            <pc:docMk/>
            <pc:sldMk cId="1349031751" sldId="791"/>
            <ac:spMk id="13" creationId="{00000000-0000-0000-0000-000000000000}"/>
          </ac:spMkLst>
        </pc:spChg>
        <pc:spChg chg="del">
          <ac:chgData name="helen liu" userId="359b3e71f01e7129" providerId="LiveId" clId="{F2DA65B2-1683-4ED3-B3F4-E4EA22ADBAC2}" dt="2024-08-22T07:03:10.360" v="46" actId="478"/>
          <ac:spMkLst>
            <pc:docMk/>
            <pc:sldMk cId="1349031751" sldId="791"/>
            <ac:spMk id="3074" creationId="{00000000-0000-0000-0000-000000000000}"/>
          </ac:spMkLst>
        </pc:spChg>
      </pc:sldChg>
      <pc:sldChg chg="delSp modSp mod">
        <pc:chgData name="helen liu" userId="359b3e71f01e7129" providerId="LiveId" clId="{F2DA65B2-1683-4ED3-B3F4-E4EA22ADBAC2}" dt="2024-08-22T07:14:12.426" v="88" actId="20577"/>
        <pc:sldMkLst>
          <pc:docMk/>
          <pc:sldMk cId="1636333966" sldId="793"/>
        </pc:sldMkLst>
        <pc:spChg chg="mod">
          <ac:chgData name="helen liu" userId="359b3e71f01e7129" providerId="LiveId" clId="{F2DA65B2-1683-4ED3-B3F4-E4EA22ADBAC2}" dt="2024-08-22T07:14:12.426" v="88" actId="20577"/>
          <ac:spMkLst>
            <pc:docMk/>
            <pc:sldMk cId="1636333966" sldId="793"/>
            <ac:spMk id="13" creationId="{00000000-0000-0000-0000-000000000000}"/>
          </ac:spMkLst>
        </pc:spChg>
        <pc:spChg chg="del">
          <ac:chgData name="helen liu" userId="359b3e71f01e7129" providerId="LiveId" clId="{F2DA65B2-1683-4ED3-B3F4-E4EA22ADBAC2}" dt="2024-08-22T07:03:05.371" v="43" actId="478"/>
          <ac:spMkLst>
            <pc:docMk/>
            <pc:sldMk cId="1636333966" sldId="793"/>
            <ac:spMk id="3074" creationId="{00000000-0000-0000-0000-000000000000}"/>
          </ac:spMkLst>
        </pc:spChg>
      </pc:sldChg>
      <pc:sldChg chg="delSp modSp mod">
        <pc:chgData name="helen liu" userId="359b3e71f01e7129" providerId="LiveId" clId="{F2DA65B2-1683-4ED3-B3F4-E4EA22ADBAC2}" dt="2024-08-22T07:17:01.163" v="94" actId="20577"/>
        <pc:sldMkLst>
          <pc:docMk/>
          <pc:sldMk cId="318377639" sldId="794"/>
        </pc:sldMkLst>
        <pc:spChg chg="mod">
          <ac:chgData name="helen liu" userId="359b3e71f01e7129" providerId="LiveId" clId="{F2DA65B2-1683-4ED3-B3F4-E4EA22ADBAC2}" dt="2024-08-22T07:16:05.828" v="93" actId="20577"/>
          <ac:spMkLst>
            <pc:docMk/>
            <pc:sldMk cId="318377639" sldId="794"/>
            <ac:spMk id="6" creationId="{00000000-0000-0000-0000-000000000000}"/>
          </ac:spMkLst>
        </pc:spChg>
        <pc:spChg chg="mod">
          <ac:chgData name="helen liu" userId="359b3e71f01e7129" providerId="LiveId" clId="{F2DA65B2-1683-4ED3-B3F4-E4EA22ADBAC2}" dt="2024-08-22T07:17:01.163" v="94" actId="20577"/>
          <ac:spMkLst>
            <pc:docMk/>
            <pc:sldMk cId="318377639" sldId="794"/>
            <ac:spMk id="13" creationId="{00000000-0000-0000-0000-000000000000}"/>
          </ac:spMkLst>
        </pc:spChg>
        <pc:spChg chg="del">
          <ac:chgData name="helen liu" userId="359b3e71f01e7129" providerId="LiveId" clId="{F2DA65B2-1683-4ED3-B3F4-E4EA22ADBAC2}" dt="2024-08-22T07:03:11.812" v="47" actId="478"/>
          <ac:spMkLst>
            <pc:docMk/>
            <pc:sldMk cId="318377639" sldId="794"/>
            <ac:spMk id="3074" creationId="{00000000-0000-0000-0000-000000000000}"/>
          </ac:spMkLst>
        </pc:spChg>
      </pc:sldChg>
      <pc:sldChg chg="delSp modSp mod">
        <pc:chgData name="helen liu" userId="359b3e71f01e7129" providerId="LiveId" clId="{F2DA65B2-1683-4ED3-B3F4-E4EA22ADBAC2}" dt="2024-08-22T07:17:04.179" v="95" actId="20577"/>
        <pc:sldMkLst>
          <pc:docMk/>
          <pc:sldMk cId="1825068707" sldId="795"/>
        </pc:sldMkLst>
        <pc:spChg chg="mod">
          <ac:chgData name="helen liu" userId="359b3e71f01e7129" providerId="LiveId" clId="{F2DA65B2-1683-4ED3-B3F4-E4EA22ADBAC2}" dt="2024-08-22T07:17:04.179" v="95" actId="20577"/>
          <ac:spMkLst>
            <pc:docMk/>
            <pc:sldMk cId="1825068707" sldId="795"/>
            <ac:spMk id="13" creationId="{00000000-0000-0000-0000-000000000000}"/>
          </ac:spMkLst>
        </pc:spChg>
        <pc:spChg chg="del">
          <ac:chgData name="helen liu" userId="359b3e71f01e7129" providerId="LiveId" clId="{F2DA65B2-1683-4ED3-B3F4-E4EA22ADBAC2}" dt="2024-08-22T07:03:13.439" v="48" actId="478"/>
          <ac:spMkLst>
            <pc:docMk/>
            <pc:sldMk cId="1825068707" sldId="795"/>
            <ac:spMk id="3074" creationId="{00000000-0000-0000-0000-000000000000}"/>
          </ac:spMkLst>
        </pc:spChg>
      </pc:sldChg>
      <pc:sldChg chg="delSp modSp mod">
        <pc:chgData name="helen liu" userId="359b3e71f01e7129" providerId="LiveId" clId="{F2DA65B2-1683-4ED3-B3F4-E4EA22ADBAC2}" dt="2024-08-22T07:17:07.818" v="96" actId="20577"/>
        <pc:sldMkLst>
          <pc:docMk/>
          <pc:sldMk cId="1639608322" sldId="796"/>
        </pc:sldMkLst>
        <pc:spChg chg="mod">
          <ac:chgData name="helen liu" userId="359b3e71f01e7129" providerId="LiveId" clId="{F2DA65B2-1683-4ED3-B3F4-E4EA22ADBAC2}" dt="2024-08-22T07:17:07.818" v="96" actId="20577"/>
          <ac:spMkLst>
            <pc:docMk/>
            <pc:sldMk cId="1639608322" sldId="796"/>
            <ac:spMk id="13" creationId="{00000000-0000-0000-0000-000000000000}"/>
          </ac:spMkLst>
        </pc:spChg>
        <pc:spChg chg="del">
          <ac:chgData name="helen liu" userId="359b3e71f01e7129" providerId="LiveId" clId="{F2DA65B2-1683-4ED3-B3F4-E4EA22ADBAC2}" dt="2024-08-22T07:03:14.512" v="49" actId="478"/>
          <ac:spMkLst>
            <pc:docMk/>
            <pc:sldMk cId="1639608322" sldId="796"/>
            <ac:spMk id="3074" creationId="{00000000-0000-0000-0000-000000000000}"/>
          </ac:spMkLst>
        </pc:spChg>
      </pc:sldChg>
      <pc:sldChg chg="delSp modSp mod">
        <pc:chgData name="helen liu" userId="359b3e71f01e7129" providerId="LiveId" clId="{F2DA65B2-1683-4ED3-B3F4-E4EA22ADBAC2}" dt="2024-08-22T07:17:10.832" v="97" actId="20577"/>
        <pc:sldMkLst>
          <pc:docMk/>
          <pc:sldMk cId="606133143" sldId="797"/>
        </pc:sldMkLst>
        <pc:spChg chg="mod">
          <ac:chgData name="helen liu" userId="359b3e71f01e7129" providerId="LiveId" clId="{F2DA65B2-1683-4ED3-B3F4-E4EA22ADBAC2}" dt="2024-08-22T07:17:10.832" v="97" actId="20577"/>
          <ac:spMkLst>
            <pc:docMk/>
            <pc:sldMk cId="606133143" sldId="797"/>
            <ac:spMk id="13" creationId="{00000000-0000-0000-0000-000000000000}"/>
          </ac:spMkLst>
        </pc:spChg>
        <pc:spChg chg="del">
          <ac:chgData name="helen liu" userId="359b3e71f01e7129" providerId="LiveId" clId="{F2DA65B2-1683-4ED3-B3F4-E4EA22ADBAC2}" dt="2024-08-22T07:03:15.588" v="50" actId="478"/>
          <ac:spMkLst>
            <pc:docMk/>
            <pc:sldMk cId="606133143" sldId="797"/>
            <ac:spMk id="3074" creationId="{00000000-0000-0000-0000-000000000000}"/>
          </ac:spMkLst>
        </pc:spChg>
      </pc:sldChg>
      <pc:sldChg chg="delSp modSp mod">
        <pc:chgData name="helen liu" userId="359b3e71f01e7129" providerId="LiveId" clId="{F2DA65B2-1683-4ED3-B3F4-E4EA22ADBAC2}" dt="2024-08-22T07:17:14.829" v="98" actId="20577"/>
        <pc:sldMkLst>
          <pc:docMk/>
          <pc:sldMk cId="947400649" sldId="798"/>
        </pc:sldMkLst>
        <pc:spChg chg="mod">
          <ac:chgData name="helen liu" userId="359b3e71f01e7129" providerId="LiveId" clId="{F2DA65B2-1683-4ED3-B3F4-E4EA22ADBAC2}" dt="2024-08-22T07:17:14.829" v="98" actId="20577"/>
          <ac:spMkLst>
            <pc:docMk/>
            <pc:sldMk cId="947400649" sldId="798"/>
            <ac:spMk id="13" creationId="{00000000-0000-0000-0000-000000000000}"/>
          </ac:spMkLst>
        </pc:spChg>
        <pc:spChg chg="del">
          <ac:chgData name="helen liu" userId="359b3e71f01e7129" providerId="LiveId" clId="{F2DA65B2-1683-4ED3-B3F4-E4EA22ADBAC2}" dt="2024-08-22T07:03:16.683" v="51" actId="478"/>
          <ac:spMkLst>
            <pc:docMk/>
            <pc:sldMk cId="947400649" sldId="798"/>
            <ac:spMk id="3074" creationId="{00000000-0000-0000-0000-000000000000}"/>
          </ac:spMkLst>
        </pc:spChg>
      </pc:sldChg>
      <pc:sldChg chg="delSp modSp">
        <pc:chgData name="helen liu" userId="359b3e71f01e7129" providerId="LiveId" clId="{F2DA65B2-1683-4ED3-B3F4-E4EA22ADBAC2}" dt="2024-08-22T07:17:31.721" v="100" actId="20577"/>
        <pc:sldMkLst>
          <pc:docMk/>
          <pc:sldMk cId="2310749545" sldId="799"/>
        </pc:sldMkLst>
        <pc:spChg chg="mod">
          <ac:chgData name="helen liu" userId="359b3e71f01e7129" providerId="LiveId" clId="{F2DA65B2-1683-4ED3-B3F4-E4EA22ADBAC2}" dt="2024-08-22T07:17:31.721" v="100" actId="20577"/>
          <ac:spMkLst>
            <pc:docMk/>
            <pc:sldMk cId="2310749545" sldId="799"/>
            <ac:spMk id="6" creationId="{00000000-0000-0000-0000-000000000000}"/>
          </ac:spMkLst>
        </pc:spChg>
        <pc:spChg chg="del">
          <ac:chgData name="helen liu" userId="359b3e71f01e7129" providerId="LiveId" clId="{F2DA65B2-1683-4ED3-B3F4-E4EA22ADBAC2}" dt="2024-08-22T07:03:18.388" v="52" actId="478"/>
          <ac:spMkLst>
            <pc:docMk/>
            <pc:sldMk cId="2310749545" sldId="799"/>
            <ac:spMk id="3074" creationId="{00000000-0000-0000-0000-000000000000}"/>
          </ac:spMkLst>
        </pc:spChg>
      </pc:sldChg>
      <pc:sldChg chg="delSp">
        <pc:chgData name="helen liu" userId="359b3e71f01e7129" providerId="LiveId" clId="{F2DA65B2-1683-4ED3-B3F4-E4EA22ADBAC2}" dt="2024-08-22T07:03:21.012" v="54" actId="478"/>
        <pc:sldMkLst>
          <pc:docMk/>
          <pc:sldMk cId="417875810" sldId="800"/>
        </pc:sldMkLst>
        <pc:spChg chg="del">
          <ac:chgData name="helen liu" userId="359b3e71f01e7129" providerId="LiveId" clId="{F2DA65B2-1683-4ED3-B3F4-E4EA22ADBAC2}" dt="2024-08-22T07:03:21.012" v="54" actId="478"/>
          <ac:spMkLst>
            <pc:docMk/>
            <pc:sldMk cId="417875810" sldId="800"/>
            <ac:spMk id="3074" creationId="{00000000-0000-0000-0000-000000000000}"/>
          </ac:spMkLst>
        </pc:spChg>
      </pc:sldChg>
      <pc:sldChg chg="delSp">
        <pc:chgData name="helen liu" userId="359b3e71f01e7129" providerId="LiveId" clId="{F2DA65B2-1683-4ED3-B3F4-E4EA22ADBAC2}" dt="2024-08-22T07:03:22.438" v="55" actId="478"/>
        <pc:sldMkLst>
          <pc:docMk/>
          <pc:sldMk cId="1143902374" sldId="801"/>
        </pc:sldMkLst>
        <pc:spChg chg="del">
          <ac:chgData name="helen liu" userId="359b3e71f01e7129" providerId="LiveId" clId="{F2DA65B2-1683-4ED3-B3F4-E4EA22ADBAC2}" dt="2024-08-22T07:03:22.438" v="55" actId="478"/>
          <ac:spMkLst>
            <pc:docMk/>
            <pc:sldMk cId="1143902374" sldId="801"/>
            <ac:spMk id="3074" creationId="{00000000-0000-0000-0000-000000000000}"/>
          </ac:spMkLst>
        </pc:spChg>
      </pc:sldChg>
      <pc:sldChg chg="delSp">
        <pc:chgData name="helen liu" userId="359b3e71f01e7129" providerId="LiveId" clId="{F2DA65B2-1683-4ED3-B3F4-E4EA22ADBAC2}" dt="2024-08-22T07:02:29.625" v="13" actId="478"/>
        <pc:sldMkLst>
          <pc:docMk/>
          <pc:sldMk cId="3309637707" sldId="804"/>
        </pc:sldMkLst>
        <pc:spChg chg="del">
          <ac:chgData name="helen liu" userId="359b3e71f01e7129" providerId="LiveId" clId="{F2DA65B2-1683-4ED3-B3F4-E4EA22ADBAC2}" dt="2024-08-22T07:02:29.625" v="13" actId="478"/>
          <ac:spMkLst>
            <pc:docMk/>
            <pc:sldMk cId="3309637707" sldId="804"/>
            <ac:spMk id="3074" creationId="{00000000-0000-0000-0000-000000000000}"/>
          </ac:spMkLst>
        </pc:spChg>
      </pc:sldChg>
      <pc:sldChg chg="delSp">
        <pc:chgData name="helen liu" userId="359b3e71f01e7129" providerId="LiveId" clId="{F2DA65B2-1683-4ED3-B3F4-E4EA22ADBAC2}" dt="2024-08-22T07:02:30.635" v="14" actId="478"/>
        <pc:sldMkLst>
          <pc:docMk/>
          <pc:sldMk cId="941799513" sldId="805"/>
        </pc:sldMkLst>
        <pc:spChg chg="del">
          <ac:chgData name="helen liu" userId="359b3e71f01e7129" providerId="LiveId" clId="{F2DA65B2-1683-4ED3-B3F4-E4EA22ADBAC2}" dt="2024-08-22T07:02:30.635" v="14" actId="478"/>
          <ac:spMkLst>
            <pc:docMk/>
            <pc:sldMk cId="941799513" sldId="805"/>
            <ac:spMk id="3074" creationId="{00000000-0000-0000-0000-000000000000}"/>
          </ac:spMkLst>
        </pc:spChg>
      </pc:sldChg>
      <pc:sldChg chg="delSp">
        <pc:chgData name="helen liu" userId="359b3e71f01e7129" providerId="LiveId" clId="{F2DA65B2-1683-4ED3-B3F4-E4EA22ADBAC2}" dt="2024-08-22T07:02:32.857" v="16" actId="478"/>
        <pc:sldMkLst>
          <pc:docMk/>
          <pc:sldMk cId="4083282100" sldId="806"/>
        </pc:sldMkLst>
        <pc:spChg chg="del">
          <ac:chgData name="helen liu" userId="359b3e71f01e7129" providerId="LiveId" clId="{F2DA65B2-1683-4ED3-B3F4-E4EA22ADBAC2}" dt="2024-08-22T07:02:32.857" v="16" actId="478"/>
          <ac:spMkLst>
            <pc:docMk/>
            <pc:sldMk cId="4083282100" sldId="806"/>
            <ac:spMk id="3074" creationId="{00000000-0000-0000-0000-000000000000}"/>
          </ac:spMkLst>
        </pc:spChg>
      </pc:sldChg>
      <pc:sldChg chg="delSp">
        <pc:chgData name="helen liu" userId="359b3e71f01e7129" providerId="LiveId" clId="{F2DA65B2-1683-4ED3-B3F4-E4EA22ADBAC2}" dt="2024-08-22T07:02:31.692" v="15" actId="478"/>
        <pc:sldMkLst>
          <pc:docMk/>
          <pc:sldMk cId="4116016158" sldId="807"/>
        </pc:sldMkLst>
        <pc:spChg chg="del">
          <ac:chgData name="helen liu" userId="359b3e71f01e7129" providerId="LiveId" clId="{F2DA65B2-1683-4ED3-B3F4-E4EA22ADBAC2}" dt="2024-08-22T07:02:31.692" v="15" actId="478"/>
          <ac:spMkLst>
            <pc:docMk/>
            <pc:sldMk cId="4116016158" sldId="807"/>
            <ac:spMk id="3074" creationId="{00000000-0000-0000-0000-000000000000}"/>
          </ac:spMkLst>
        </pc:spChg>
      </pc:sldChg>
      <pc:sldChg chg="delSp">
        <pc:chgData name="helen liu" userId="359b3e71f01e7129" providerId="LiveId" clId="{F2DA65B2-1683-4ED3-B3F4-E4EA22ADBAC2}" dt="2024-08-22T07:02:33.891" v="17" actId="478"/>
        <pc:sldMkLst>
          <pc:docMk/>
          <pc:sldMk cId="515886047" sldId="809"/>
        </pc:sldMkLst>
        <pc:spChg chg="del">
          <ac:chgData name="helen liu" userId="359b3e71f01e7129" providerId="LiveId" clId="{F2DA65B2-1683-4ED3-B3F4-E4EA22ADBAC2}" dt="2024-08-22T07:02:33.891" v="17" actId="478"/>
          <ac:spMkLst>
            <pc:docMk/>
            <pc:sldMk cId="515886047" sldId="809"/>
            <ac:spMk id="3074" creationId="{00000000-0000-0000-0000-000000000000}"/>
          </ac:spMkLst>
        </pc:spChg>
      </pc:sldChg>
      <pc:sldChg chg="delSp">
        <pc:chgData name="helen liu" userId="359b3e71f01e7129" providerId="LiveId" clId="{F2DA65B2-1683-4ED3-B3F4-E4EA22ADBAC2}" dt="2024-08-22T07:02:15.777" v="2" actId="478"/>
        <pc:sldMkLst>
          <pc:docMk/>
          <pc:sldMk cId="918833852" sldId="811"/>
        </pc:sldMkLst>
        <pc:spChg chg="del">
          <ac:chgData name="helen liu" userId="359b3e71f01e7129" providerId="LiveId" clId="{F2DA65B2-1683-4ED3-B3F4-E4EA22ADBAC2}" dt="2024-08-22T07:02:15.777" v="2" actId="478"/>
          <ac:spMkLst>
            <pc:docMk/>
            <pc:sldMk cId="918833852" sldId="811"/>
            <ac:spMk id="3074" creationId="{00000000-0000-0000-0000-000000000000}"/>
          </ac:spMkLst>
        </pc:spChg>
      </pc:sldChg>
      <pc:sldChg chg="delSp">
        <pc:chgData name="helen liu" userId="359b3e71f01e7129" providerId="LiveId" clId="{F2DA65B2-1683-4ED3-B3F4-E4EA22ADBAC2}" dt="2024-08-22T07:02:16.705" v="3" actId="478"/>
        <pc:sldMkLst>
          <pc:docMk/>
          <pc:sldMk cId="1232499482" sldId="812"/>
        </pc:sldMkLst>
        <pc:spChg chg="del">
          <ac:chgData name="helen liu" userId="359b3e71f01e7129" providerId="LiveId" clId="{F2DA65B2-1683-4ED3-B3F4-E4EA22ADBAC2}" dt="2024-08-22T07:02:16.705" v="3" actId="478"/>
          <ac:spMkLst>
            <pc:docMk/>
            <pc:sldMk cId="1232499482" sldId="812"/>
            <ac:spMk id="3074" creationId="{00000000-0000-0000-0000-000000000000}"/>
          </ac:spMkLst>
        </pc:spChg>
      </pc:sldChg>
      <pc:sldChg chg="delSp">
        <pc:chgData name="helen liu" userId="359b3e71f01e7129" providerId="LiveId" clId="{F2DA65B2-1683-4ED3-B3F4-E4EA22ADBAC2}" dt="2024-08-22T07:02:17.737" v="4" actId="478"/>
        <pc:sldMkLst>
          <pc:docMk/>
          <pc:sldMk cId="2685230974" sldId="813"/>
        </pc:sldMkLst>
        <pc:spChg chg="del">
          <ac:chgData name="helen liu" userId="359b3e71f01e7129" providerId="LiveId" clId="{F2DA65B2-1683-4ED3-B3F4-E4EA22ADBAC2}" dt="2024-08-22T07:02:17.737" v="4" actId="478"/>
          <ac:spMkLst>
            <pc:docMk/>
            <pc:sldMk cId="2685230974" sldId="813"/>
            <ac:spMk id="3074" creationId="{00000000-0000-0000-0000-000000000000}"/>
          </ac:spMkLst>
        </pc:spChg>
      </pc:sldChg>
      <pc:sldChg chg="delSp">
        <pc:chgData name="helen liu" userId="359b3e71f01e7129" providerId="LiveId" clId="{F2DA65B2-1683-4ED3-B3F4-E4EA22ADBAC2}" dt="2024-08-22T07:02:18.761" v="5" actId="478"/>
        <pc:sldMkLst>
          <pc:docMk/>
          <pc:sldMk cId="285508276" sldId="814"/>
        </pc:sldMkLst>
        <pc:spChg chg="del">
          <ac:chgData name="helen liu" userId="359b3e71f01e7129" providerId="LiveId" clId="{F2DA65B2-1683-4ED3-B3F4-E4EA22ADBAC2}" dt="2024-08-22T07:02:18.761" v="5" actId="478"/>
          <ac:spMkLst>
            <pc:docMk/>
            <pc:sldMk cId="285508276" sldId="814"/>
            <ac:spMk id="3074" creationId="{00000000-0000-0000-0000-000000000000}"/>
          </ac:spMkLst>
        </pc:spChg>
      </pc:sldChg>
      <pc:sldChg chg="delSp">
        <pc:chgData name="helen liu" userId="359b3e71f01e7129" providerId="LiveId" clId="{F2DA65B2-1683-4ED3-B3F4-E4EA22ADBAC2}" dt="2024-08-22T07:02:20.005" v="6" actId="478"/>
        <pc:sldMkLst>
          <pc:docMk/>
          <pc:sldMk cId="1053006513" sldId="815"/>
        </pc:sldMkLst>
        <pc:spChg chg="del">
          <ac:chgData name="helen liu" userId="359b3e71f01e7129" providerId="LiveId" clId="{F2DA65B2-1683-4ED3-B3F4-E4EA22ADBAC2}" dt="2024-08-22T07:02:20.005" v="6" actId="478"/>
          <ac:spMkLst>
            <pc:docMk/>
            <pc:sldMk cId="1053006513" sldId="815"/>
            <ac:spMk id="3074" creationId="{00000000-0000-0000-0000-000000000000}"/>
          </ac:spMkLst>
        </pc:spChg>
      </pc:sldChg>
      <pc:sldChg chg="delSp">
        <pc:chgData name="helen liu" userId="359b3e71f01e7129" providerId="LiveId" clId="{F2DA65B2-1683-4ED3-B3F4-E4EA22ADBAC2}" dt="2024-08-22T07:02:21.073" v="7" actId="478"/>
        <pc:sldMkLst>
          <pc:docMk/>
          <pc:sldMk cId="2962711779" sldId="816"/>
        </pc:sldMkLst>
        <pc:spChg chg="del">
          <ac:chgData name="helen liu" userId="359b3e71f01e7129" providerId="LiveId" clId="{F2DA65B2-1683-4ED3-B3F4-E4EA22ADBAC2}" dt="2024-08-22T07:02:21.073" v="7" actId="478"/>
          <ac:spMkLst>
            <pc:docMk/>
            <pc:sldMk cId="2962711779" sldId="816"/>
            <ac:spMk id="3074" creationId="{00000000-0000-0000-0000-000000000000}"/>
          </ac:spMkLst>
        </pc:spChg>
      </pc:sldChg>
      <pc:sldChg chg="delSp">
        <pc:chgData name="helen liu" userId="359b3e71f01e7129" providerId="LiveId" clId="{F2DA65B2-1683-4ED3-B3F4-E4EA22ADBAC2}" dt="2024-08-22T07:02:22.212" v="8" actId="478"/>
        <pc:sldMkLst>
          <pc:docMk/>
          <pc:sldMk cId="3791365428" sldId="817"/>
        </pc:sldMkLst>
        <pc:spChg chg="del">
          <ac:chgData name="helen liu" userId="359b3e71f01e7129" providerId="LiveId" clId="{F2DA65B2-1683-4ED3-B3F4-E4EA22ADBAC2}" dt="2024-08-22T07:02:22.212" v="8" actId="478"/>
          <ac:spMkLst>
            <pc:docMk/>
            <pc:sldMk cId="3791365428" sldId="817"/>
            <ac:spMk id="3074" creationId="{00000000-0000-0000-0000-000000000000}"/>
          </ac:spMkLst>
        </pc:spChg>
      </pc:sldChg>
      <pc:sldChg chg="delSp">
        <pc:chgData name="helen liu" userId="359b3e71f01e7129" providerId="LiveId" clId="{F2DA65B2-1683-4ED3-B3F4-E4EA22ADBAC2}" dt="2024-08-22T07:02:23.517" v="9" actId="478"/>
        <pc:sldMkLst>
          <pc:docMk/>
          <pc:sldMk cId="494134897" sldId="818"/>
        </pc:sldMkLst>
        <pc:spChg chg="del">
          <ac:chgData name="helen liu" userId="359b3e71f01e7129" providerId="LiveId" clId="{F2DA65B2-1683-4ED3-B3F4-E4EA22ADBAC2}" dt="2024-08-22T07:02:23.517" v="9" actId="478"/>
          <ac:spMkLst>
            <pc:docMk/>
            <pc:sldMk cId="494134897" sldId="818"/>
            <ac:spMk id="3074" creationId="{00000000-0000-0000-0000-000000000000}"/>
          </ac:spMkLst>
        </pc:spChg>
      </pc:sldChg>
      <pc:sldChg chg="delSp">
        <pc:chgData name="helen liu" userId="359b3e71f01e7129" providerId="LiveId" clId="{F2DA65B2-1683-4ED3-B3F4-E4EA22ADBAC2}" dt="2024-08-22T07:02:24.852" v="10" actId="478"/>
        <pc:sldMkLst>
          <pc:docMk/>
          <pc:sldMk cId="183514535" sldId="819"/>
        </pc:sldMkLst>
        <pc:spChg chg="del">
          <ac:chgData name="helen liu" userId="359b3e71f01e7129" providerId="LiveId" clId="{F2DA65B2-1683-4ED3-B3F4-E4EA22ADBAC2}" dt="2024-08-22T07:02:24.852" v="10" actId="478"/>
          <ac:spMkLst>
            <pc:docMk/>
            <pc:sldMk cId="183514535" sldId="819"/>
            <ac:spMk id="3074" creationId="{00000000-0000-0000-0000-000000000000}"/>
          </ac:spMkLst>
        </pc:spChg>
      </pc:sldChg>
      <pc:sldChg chg="delSp">
        <pc:chgData name="helen liu" userId="359b3e71f01e7129" providerId="LiveId" clId="{F2DA65B2-1683-4ED3-B3F4-E4EA22ADBAC2}" dt="2024-08-22T07:02:26.263" v="11" actId="478"/>
        <pc:sldMkLst>
          <pc:docMk/>
          <pc:sldMk cId="2262522092" sldId="820"/>
        </pc:sldMkLst>
        <pc:spChg chg="del">
          <ac:chgData name="helen liu" userId="359b3e71f01e7129" providerId="LiveId" clId="{F2DA65B2-1683-4ED3-B3F4-E4EA22ADBAC2}" dt="2024-08-22T07:02:26.263" v="11" actId="478"/>
          <ac:spMkLst>
            <pc:docMk/>
            <pc:sldMk cId="2262522092" sldId="820"/>
            <ac:spMk id="3074" creationId="{00000000-0000-0000-0000-000000000000}"/>
          </ac:spMkLst>
        </pc:spChg>
      </pc:sldChg>
      <pc:sldChg chg="delSp modSp mod">
        <pc:chgData name="helen liu" userId="359b3e71f01e7129" providerId="LiveId" clId="{F2DA65B2-1683-4ED3-B3F4-E4EA22ADBAC2}" dt="2024-08-22T07:17:28.108" v="99" actId="20577"/>
        <pc:sldMkLst>
          <pc:docMk/>
          <pc:sldMk cId="1149644499" sldId="821"/>
        </pc:sldMkLst>
        <pc:spChg chg="mod">
          <ac:chgData name="helen liu" userId="359b3e71f01e7129" providerId="LiveId" clId="{F2DA65B2-1683-4ED3-B3F4-E4EA22ADBAC2}" dt="2024-08-22T07:17:28.108" v="99" actId="20577"/>
          <ac:spMkLst>
            <pc:docMk/>
            <pc:sldMk cId="1149644499" sldId="821"/>
            <ac:spMk id="6" creationId="{00000000-0000-0000-0000-000000000000}"/>
          </ac:spMkLst>
        </pc:spChg>
        <pc:spChg chg="del">
          <ac:chgData name="helen liu" userId="359b3e71f01e7129" providerId="LiveId" clId="{F2DA65B2-1683-4ED3-B3F4-E4EA22ADBAC2}" dt="2024-08-22T07:03:19.653" v="53" actId="478"/>
          <ac:spMkLst>
            <pc:docMk/>
            <pc:sldMk cId="1149644499" sldId="821"/>
            <ac:spMk id="307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54A966-B260-44EB-8780-ADD811086E6E}" type="datetimeFigureOut">
              <a:rPr lang="zh-CN" altLang="en-US" smtClean="0"/>
              <a:t>2024/8/22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3ECE5-984C-482F-B007-D4AE159A3126}" type="slidenum">
              <a:rPr lang="zh-CN" altLang="en-US" smtClean="0"/>
              <a:t>‹#›</a:t>
            </a:fld>
            <a:endParaRPr lang="zh-CN" altLang="en-US"/>
          </a:p>
        </p:txBody>
      </p:sp>
    </p:spTree>
    <p:extLst>
      <p:ext uri="{BB962C8B-B14F-4D97-AF65-F5344CB8AC3E}">
        <p14:creationId xmlns:p14="http://schemas.microsoft.com/office/powerpoint/2010/main" val="1386555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7B3ECE5-984C-482F-B007-D4AE159A3126}" type="slidenum">
              <a:rPr lang="zh-CN" altLang="en-US" smtClean="0"/>
              <a:t>53</a:t>
            </a:fld>
            <a:endParaRPr lang="zh-CN" altLang="en-US"/>
          </a:p>
        </p:txBody>
      </p:sp>
    </p:spTree>
    <p:extLst>
      <p:ext uri="{BB962C8B-B14F-4D97-AF65-F5344CB8AC3E}">
        <p14:creationId xmlns:p14="http://schemas.microsoft.com/office/powerpoint/2010/main" val="1682695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72CA666C-32FE-44B2-8A10-54710A749500}" type="datetimeFigureOut">
              <a:rPr lang="zh-CN" altLang="en-US"/>
              <a:pPr>
                <a:defRPr/>
              </a:pPr>
              <a:t>2024/8/22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50F77E0-9AF2-47CB-BF1D-49CB92ED7D89}" type="slidenum">
              <a:rPr lang="zh-CN" altLang="en-US"/>
              <a:pPr>
                <a:defRPr/>
              </a:pPr>
              <a:t>‹#›</a:t>
            </a:fld>
            <a:endParaRPr lang="zh-CN" altLang="en-US"/>
          </a:p>
        </p:txBody>
      </p:sp>
    </p:spTree>
    <p:extLst>
      <p:ext uri="{BB962C8B-B14F-4D97-AF65-F5344CB8AC3E}">
        <p14:creationId xmlns:p14="http://schemas.microsoft.com/office/powerpoint/2010/main" val="220548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55F1CCE-4DE2-4F6B-91F3-5F808EBA4BB1}" type="datetimeFigureOut">
              <a:rPr lang="zh-CN" altLang="en-US"/>
              <a:pPr>
                <a:defRPr/>
              </a:pPr>
              <a:t>2024/8/22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106EF21-2EB7-477F-98DF-1BE9DA03C0F1}" type="slidenum">
              <a:rPr lang="zh-CN" altLang="en-US"/>
              <a:pPr>
                <a:defRPr/>
              </a:pPr>
              <a:t>‹#›</a:t>
            </a:fld>
            <a:endParaRPr lang="zh-CN" altLang="en-US"/>
          </a:p>
        </p:txBody>
      </p:sp>
    </p:spTree>
    <p:extLst>
      <p:ext uri="{BB962C8B-B14F-4D97-AF65-F5344CB8AC3E}">
        <p14:creationId xmlns:p14="http://schemas.microsoft.com/office/powerpoint/2010/main" val="2051949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5BE5205-B9C5-4DA2-AA08-9D2331030494}" type="datetimeFigureOut">
              <a:rPr lang="zh-CN" altLang="en-US"/>
              <a:pPr>
                <a:defRPr/>
              </a:pPr>
              <a:t>2024/8/22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BAC925B-E6FA-49E9-9E9A-092525265665}" type="slidenum">
              <a:rPr lang="zh-CN" altLang="en-US"/>
              <a:pPr>
                <a:defRPr/>
              </a:pPr>
              <a:t>‹#›</a:t>
            </a:fld>
            <a:endParaRPr lang="zh-CN" altLang="en-US"/>
          </a:p>
        </p:txBody>
      </p:sp>
    </p:spTree>
    <p:extLst>
      <p:ext uri="{BB962C8B-B14F-4D97-AF65-F5344CB8AC3E}">
        <p14:creationId xmlns:p14="http://schemas.microsoft.com/office/powerpoint/2010/main" val="261993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7441B3B-B39E-4A67-9CD0-3F6F0A5AF3AD}" type="datetimeFigureOut">
              <a:rPr lang="zh-CN" altLang="en-US"/>
              <a:pPr>
                <a:defRPr/>
              </a:pPr>
              <a:t>2024/8/22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C640772-7CD4-4C0D-A1BB-CD1E41E3DA50}" type="slidenum">
              <a:rPr lang="zh-CN" altLang="en-US"/>
              <a:pPr>
                <a:defRPr/>
              </a:pPr>
              <a:t>‹#›</a:t>
            </a:fld>
            <a:endParaRPr lang="zh-CN" altLang="en-US"/>
          </a:p>
        </p:txBody>
      </p:sp>
    </p:spTree>
    <p:extLst>
      <p:ext uri="{BB962C8B-B14F-4D97-AF65-F5344CB8AC3E}">
        <p14:creationId xmlns:p14="http://schemas.microsoft.com/office/powerpoint/2010/main" val="609041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FDB6CA7-482C-4593-B780-A79252466720}" type="datetimeFigureOut">
              <a:rPr lang="zh-CN" altLang="en-US"/>
              <a:pPr>
                <a:defRPr/>
              </a:pPr>
              <a:t>2024/8/22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9DE350B-3C3B-4A4D-9728-172421A47ED6}" type="slidenum">
              <a:rPr lang="zh-CN" altLang="en-US"/>
              <a:pPr>
                <a:defRPr/>
              </a:pPr>
              <a:t>‹#›</a:t>
            </a:fld>
            <a:endParaRPr lang="zh-CN" altLang="en-US"/>
          </a:p>
        </p:txBody>
      </p:sp>
    </p:spTree>
    <p:extLst>
      <p:ext uri="{BB962C8B-B14F-4D97-AF65-F5344CB8AC3E}">
        <p14:creationId xmlns:p14="http://schemas.microsoft.com/office/powerpoint/2010/main" val="3325647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9A0767CC-BAE3-4C61-9A84-4E98435A1529}" type="datetimeFigureOut">
              <a:rPr lang="zh-CN" altLang="en-US"/>
              <a:pPr>
                <a:defRPr/>
              </a:pPr>
              <a:t>2024/8/22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DD75468-245D-49AD-BDC8-F2BDCBE29CFE}" type="slidenum">
              <a:rPr lang="zh-CN" altLang="en-US"/>
              <a:pPr>
                <a:defRPr/>
              </a:pPr>
              <a:t>‹#›</a:t>
            </a:fld>
            <a:endParaRPr lang="zh-CN" altLang="en-US"/>
          </a:p>
        </p:txBody>
      </p:sp>
    </p:spTree>
    <p:extLst>
      <p:ext uri="{BB962C8B-B14F-4D97-AF65-F5344CB8AC3E}">
        <p14:creationId xmlns:p14="http://schemas.microsoft.com/office/powerpoint/2010/main" val="1145820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2D520916-7DF3-4C74-90C3-8C2BD61E776B}" type="datetimeFigureOut">
              <a:rPr lang="zh-CN" altLang="en-US"/>
              <a:pPr>
                <a:defRPr/>
              </a:pPr>
              <a:t>2024/8/22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B06D7BB-C578-4067-B6EA-9A0AA7BBB1F6}" type="slidenum">
              <a:rPr lang="zh-CN" altLang="en-US"/>
              <a:pPr>
                <a:defRPr/>
              </a:pPr>
              <a:t>‹#›</a:t>
            </a:fld>
            <a:endParaRPr lang="zh-CN" altLang="en-US"/>
          </a:p>
        </p:txBody>
      </p:sp>
    </p:spTree>
    <p:extLst>
      <p:ext uri="{BB962C8B-B14F-4D97-AF65-F5344CB8AC3E}">
        <p14:creationId xmlns:p14="http://schemas.microsoft.com/office/powerpoint/2010/main" val="3308016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CFF6D623-2239-440C-8DC2-3B8403FAB92C}" type="datetimeFigureOut">
              <a:rPr lang="zh-CN" altLang="en-US"/>
              <a:pPr>
                <a:defRPr/>
              </a:pPr>
              <a:t>2024/8/22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AF0525C-C580-4D11-A9F2-F9D85C3DF2A0}" type="slidenum">
              <a:rPr lang="zh-CN" altLang="en-US"/>
              <a:pPr>
                <a:defRPr/>
              </a:pPr>
              <a:t>‹#›</a:t>
            </a:fld>
            <a:endParaRPr lang="zh-CN" altLang="en-US"/>
          </a:p>
        </p:txBody>
      </p:sp>
    </p:spTree>
    <p:extLst>
      <p:ext uri="{BB962C8B-B14F-4D97-AF65-F5344CB8AC3E}">
        <p14:creationId xmlns:p14="http://schemas.microsoft.com/office/powerpoint/2010/main" val="2110606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6F057F0-EDC3-4FFC-BF82-26ED1236044E}" type="datetimeFigureOut">
              <a:rPr lang="zh-CN" altLang="en-US"/>
              <a:pPr>
                <a:defRPr/>
              </a:pPr>
              <a:t>2024/8/22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D992484-3007-4153-9E2C-E72028BBC5CE}" type="slidenum">
              <a:rPr lang="zh-CN" altLang="en-US"/>
              <a:pPr>
                <a:defRPr/>
              </a:pPr>
              <a:t>‹#›</a:t>
            </a:fld>
            <a:endParaRPr lang="zh-CN" altLang="en-US"/>
          </a:p>
        </p:txBody>
      </p:sp>
    </p:spTree>
    <p:extLst>
      <p:ext uri="{BB962C8B-B14F-4D97-AF65-F5344CB8AC3E}">
        <p14:creationId xmlns:p14="http://schemas.microsoft.com/office/powerpoint/2010/main" val="1078575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7922AE5-5B0C-491A-82A8-DB7DD2BF27D2}" type="datetimeFigureOut">
              <a:rPr lang="zh-CN" altLang="en-US"/>
              <a:pPr>
                <a:defRPr/>
              </a:pPr>
              <a:t>2024/8/22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39E805B-3844-44D3-836F-86E662D8622D}" type="slidenum">
              <a:rPr lang="zh-CN" altLang="en-US"/>
              <a:pPr>
                <a:defRPr/>
              </a:pPr>
              <a:t>‹#›</a:t>
            </a:fld>
            <a:endParaRPr lang="zh-CN" altLang="en-US"/>
          </a:p>
        </p:txBody>
      </p:sp>
    </p:spTree>
    <p:extLst>
      <p:ext uri="{BB962C8B-B14F-4D97-AF65-F5344CB8AC3E}">
        <p14:creationId xmlns:p14="http://schemas.microsoft.com/office/powerpoint/2010/main" val="3785601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DDAD717-B951-4729-AEBF-A85A22C5ECBC}" type="datetimeFigureOut">
              <a:rPr lang="zh-CN" altLang="en-US"/>
              <a:pPr>
                <a:defRPr/>
              </a:pPr>
              <a:t>2024/8/22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AD8942B-C0FB-46B1-A9B3-F7A4EACD36DB}" type="slidenum">
              <a:rPr lang="zh-CN" altLang="en-US"/>
              <a:pPr>
                <a:defRPr/>
              </a:pPr>
              <a:t>‹#›</a:t>
            </a:fld>
            <a:endParaRPr lang="zh-CN" altLang="en-US"/>
          </a:p>
        </p:txBody>
      </p:sp>
    </p:spTree>
    <p:extLst>
      <p:ext uri="{BB962C8B-B14F-4D97-AF65-F5344CB8AC3E}">
        <p14:creationId xmlns:p14="http://schemas.microsoft.com/office/powerpoint/2010/main" val="2655691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67CB7631-E5FC-43F2-81B5-49701921FEE1}" type="datetimeFigureOut">
              <a:rPr lang="zh-CN" altLang="en-US"/>
              <a:pPr>
                <a:defRPr/>
              </a:pPr>
              <a:t>2024/8/22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5AB61F91-53B8-416D-AD9A-517BB8C9CA5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1" name="标题 1"/>
          <p:cNvSpPr>
            <a:spLocks noGrp="1"/>
          </p:cNvSpPr>
          <p:nvPr>
            <p:ph type="title"/>
          </p:nvPr>
        </p:nvSpPr>
        <p:spPr>
          <a:xfrm>
            <a:off x="1547813" y="1700213"/>
            <a:ext cx="6337300" cy="2090737"/>
          </a:xfrm>
        </p:spPr>
        <p:txBody>
          <a:bodyPr/>
          <a:lstStyle/>
          <a:p>
            <a:r>
              <a:rPr lang="zh-CN" altLang="en-US" sz="4800" b="1" dirty="0">
                <a:solidFill>
                  <a:srgbClr val="00B050"/>
                </a:solidFill>
                <a:latin typeface="黑体" pitchFamily="49" charset="-122"/>
                <a:ea typeface="黑体" pitchFamily="49" charset="-122"/>
              </a:rPr>
              <a:t>第</a:t>
            </a:r>
            <a:r>
              <a:rPr lang="en-US" altLang="zh-CN" sz="4800" b="1" dirty="0">
                <a:solidFill>
                  <a:srgbClr val="00B050"/>
                </a:solidFill>
                <a:latin typeface="Times New Roman" pitchFamily="18" charset="0"/>
                <a:ea typeface="黑体" pitchFamily="49" charset="-122"/>
                <a:cs typeface="Times New Roman" pitchFamily="18" charset="0"/>
              </a:rPr>
              <a:t>4</a:t>
            </a:r>
            <a:r>
              <a:rPr lang="zh-CN" altLang="en-US" sz="4800" b="1" dirty="0">
                <a:solidFill>
                  <a:srgbClr val="00B050"/>
                </a:solidFill>
                <a:latin typeface="黑体" pitchFamily="49" charset="-122"/>
                <a:ea typeface="黑体" pitchFamily="49" charset="-122"/>
              </a:rPr>
              <a:t>章  时序仿真与硬件实现</a:t>
            </a:r>
            <a:endParaRPr lang="zh-CN" altLang="en-US" sz="4800" b="1" dirty="0">
              <a:solidFill>
                <a:srgbClr val="00B050"/>
              </a:solidFill>
              <a:latin typeface="Times New Roman" panose="02020603050405020304" pitchFamily="18" charset="0"/>
              <a:ea typeface="黑体" pitchFamily="49" charset="-122"/>
              <a:cs typeface="Times New Roman" panose="02020603050405020304" pitchFamily="18" charset="0"/>
            </a:endParaRPr>
          </a:p>
        </p:txBody>
      </p:sp>
      <p:sp>
        <p:nvSpPr>
          <p:cNvPr id="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a:t>
            </a:fld>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10</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1" name="Rectangle 2">
            <a:extLst>
              <a:ext uri="{FF2B5EF4-FFF2-40B4-BE49-F238E27FC236}">
                <a16:creationId xmlns:a16="http://schemas.microsoft.com/office/drawing/2014/main" id="{15CC5797-841A-47CB-8C17-8C9CD58EFF37}"/>
              </a:ext>
            </a:extLst>
          </p:cNvPr>
          <p:cNvSpPr>
            <a:spLocks noGrp="1" noChangeArrowheads="1"/>
          </p:cNvSpPr>
          <p:nvPr/>
        </p:nvSpPr>
        <p:spPr bwMode="auto">
          <a:xfrm>
            <a:off x="1174750" y="341524"/>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2. </a:t>
            </a:r>
            <a:r>
              <a:rPr kumimoji="0" lang="zh-CN" altLang="en-US"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设计输入</a:t>
            </a:r>
          </a:p>
        </p:txBody>
      </p:sp>
      <p:sp>
        <p:nvSpPr>
          <p:cNvPr id="25" name="矩形 6">
            <a:extLst>
              <a:ext uri="{FF2B5EF4-FFF2-40B4-BE49-F238E27FC236}">
                <a16:creationId xmlns:a16="http://schemas.microsoft.com/office/drawing/2014/main" id="{3FCDA2C9-D80B-4E0B-A667-56FED04FD6E9}"/>
              </a:ext>
            </a:extLst>
          </p:cNvPr>
          <p:cNvSpPr>
            <a:spLocks noChangeArrowheads="1"/>
          </p:cNvSpPr>
          <p:nvPr/>
        </p:nvSpPr>
        <p:spPr bwMode="auto">
          <a:xfrm>
            <a:off x="1174750" y="980728"/>
            <a:ext cx="7717730" cy="8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2</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在右侧编辑窗口中输入</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Verilog</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设计文件并进行保存，存盘文件名和大小写与实体名完全一致，后缀为</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.v</a:t>
            </a:r>
          </a:p>
        </p:txBody>
      </p:sp>
      <p:pic>
        <p:nvPicPr>
          <p:cNvPr id="2" name="图片 1">
            <a:extLst>
              <a:ext uri="{FF2B5EF4-FFF2-40B4-BE49-F238E27FC236}">
                <a16:creationId xmlns:a16="http://schemas.microsoft.com/office/drawing/2014/main" id="{320FEEBC-38B7-426A-9C2F-AEC6EB7CE8A3}"/>
              </a:ext>
            </a:extLst>
          </p:cNvPr>
          <p:cNvPicPr>
            <a:picLocks noChangeAspect="1"/>
          </p:cNvPicPr>
          <p:nvPr/>
        </p:nvPicPr>
        <p:blipFill rotWithShape="1">
          <a:blip r:embed="rId3"/>
          <a:srcRect r="51176" b="54111"/>
          <a:stretch/>
        </p:blipFill>
        <p:spPr>
          <a:xfrm>
            <a:off x="1533323" y="2204864"/>
            <a:ext cx="6855101" cy="3456384"/>
          </a:xfrm>
          <a:prstGeom prst="rect">
            <a:avLst/>
          </a:prstGeom>
        </p:spPr>
      </p:pic>
      <p:sp>
        <p:nvSpPr>
          <p:cNvPr id="9" name="矩形 8">
            <a:extLst>
              <a:ext uri="{FF2B5EF4-FFF2-40B4-BE49-F238E27FC236}">
                <a16:creationId xmlns:a16="http://schemas.microsoft.com/office/drawing/2014/main" id="{7F504693-B6A9-4DC1-9EB2-7FA72EED614D}"/>
              </a:ext>
            </a:extLst>
          </p:cNvPr>
          <p:cNvSpPr/>
          <p:nvPr/>
        </p:nvSpPr>
        <p:spPr>
          <a:xfrm>
            <a:off x="4629667" y="3284984"/>
            <a:ext cx="3384376" cy="23762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9413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11</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1" name="Rectangle 2">
            <a:extLst>
              <a:ext uri="{FF2B5EF4-FFF2-40B4-BE49-F238E27FC236}">
                <a16:creationId xmlns:a16="http://schemas.microsoft.com/office/drawing/2014/main" id="{15CC5797-841A-47CB-8C17-8C9CD58EFF37}"/>
              </a:ext>
            </a:extLst>
          </p:cNvPr>
          <p:cNvSpPr>
            <a:spLocks noGrp="1" noChangeArrowheads="1"/>
          </p:cNvSpPr>
          <p:nvPr/>
        </p:nvSpPr>
        <p:spPr bwMode="auto">
          <a:xfrm>
            <a:off x="1174750" y="341524"/>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3. </a:t>
            </a:r>
            <a:r>
              <a:rPr kumimoji="0" lang="zh-CN" altLang="en-US"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编译综合</a:t>
            </a:r>
          </a:p>
        </p:txBody>
      </p:sp>
      <p:sp>
        <p:nvSpPr>
          <p:cNvPr id="25" name="矩形 6">
            <a:extLst>
              <a:ext uri="{FF2B5EF4-FFF2-40B4-BE49-F238E27FC236}">
                <a16:creationId xmlns:a16="http://schemas.microsoft.com/office/drawing/2014/main" id="{3FCDA2C9-D80B-4E0B-A667-56FED04FD6E9}"/>
              </a:ext>
            </a:extLst>
          </p:cNvPr>
          <p:cNvSpPr>
            <a:spLocks noChangeArrowheads="1"/>
          </p:cNvSpPr>
          <p:nvPr/>
        </p:nvSpPr>
        <p:spPr bwMode="auto">
          <a:xfrm>
            <a:off x="1174750" y="980728"/>
            <a:ext cx="7717730" cy="8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）点击</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Start Compilation</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，进行全程编译，如果报错，双击错误信息定位到出错语句进行修改</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pic>
        <p:nvPicPr>
          <p:cNvPr id="2" name="图片 1">
            <a:extLst>
              <a:ext uri="{FF2B5EF4-FFF2-40B4-BE49-F238E27FC236}">
                <a16:creationId xmlns:a16="http://schemas.microsoft.com/office/drawing/2014/main" id="{320FEEBC-38B7-426A-9C2F-AEC6EB7CE8A3}"/>
              </a:ext>
            </a:extLst>
          </p:cNvPr>
          <p:cNvPicPr>
            <a:picLocks noChangeAspect="1"/>
          </p:cNvPicPr>
          <p:nvPr/>
        </p:nvPicPr>
        <p:blipFill rotWithShape="1">
          <a:blip r:embed="rId3"/>
          <a:srcRect r="51176" b="54111"/>
          <a:stretch/>
        </p:blipFill>
        <p:spPr>
          <a:xfrm>
            <a:off x="1533323" y="2204864"/>
            <a:ext cx="6855101" cy="3456384"/>
          </a:xfrm>
          <a:prstGeom prst="rect">
            <a:avLst/>
          </a:prstGeom>
        </p:spPr>
      </p:pic>
      <p:sp>
        <p:nvSpPr>
          <p:cNvPr id="9" name="矩形 8">
            <a:extLst>
              <a:ext uri="{FF2B5EF4-FFF2-40B4-BE49-F238E27FC236}">
                <a16:creationId xmlns:a16="http://schemas.microsoft.com/office/drawing/2014/main" id="{7F504693-B6A9-4DC1-9EB2-7FA72EED614D}"/>
              </a:ext>
            </a:extLst>
          </p:cNvPr>
          <p:cNvSpPr/>
          <p:nvPr/>
        </p:nvSpPr>
        <p:spPr>
          <a:xfrm>
            <a:off x="6588225" y="2636912"/>
            <a:ext cx="216024" cy="2160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351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1DDF10A-41D0-4DE2-B026-481FFA571E4A}"/>
              </a:ext>
            </a:extLst>
          </p:cNvPr>
          <p:cNvPicPr>
            <a:picLocks noChangeAspect="1"/>
          </p:cNvPicPr>
          <p:nvPr/>
        </p:nvPicPr>
        <p:blipFill rotWithShape="1">
          <a:blip r:embed="rId3"/>
          <a:srcRect l="12076" r="49889" b="62321"/>
          <a:stretch/>
        </p:blipFill>
        <p:spPr>
          <a:xfrm>
            <a:off x="1115616" y="2165081"/>
            <a:ext cx="4536504" cy="2527837"/>
          </a:xfrm>
          <a:prstGeom prst="rect">
            <a:avLst/>
          </a:prstGeom>
        </p:spPr>
      </p:pic>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12</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1" name="Rectangle 2">
            <a:extLst>
              <a:ext uri="{FF2B5EF4-FFF2-40B4-BE49-F238E27FC236}">
                <a16:creationId xmlns:a16="http://schemas.microsoft.com/office/drawing/2014/main" id="{15CC5797-841A-47CB-8C17-8C9CD58EFF37}"/>
              </a:ext>
            </a:extLst>
          </p:cNvPr>
          <p:cNvSpPr>
            <a:spLocks noGrp="1" noChangeArrowheads="1"/>
          </p:cNvSpPr>
          <p:nvPr/>
        </p:nvSpPr>
        <p:spPr bwMode="auto">
          <a:xfrm>
            <a:off x="1174750" y="341524"/>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3. </a:t>
            </a:r>
            <a:r>
              <a:rPr kumimoji="0" lang="zh-CN" altLang="en-US"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编译综合</a:t>
            </a:r>
          </a:p>
        </p:txBody>
      </p:sp>
      <p:sp>
        <p:nvSpPr>
          <p:cNvPr id="25" name="矩形 6">
            <a:extLst>
              <a:ext uri="{FF2B5EF4-FFF2-40B4-BE49-F238E27FC236}">
                <a16:creationId xmlns:a16="http://schemas.microsoft.com/office/drawing/2014/main" id="{3FCDA2C9-D80B-4E0B-A667-56FED04FD6E9}"/>
              </a:ext>
            </a:extLst>
          </p:cNvPr>
          <p:cNvSpPr>
            <a:spLocks noChangeArrowheads="1"/>
          </p:cNvSpPr>
          <p:nvPr/>
        </p:nvSpPr>
        <p:spPr bwMode="auto">
          <a:xfrm>
            <a:off x="1174750" y="980728"/>
            <a:ext cx="7717730" cy="806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2</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）选择</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Tools→Netlist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Viewers→RTL</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Viewer</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，可以查看</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RTL</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级电路图。</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9" name="矩形 8">
            <a:extLst>
              <a:ext uri="{FF2B5EF4-FFF2-40B4-BE49-F238E27FC236}">
                <a16:creationId xmlns:a16="http://schemas.microsoft.com/office/drawing/2014/main" id="{7F504693-B6A9-4DC1-9EB2-7FA72EED614D}"/>
              </a:ext>
            </a:extLst>
          </p:cNvPr>
          <p:cNvSpPr/>
          <p:nvPr/>
        </p:nvSpPr>
        <p:spPr>
          <a:xfrm>
            <a:off x="1763688" y="2316654"/>
            <a:ext cx="288032" cy="2160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矩形 9">
            <a:extLst>
              <a:ext uri="{FF2B5EF4-FFF2-40B4-BE49-F238E27FC236}">
                <a16:creationId xmlns:a16="http://schemas.microsoft.com/office/drawing/2014/main" id="{33668DEC-D2C5-45E4-833E-ACBE979DF505}"/>
              </a:ext>
            </a:extLst>
          </p:cNvPr>
          <p:cNvSpPr/>
          <p:nvPr/>
        </p:nvSpPr>
        <p:spPr>
          <a:xfrm>
            <a:off x="1763688" y="3684806"/>
            <a:ext cx="1800200" cy="2160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矩形 10">
            <a:extLst>
              <a:ext uri="{FF2B5EF4-FFF2-40B4-BE49-F238E27FC236}">
                <a16:creationId xmlns:a16="http://schemas.microsoft.com/office/drawing/2014/main" id="{70A94288-7D96-4691-BF7F-9827E94E501A}"/>
              </a:ext>
            </a:extLst>
          </p:cNvPr>
          <p:cNvSpPr/>
          <p:nvPr/>
        </p:nvSpPr>
        <p:spPr>
          <a:xfrm>
            <a:off x="3635896" y="3684806"/>
            <a:ext cx="1800200" cy="2160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4" name="图片 3">
            <a:extLst>
              <a:ext uri="{FF2B5EF4-FFF2-40B4-BE49-F238E27FC236}">
                <a16:creationId xmlns:a16="http://schemas.microsoft.com/office/drawing/2014/main" id="{F415ECBA-A88E-44EC-8A0A-2BA4D72EC199}"/>
              </a:ext>
            </a:extLst>
          </p:cNvPr>
          <p:cNvPicPr>
            <a:picLocks noChangeAspect="1"/>
          </p:cNvPicPr>
          <p:nvPr/>
        </p:nvPicPr>
        <p:blipFill rotWithShape="1">
          <a:blip r:embed="rId4"/>
          <a:srcRect l="10076" r="3272"/>
          <a:stretch/>
        </p:blipFill>
        <p:spPr>
          <a:xfrm>
            <a:off x="5904148" y="2470528"/>
            <a:ext cx="3096344" cy="1916941"/>
          </a:xfrm>
          <a:prstGeom prst="rect">
            <a:avLst/>
          </a:prstGeom>
        </p:spPr>
      </p:pic>
      <p:cxnSp>
        <p:nvCxnSpPr>
          <p:cNvPr id="13" name="直接连接符 12">
            <a:extLst>
              <a:ext uri="{FF2B5EF4-FFF2-40B4-BE49-F238E27FC236}">
                <a16:creationId xmlns:a16="http://schemas.microsoft.com/office/drawing/2014/main" id="{C1B7A5C3-8CD4-4D4B-9FC1-AC30CBDABA45}"/>
              </a:ext>
            </a:extLst>
          </p:cNvPr>
          <p:cNvCxnSpPr>
            <a:cxnSpLocks/>
          </p:cNvCxnSpPr>
          <p:nvPr/>
        </p:nvCxnSpPr>
        <p:spPr>
          <a:xfrm flipH="1">
            <a:off x="5436096" y="2470528"/>
            <a:ext cx="468052" cy="12142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4142D83A-0DCF-4706-A1BA-E79C657D3F10}"/>
              </a:ext>
            </a:extLst>
          </p:cNvPr>
          <p:cNvCxnSpPr>
            <a:cxnSpLocks/>
          </p:cNvCxnSpPr>
          <p:nvPr/>
        </p:nvCxnSpPr>
        <p:spPr>
          <a:xfrm>
            <a:off x="5436096" y="3900830"/>
            <a:ext cx="468052" cy="48663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52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childTnLst>
                          </p:cTn>
                        </p:par>
                        <p:par>
                          <p:cTn id="16" fill="hold">
                            <p:stCondLst>
                              <p:cond delay="3000"/>
                            </p:stCondLst>
                            <p:childTnLst>
                              <p:par>
                                <p:cTn id="17" presetID="21" presetClass="entr" presetSubtype="1"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heel(1)">
                                      <p:cBhvr>
                                        <p:cTn id="19" dur="2000"/>
                                        <p:tgtEl>
                                          <p:spTgt spid="10"/>
                                        </p:tgtEl>
                                      </p:cBhvr>
                                    </p:animEffect>
                                  </p:childTnLst>
                                </p:cTn>
                              </p:par>
                            </p:childTnLst>
                          </p:cTn>
                        </p:par>
                        <p:par>
                          <p:cTn id="20" fill="hold">
                            <p:stCondLst>
                              <p:cond delay="5000"/>
                            </p:stCondLst>
                            <p:childTnLst>
                              <p:par>
                                <p:cTn id="21" presetID="21" presetClass="entr" presetSubtype="1"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heel(1)">
                                      <p:cBhvr>
                                        <p:cTn id="23" dur="2000"/>
                                        <p:tgtEl>
                                          <p:spTgt spid="11"/>
                                        </p:tgtEl>
                                      </p:cBhvr>
                                    </p:animEffect>
                                  </p:childTnLst>
                                </p:cTn>
                              </p:par>
                            </p:childTnLst>
                          </p:cTn>
                        </p:par>
                        <p:par>
                          <p:cTn id="24" fill="hold">
                            <p:stCondLst>
                              <p:cond delay="7000"/>
                            </p:stCondLst>
                            <p:childTnLst>
                              <p:par>
                                <p:cTn id="25" presetID="22" presetClass="entr" presetSubtype="4"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par>
                                <p:cTn id="28" presetID="22" presetClass="entr" presetSubtype="1"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up)">
                                      <p:cBhvr>
                                        <p:cTn id="30" dur="500"/>
                                        <p:tgtEl>
                                          <p:spTgt spid="14"/>
                                        </p:tgtEl>
                                      </p:cBhvr>
                                    </p:animEffect>
                                  </p:childTnLst>
                                </p:cTn>
                              </p:par>
                            </p:childTnLst>
                          </p:cTn>
                        </p:par>
                        <p:par>
                          <p:cTn id="31" fill="hold">
                            <p:stCondLst>
                              <p:cond delay="7500"/>
                            </p:stCondLst>
                            <p:childTnLst>
                              <p:par>
                                <p:cTn id="32" presetID="10" presetClass="entr" presetSubtype="0"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404664"/>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4. </a:t>
            </a:r>
            <a:r>
              <a:rPr kumimoji="0" lang="zh-CN" altLang="en-US"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仿真</a:t>
            </a:r>
          </a:p>
        </p:txBody>
      </p:sp>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13</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5" name="图片 4">
            <a:extLst>
              <a:ext uri="{FF2B5EF4-FFF2-40B4-BE49-F238E27FC236}">
                <a16:creationId xmlns:a16="http://schemas.microsoft.com/office/drawing/2014/main" id="{66BC0C5E-6533-4A11-84DB-64114283305D}"/>
              </a:ext>
            </a:extLst>
          </p:cNvPr>
          <p:cNvPicPr>
            <a:picLocks noChangeAspect="1"/>
          </p:cNvPicPr>
          <p:nvPr/>
        </p:nvPicPr>
        <p:blipFill>
          <a:blip r:embed="rId3"/>
          <a:stretch>
            <a:fillRect/>
          </a:stretch>
        </p:blipFill>
        <p:spPr>
          <a:xfrm>
            <a:off x="2483768" y="1856953"/>
            <a:ext cx="3057525" cy="4524375"/>
          </a:xfrm>
          <a:prstGeom prst="rect">
            <a:avLst/>
          </a:prstGeom>
        </p:spPr>
      </p:pic>
      <p:sp>
        <p:nvSpPr>
          <p:cNvPr id="14" name="矩形 13">
            <a:extLst>
              <a:ext uri="{FF2B5EF4-FFF2-40B4-BE49-F238E27FC236}">
                <a16:creationId xmlns:a16="http://schemas.microsoft.com/office/drawing/2014/main" id="{2B18E4BA-E1B8-415F-9974-9891AE5D0760}"/>
              </a:ext>
            </a:extLst>
          </p:cNvPr>
          <p:cNvSpPr/>
          <p:nvPr/>
        </p:nvSpPr>
        <p:spPr>
          <a:xfrm>
            <a:off x="2987824" y="5457353"/>
            <a:ext cx="2232248" cy="1440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6">
            <a:extLst>
              <a:ext uri="{FF2B5EF4-FFF2-40B4-BE49-F238E27FC236}">
                <a16:creationId xmlns:a16="http://schemas.microsoft.com/office/drawing/2014/main" id="{E3DFAAA3-FCED-47AD-935B-458D89AFFD98}"/>
              </a:ext>
            </a:extLst>
          </p:cNvPr>
          <p:cNvSpPr>
            <a:spLocks noChangeArrowheads="1"/>
          </p:cNvSpPr>
          <p:nvPr/>
        </p:nvSpPr>
        <p:spPr bwMode="auto">
          <a:xfrm>
            <a:off x="1174750" y="980728"/>
            <a:ext cx="7717730" cy="8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File→New</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，选择</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Verification/Debugging files</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下的</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University Program VWF</a:t>
            </a:r>
          </a:p>
        </p:txBody>
      </p:sp>
    </p:spTree>
    <p:extLst>
      <p:ext uri="{BB962C8B-B14F-4D97-AF65-F5344CB8AC3E}">
        <p14:creationId xmlns:p14="http://schemas.microsoft.com/office/powerpoint/2010/main" val="136153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heel(1)">
                                      <p:cBhvr>
                                        <p:cTn id="15"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404664"/>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4. </a:t>
            </a:r>
            <a:r>
              <a:rPr kumimoji="0" lang="zh-CN" altLang="en-US"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仿真</a:t>
            </a:r>
          </a:p>
        </p:txBody>
      </p:sp>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14</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8" name="矩形 6">
            <a:extLst>
              <a:ext uri="{FF2B5EF4-FFF2-40B4-BE49-F238E27FC236}">
                <a16:creationId xmlns:a16="http://schemas.microsoft.com/office/drawing/2014/main" id="{E3DFAAA3-FCED-47AD-935B-458D89AFFD98}"/>
              </a:ext>
            </a:extLst>
          </p:cNvPr>
          <p:cNvSpPr>
            <a:spLocks noChangeArrowheads="1"/>
          </p:cNvSpPr>
          <p:nvPr/>
        </p:nvSpPr>
        <p:spPr bwMode="auto">
          <a:xfrm>
            <a:off x="1174750" y="980728"/>
            <a:ext cx="7717730" cy="806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2</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）在新弹出的</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Simulation Waveform Editor</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窗口中，选择</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Edit→Insert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 Insert Node or Bus…</a:t>
            </a:r>
          </a:p>
        </p:txBody>
      </p:sp>
      <p:pic>
        <p:nvPicPr>
          <p:cNvPr id="2" name="图片 1">
            <a:extLst>
              <a:ext uri="{FF2B5EF4-FFF2-40B4-BE49-F238E27FC236}">
                <a16:creationId xmlns:a16="http://schemas.microsoft.com/office/drawing/2014/main" id="{CC413AF2-F015-4217-B091-421B9E2DBE8E}"/>
              </a:ext>
            </a:extLst>
          </p:cNvPr>
          <p:cNvPicPr>
            <a:picLocks noChangeAspect="1"/>
          </p:cNvPicPr>
          <p:nvPr/>
        </p:nvPicPr>
        <p:blipFill rotWithShape="1">
          <a:blip r:embed="rId3"/>
          <a:srcRect r="64885" b="63709"/>
          <a:stretch/>
        </p:blipFill>
        <p:spPr>
          <a:xfrm>
            <a:off x="1331640" y="1898699"/>
            <a:ext cx="7463032" cy="4338613"/>
          </a:xfrm>
          <a:prstGeom prst="rect">
            <a:avLst/>
          </a:prstGeom>
        </p:spPr>
      </p:pic>
      <p:sp>
        <p:nvSpPr>
          <p:cNvPr id="9" name="矩形 8">
            <a:extLst>
              <a:ext uri="{FF2B5EF4-FFF2-40B4-BE49-F238E27FC236}">
                <a16:creationId xmlns:a16="http://schemas.microsoft.com/office/drawing/2014/main" id="{CC46AE88-2FB7-4817-A3FB-12E593C74349}"/>
              </a:ext>
            </a:extLst>
          </p:cNvPr>
          <p:cNvSpPr/>
          <p:nvPr/>
        </p:nvSpPr>
        <p:spPr>
          <a:xfrm>
            <a:off x="1691680" y="2223148"/>
            <a:ext cx="442459" cy="2697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矩形 9">
            <a:extLst>
              <a:ext uri="{FF2B5EF4-FFF2-40B4-BE49-F238E27FC236}">
                <a16:creationId xmlns:a16="http://schemas.microsoft.com/office/drawing/2014/main" id="{D18620E3-3362-40ED-BC40-72A9E185016A}"/>
              </a:ext>
            </a:extLst>
          </p:cNvPr>
          <p:cNvSpPr/>
          <p:nvPr/>
        </p:nvSpPr>
        <p:spPr>
          <a:xfrm>
            <a:off x="1768026" y="2871220"/>
            <a:ext cx="2875982" cy="2697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矩形 10">
            <a:extLst>
              <a:ext uri="{FF2B5EF4-FFF2-40B4-BE49-F238E27FC236}">
                <a16:creationId xmlns:a16="http://schemas.microsoft.com/office/drawing/2014/main" id="{E6E5C66F-F26A-4DCE-B308-BDDF81A5AE4F}"/>
              </a:ext>
            </a:extLst>
          </p:cNvPr>
          <p:cNvSpPr/>
          <p:nvPr/>
        </p:nvSpPr>
        <p:spPr>
          <a:xfrm>
            <a:off x="4746381" y="2914729"/>
            <a:ext cx="1769835" cy="2982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09637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childTnLst>
                          </p:cTn>
                        </p:par>
                        <p:par>
                          <p:cTn id="16" fill="hold">
                            <p:stCondLst>
                              <p:cond delay="3000"/>
                            </p:stCondLst>
                            <p:childTnLst>
                              <p:par>
                                <p:cTn id="17" presetID="21" presetClass="entr" presetSubtype="1"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heel(1)">
                                      <p:cBhvr>
                                        <p:cTn id="19" dur="2000"/>
                                        <p:tgtEl>
                                          <p:spTgt spid="10"/>
                                        </p:tgtEl>
                                      </p:cBhvr>
                                    </p:animEffect>
                                  </p:childTnLst>
                                </p:cTn>
                              </p:par>
                            </p:childTnLst>
                          </p:cTn>
                        </p:par>
                        <p:par>
                          <p:cTn id="20" fill="hold">
                            <p:stCondLst>
                              <p:cond delay="5000"/>
                            </p:stCondLst>
                            <p:childTnLst>
                              <p:par>
                                <p:cTn id="21" presetID="21" presetClass="entr" presetSubtype="1"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heel(1)">
                                      <p:cBhvr>
                                        <p:cTn id="23"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404664"/>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4. </a:t>
            </a:r>
            <a:r>
              <a:rPr kumimoji="0" lang="zh-CN" altLang="en-US"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仿真</a:t>
            </a:r>
          </a:p>
        </p:txBody>
      </p:sp>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15</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8" name="矩形 6">
            <a:extLst>
              <a:ext uri="{FF2B5EF4-FFF2-40B4-BE49-F238E27FC236}">
                <a16:creationId xmlns:a16="http://schemas.microsoft.com/office/drawing/2014/main" id="{E3DFAAA3-FCED-47AD-935B-458D89AFFD98}"/>
              </a:ext>
            </a:extLst>
          </p:cNvPr>
          <p:cNvSpPr>
            <a:spLocks noChangeArrowheads="1"/>
          </p:cNvSpPr>
          <p:nvPr/>
        </p:nvSpPr>
        <p:spPr bwMode="auto">
          <a:xfrm>
            <a:off x="1174750" y="980728"/>
            <a:ext cx="7717730" cy="1927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2</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）在新弹出的对话框中点击</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Node Finder</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，弹出</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Node Finder</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对话框，在</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Filter</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下拉列表框中选“</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Pins: all”</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（默认），单击</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List</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。在</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Nodes Found</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窗口中出现工程的所有端口名，选中要观察的端口，点击</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&gt;</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，选中的端口出现在</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Selected Nodes</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窗口中，点击</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OK</a:t>
            </a:r>
          </a:p>
        </p:txBody>
      </p:sp>
      <p:pic>
        <p:nvPicPr>
          <p:cNvPr id="4" name="图片 3">
            <a:extLst>
              <a:ext uri="{FF2B5EF4-FFF2-40B4-BE49-F238E27FC236}">
                <a16:creationId xmlns:a16="http://schemas.microsoft.com/office/drawing/2014/main" id="{9199C7A4-E2DF-4619-ACCE-C9ABC629128E}"/>
              </a:ext>
            </a:extLst>
          </p:cNvPr>
          <p:cNvPicPr>
            <a:picLocks noChangeAspect="1"/>
          </p:cNvPicPr>
          <p:nvPr/>
        </p:nvPicPr>
        <p:blipFill>
          <a:blip r:embed="rId3"/>
          <a:stretch>
            <a:fillRect/>
          </a:stretch>
        </p:blipFill>
        <p:spPr>
          <a:xfrm>
            <a:off x="3706688" y="2586186"/>
            <a:ext cx="5257800" cy="3867150"/>
          </a:xfrm>
          <a:prstGeom prst="rect">
            <a:avLst/>
          </a:prstGeom>
        </p:spPr>
      </p:pic>
      <p:pic>
        <p:nvPicPr>
          <p:cNvPr id="3" name="图片 2">
            <a:extLst>
              <a:ext uri="{FF2B5EF4-FFF2-40B4-BE49-F238E27FC236}">
                <a16:creationId xmlns:a16="http://schemas.microsoft.com/office/drawing/2014/main" id="{02625B53-B836-4821-9990-B830A74C1A86}"/>
              </a:ext>
            </a:extLst>
          </p:cNvPr>
          <p:cNvPicPr>
            <a:picLocks noChangeAspect="1"/>
          </p:cNvPicPr>
          <p:nvPr/>
        </p:nvPicPr>
        <p:blipFill>
          <a:blip r:embed="rId4"/>
          <a:stretch>
            <a:fillRect/>
          </a:stretch>
        </p:blipFill>
        <p:spPr>
          <a:xfrm>
            <a:off x="195056" y="3212976"/>
            <a:ext cx="3162300" cy="2466975"/>
          </a:xfrm>
          <a:prstGeom prst="rect">
            <a:avLst/>
          </a:prstGeom>
        </p:spPr>
      </p:pic>
      <p:sp>
        <p:nvSpPr>
          <p:cNvPr id="11" name="矩形 10">
            <a:extLst>
              <a:ext uri="{FF2B5EF4-FFF2-40B4-BE49-F238E27FC236}">
                <a16:creationId xmlns:a16="http://schemas.microsoft.com/office/drawing/2014/main" id="{E6E5C66F-F26A-4DCE-B308-BDDF81A5AE4F}"/>
              </a:ext>
            </a:extLst>
          </p:cNvPr>
          <p:cNvSpPr/>
          <p:nvPr/>
        </p:nvSpPr>
        <p:spPr>
          <a:xfrm>
            <a:off x="2352270" y="4374457"/>
            <a:ext cx="864096" cy="2896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14" name="直接连接符 13">
            <a:extLst>
              <a:ext uri="{FF2B5EF4-FFF2-40B4-BE49-F238E27FC236}">
                <a16:creationId xmlns:a16="http://schemas.microsoft.com/office/drawing/2014/main" id="{5BDC6E93-4C8A-42E2-9683-9A1D377BD4E0}"/>
              </a:ext>
            </a:extLst>
          </p:cNvPr>
          <p:cNvCxnSpPr>
            <a:cxnSpLocks/>
          </p:cNvCxnSpPr>
          <p:nvPr/>
        </p:nvCxnSpPr>
        <p:spPr>
          <a:xfrm flipH="1">
            <a:off x="3216366" y="2586186"/>
            <a:ext cx="490322" cy="178827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2FCCD05D-1D21-404B-8C43-B780946FB0C6}"/>
              </a:ext>
            </a:extLst>
          </p:cNvPr>
          <p:cNvCxnSpPr>
            <a:cxnSpLocks/>
          </p:cNvCxnSpPr>
          <p:nvPr/>
        </p:nvCxnSpPr>
        <p:spPr>
          <a:xfrm>
            <a:off x="3216366" y="4664098"/>
            <a:ext cx="490322" cy="17892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D60264C7-8879-42C9-A645-EF4029C08C68}"/>
              </a:ext>
            </a:extLst>
          </p:cNvPr>
          <p:cNvSpPr/>
          <p:nvPr/>
        </p:nvSpPr>
        <p:spPr>
          <a:xfrm>
            <a:off x="5604466" y="3041431"/>
            <a:ext cx="2291470" cy="2760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4" name="矩形 23">
            <a:extLst>
              <a:ext uri="{FF2B5EF4-FFF2-40B4-BE49-F238E27FC236}">
                <a16:creationId xmlns:a16="http://schemas.microsoft.com/office/drawing/2014/main" id="{B21A6C7E-25E4-4059-BADA-0629169112DE}"/>
              </a:ext>
            </a:extLst>
          </p:cNvPr>
          <p:cNvSpPr/>
          <p:nvPr/>
        </p:nvSpPr>
        <p:spPr>
          <a:xfrm>
            <a:off x="7031840" y="3389324"/>
            <a:ext cx="864096" cy="2896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5" name="矩形 24">
            <a:extLst>
              <a:ext uri="{FF2B5EF4-FFF2-40B4-BE49-F238E27FC236}">
                <a16:creationId xmlns:a16="http://schemas.microsoft.com/office/drawing/2014/main" id="{621881E4-DACF-4E11-9FA8-BFE87CD7C69B}"/>
              </a:ext>
            </a:extLst>
          </p:cNvPr>
          <p:cNvSpPr/>
          <p:nvPr/>
        </p:nvSpPr>
        <p:spPr>
          <a:xfrm>
            <a:off x="3847678" y="4192521"/>
            <a:ext cx="2164712" cy="1369190"/>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矩形 25">
            <a:extLst>
              <a:ext uri="{FF2B5EF4-FFF2-40B4-BE49-F238E27FC236}">
                <a16:creationId xmlns:a16="http://schemas.microsoft.com/office/drawing/2014/main" id="{93CDFCD5-BD4B-4095-91B5-A5D71C7C0358}"/>
              </a:ext>
            </a:extLst>
          </p:cNvPr>
          <p:cNvSpPr/>
          <p:nvPr/>
        </p:nvSpPr>
        <p:spPr>
          <a:xfrm>
            <a:off x="6194847" y="4409583"/>
            <a:ext cx="260929" cy="216024"/>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7" name="矩形 26">
            <a:extLst>
              <a:ext uri="{FF2B5EF4-FFF2-40B4-BE49-F238E27FC236}">
                <a16:creationId xmlns:a16="http://schemas.microsoft.com/office/drawing/2014/main" id="{34E24244-248F-438F-94E2-5F204807D4D9}"/>
              </a:ext>
            </a:extLst>
          </p:cNvPr>
          <p:cNvSpPr/>
          <p:nvPr/>
        </p:nvSpPr>
        <p:spPr>
          <a:xfrm>
            <a:off x="6527784" y="4192521"/>
            <a:ext cx="2164712" cy="1369190"/>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8" name="矩形 27">
            <a:extLst>
              <a:ext uri="{FF2B5EF4-FFF2-40B4-BE49-F238E27FC236}">
                <a16:creationId xmlns:a16="http://schemas.microsoft.com/office/drawing/2014/main" id="{9632D4A1-CC4B-40D2-B658-CBBF4CCC3C18}"/>
              </a:ext>
            </a:extLst>
          </p:cNvPr>
          <p:cNvSpPr/>
          <p:nvPr/>
        </p:nvSpPr>
        <p:spPr>
          <a:xfrm>
            <a:off x="7975688" y="3068960"/>
            <a:ext cx="844784" cy="25946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矩形 28">
            <a:extLst>
              <a:ext uri="{FF2B5EF4-FFF2-40B4-BE49-F238E27FC236}">
                <a16:creationId xmlns:a16="http://schemas.microsoft.com/office/drawing/2014/main" id="{A0A7298B-7709-4A13-83C5-DA8755004D7A}"/>
              </a:ext>
            </a:extLst>
          </p:cNvPr>
          <p:cNvSpPr/>
          <p:nvPr/>
        </p:nvSpPr>
        <p:spPr>
          <a:xfrm>
            <a:off x="2352270" y="3695248"/>
            <a:ext cx="844784" cy="25946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4179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heel(1)">
                                      <p:cBhvr>
                                        <p:cTn id="15" dur="2000"/>
                                        <p:tgtEl>
                                          <p:spTgt spid="11"/>
                                        </p:tgtEl>
                                      </p:cBhvr>
                                    </p:animEffect>
                                  </p:childTnLst>
                                </p:cTn>
                              </p:par>
                            </p:childTnLst>
                          </p:cTn>
                        </p:par>
                        <p:par>
                          <p:cTn id="16" fill="hold">
                            <p:stCondLst>
                              <p:cond delay="3000"/>
                            </p:stCondLst>
                            <p:childTnLst>
                              <p:par>
                                <p:cTn id="17" presetID="22" presetClass="entr" presetSubtype="4"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par>
                                <p:cTn id="20" presetID="22" presetClass="entr" presetSubtype="1"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par>
                          <p:cTn id="23" fill="hold">
                            <p:stCondLst>
                              <p:cond delay="3500"/>
                            </p:stCondLst>
                            <p:childTnLst>
                              <p:par>
                                <p:cTn id="24" presetID="10" presetClass="entr" presetSubtype="0"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heel(1)">
                                      <p:cBhvr>
                                        <p:cTn id="31" dur="2000"/>
                                        <p:tgtEl>
                                          <p:spTgt spid="23"/>
                                        </p:tgtEl>
                                      </p:cBhvr>
                                    </p:animEffect>
                                  </p:childTnLst>
                                </p:cTn>
                              </p:par>
                            </p:childTnLst>
                          </p:cTn>
                        </p:par>
                        <p:par>
                          <p:cTn id="32" fill="hold">
                            <p:stCondLst>
                              <p:cond delay="2000"/>
                            </p:stCondLst>
                            <p:childTnLst>
                              <p:par>
                                <p:cTn id="33" presetID="21" presetClass="entr" presetSubtype="1"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heel(1)">
                                      <p:cBhvr>
                                        <p:cTn id="35" dur="2000"/>
                                        <p:tgtEl>
                                          <p:spTgt spid="24"/>
                                        </p:tgtEl>
                                      </p:cBhvr>
                                    </p:animEffect>
                                  </p:childTnLst>
                                </p:cTn>
                              </p:par>
                            </p:childTnLst>
                          </p:cTn>
                        </p:par>
                        <p:par>
                          <p:cTn id="36" fill="hold">
                            <p:stCondLst>
                              <p:cond delay="4000"/>
                            </p:stCondLst>
                            <p:childTnLst>
                              <p:par>
                                <p:cTn id="37" presetID="21" presetClass="entr" presetSubtype="1"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heel(1)">
                                      <p:cBhvr>
                                        <p:cTn id="39" dur="20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heel(1)">
                                      <p:cBhvr>
                                        <p:cTn id="44" dur="2000"/>
                                        <p:tgtEl>
                                          <p:spTgt spid="26"/>
                                        </p:tgtEl>
                                      </p:cBhvr>
                                    </p:animEffect>
                                  </p:childTnLst>
                                </p:cTn>
                              </p:par>
                            </p:childTnLst>
                          </p:cTn>
                        </p:par>
                        <p:par>
                          <p:cTn id="45" fill="hold">
                            <p:stCondLst>
                              <p:cond delay="2000"/>
                            </p:stCondLst>
                            <p:childTnLst>
                              <p:par>
                                <p:cTn id="46" presetID="21" presetClass="entr" presetSubtype="1" fill="hold" grpId="0"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heel(1)">
                                      <p:cBhvr>
                                        <p:cTn id="48" dur="2000"/>
                                        <p:tgtEl>
                                          <p:spTgt spid="27"/>
                                        </p:tgtEl>
                                      </p:cBhvr>
                                    </p:animEffect>
                                  </p:childTnLst>
                                </p:cTn>
                              </p:par>
                            </p:childTnLst>
                          </p:cTn>
                        </p:par>
                        <p:par>
                          <p:cTn id="49" fill="hold">
                            <p:stCondLst>
                              <p:cond delay="4000"/>
                            </p:stCondLst>
                            <p:childTnLst>
                              <p:par>
                                <p:cTn id="50" presetID="21" presetClass="entr" presetSubtype="1" fill="hold" grpId="0" nodeType="after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heel(1)">
                                      <p:cBhvr>
                                        <p:cTn id="52" dur="2000"/>
                                        <p:tgtEl>
                                          <p:spTgt spid="28"/>
                                        </p:tgtEl>
                                      </p:cBhvr>
                                    </p:animEffect>
                                  </p:childTnLst>
                                </p:cTn>
                              </p:par>
                            </p:childTnLst>
                          </p:cTn>
                        </p:par>
                        <p:par>
                          <p:cTn id="53" fill="hold">
                            <p:stCondLst>
                              <p:cond delay="6000"/>
                            </p:stCondLst>
                            <p:childTnLst>
                              <p:par>
                                <p:cTn id="54" presetID="21" presetClass="entr" presetSubtype="1" fill="hold" grpId="0"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heel(1)">
                                      <p:cBhvr>
                                        <p:cTn id="56"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1" grpId="0" animBg="1"/>
      <p:bldP spid="23" grpId="0" animBg="1"/>
      <p:bldP spid="24" grpId="0" animBg="1"/>
      <p:bldP spid="25" grpId="0" animBg="1"/>
      <p:bldP spid="26" grpId="0" animBg="1"/>
      <p:bldP spid="27" grpId="0" animBg="1"/>
      <p:bldP spid="28" grpId="0" animBg="1"/>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3FEA096-9229-4DA4-84AF-C385C8667F9C}"/>
              </a:ext>
            </a:extLst>
          </p:cNvPr>
          <p:cNvPicPr>
            <a:picLocks noChangeAspect="1"/>
          </p:cNvPicPr>
          <p:nvPr/>
        </p:nvPicPr>
        <p:blipFill rotWithShape="1">
          <a:blip r:embed="rId3"/>
          <a:srcRect r="69618" b="65000"/>
          <a:stretch/>
        </p:blipFill>
        <p:spPr>
          <a:xfrm>
            <a:off x="1331640" y="1883720"/>
            <a:ext cx="6718684" cy="4353592"/>
          </a:xfrm>
          <a:prstGeom prst="rect">
            <a:avLst/>
          </a:prstGeom>
        </p:spPr>
      </p:pic>
      <p:sp>
        <p:nvSpPr>
          <p:cNvPr id="13" name="Rectangle 2"/>
          <p:cNvSpPr>
            <a:spLocks noGrp="1" noChangeArrowheads="1"/>
          </p:cNvSpPr>
          <p:nvPr/>
        </p:nvSpPr>
        <p:spPr bwMode="auto">
          <a:xfrm>
            <a:off x="1174750" y="404664"/>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4. </a:t>
            </a:r>
            <a:r>
              <a:rPr kumimoji="0" lang="zh-CN" altLang="en-US"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仿真</a:t>
            </a:r>
          </a:p>
        </p:txBody>
      </p:sp>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16</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8" name="矩形 6">
            <a:extLst>
              <a:ext uri="{FF2B5EF4-FFF2-40B4-BE49-F238E27FC236}">
                <a16:creationId xmlns:a16="http://schemas.microsoft.com/office/drawing/2014/main" id="{E3DFAAA3-FCED-47AD-935B-458D89AFFD98}"/>
              </a:ext>
            </a:extLst>
          </p:cNvPr>
          <p:cNvSpPr>
            <a:spLocks noChangeArrowheads="1"/>
          </p:cNvSpPr>
          <p:nvPr/>
        </p:nvSpPr>
        <p:spPr bwMode="auto">
          <a:xfrm>
            <a:off x="1174750" y="980728"/>
            <a:ext cx="7717730" cy="806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2</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）回到</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Simulation Waveform Editor</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窗口，选择</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Edit→Set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End Time</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可以设置仿真结束时间</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25" name="矩形 24">
            <a:extLst>
              <a:ext uri="{FF2B5EF4-FFF2-40B4-BE49-F238E27FC236}">
                <a16:creationId xmlns:a16="http://schemas.microsoft.com/office/drawing/2014/main" id="{621881E4-DACF-4E11-9FA8-BFE87CD7C69B}"/>
              </a:ext>
            </a:extLst>
          </p:cNvPr>
          <p:cNvSpPr/>
          <p:nvPr/>
        </p:nvSpPr>
        <p:spPr>
          <a:xfrm>
            <a:off x="1781095" y="4685765"/>
            <a:ext cx="3024336" cy="3069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矩形 28">
            <a:extLst>
              <a:ext uri="{FF2B5EF4-FFF2-40B4-BE49-F238E27FC236}">
                <a16:creationId xmlns:a16="http://schemas.microsoft.com/office/drawing/2014/main" id="{A0A7298B-7709-4A13-83C5-DA8755004D7A}"/>
              </a:ext>
            </a:extLst>
          </p:cNvPr>
          <p:cNvSpPr/>
          <p:nvPr/>
        </p:nvSpPr>
        <p:spPr>
          <a:xfrm>
            <a:off x="1709087" y="2184405"/>
            <a:ext cx="432048" cy="3069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4" name="图片 3">
            <a:extLst>
              <a:ext uri="{FF2B5EF4-FFF2-40B4-BE49-F238E27FC236}">
                <a16:creationId xmlns:a16="http://schemas.microsoft.com/office/drawing/2014/main" id="{12C61B7F-4D04-4FF2-9C0C-586C8FCB3BC4}"/>
              </a:ext>
            </a:extLst>
          </p:cNvPr>
          <p:cNvPicPr>
            <a:picLocks noChangeAspect="1"/>
          </p:cNvPicPr>
          <p:nvPr/>
        </p:nvPicPr>
        <p:blipFill>
          <a:blip r:embed="rId4"/>
          <a:stretch>
            <a:fillRect/>
          </a:stretch>
        </p:blipFill>
        <p:spPr>
          <a:xfrm>
            <a:off x="5282838" y="3696573"/>
            <a:ext cx="2711411" cy="1800199"/>
          </a:xfrm>
          <a:prstGeom prst="rect">
            <a:avLst/>
          </a:prstGeom>
        </p:spPr>
      </p:pic>
      <p:cxnSp>
        <p:nvCxnSpPr>
          <p:cNvPr id="11" name="直接连接符 10">
            <a:extLst>
              <a:ext uri="{FF2B5EF4-FFF2-40B4-BE49-F238E27FC236}">
                <a16:creationId xmlns:a16="http://schemas.microsoft.com/office/drawing/2014/main" id="{A60F911F-E60B-4A28-853C-E43CF2B08A2D}"/>
              </a:ext>
            </a:extLst>
          </p:cNvPr>
          <p:cNvCxnSpPr>
            <a:cxnSpLocks/>
          </p:cNvCxnSpPr>
          <p:nvPr/>
        </p:nvCxnSpPr>
        <p:spPr>
          <a:xfrm flipH="1">
            <a:off x="4805431" y="3696573"/>
            <a:ext cx="487145" cy="9891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B1C2611-F1A3-4D80-B9C8-3AAFD17179C4}"/>
              </a:ext>
            </a:extLst>
          </p:cNvPr>
          <p:cNvCxnSpPr>
            <a:cxnSpLocks/>
          </p:cNvCxnSpPr>
          <p:nvPr/>
        </p:nvCxnSpPr>
        <p:spPr>
          <a:xfrm>
            <a:off x="4805431" y="4992717"/>
            <a:ext cx="487145" cy="50405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01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heel(1)">
                                      <p:cBhvr>
                                        <p:cTn id="15" dur="2000"/>
                                        <p:tgtEl>
                                          <p:spTgt spid="29"/>
                                        </p:tgtEl>
                                      </p:cBhvr>
                                    </p:animEffect>
                                  </p:childTnLst>
                                </p:cTn>
                              </p:par>
                            </p:childTnLst>
                          </p:cTn>
                        </p:par>
                        <p:par>
                          <p:cTn id="16" fill="hold">
                            <p:stCondLst>
                              <p:cond delay="3000"/>
                            </p:stCondLst>
                            <p:childTnLst>
                              <p:par>
                                <p:cTn id="17" presetID="21"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heel(1)">
                                      <p:cBhvr>
                                        <p:cTn id="19" dur="2000"/>
                                        <p:tgtEl>
                                          <p:spTgt spid="25"/>
                                        </p:tgtEl>
                                      </p:cBhvr>
                                    </p:animEffect>
                                  </p:childTnLst>
                                </p:cTn>
                              </p:par>
                            </p:childTnLst>
                          </p:cTn>
                        </p:par>
                        <p:par>
                          <p:cTn id="20" fill="hold">
                            <p:stCondLst>
                              <p:cond delay="5000"/>
                            </p:stCondLst>
                            <p:childTnLst>
                              <p:par>
                                <p:cTn id="21" presetID="22" presetClass="entr" presetSubtype="4"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par>
                                <p:cTn id="24" presetID="22" presetClass="entr" presetSubtype="1"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par>
                          <p:cTn id="27" fill="hold">
                            <p:stCondLst>
                              <p:cond delay="5500"/>
                            </p:stCondLst>
                            <p:childTnLst>
                              <p:par>
                                <p:cTn id="28" presetID="10" presetClass="entr" presetSubtype="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5" grpId="0" animBg="1"/>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9194AEA8-886C-495B-B763-BE102FBF1F6C}"/>
              </a:ext>
            </a:extLst>
          </p:cNvPr>
          <p:cNvPicPr>
            <a:picLocks noChangeAspect="1"/>
          </p:cNvPicPr>
          <p:nvPr/>
        </p:nvPicPr>
        <p:blipFill rotWithShape="1">
          <a:blip r:embed="rId3"/>
          <a:srcRect r="64175" b="66254"/>
          <a:stretch/>
        </p:blipFill>
        <p:spPr>
          <a:xfrm>
            <a:off x="1191550" y="2348880"/>
            <a:ext cx="7552428" cy="3816424"/>
          </a:xfrm>
          <a:prstGeom prst="rect">
            <a:avLst/>
          </a:prstGeom>
        </p:spPr>
      </p:pic>
      <p:sp>
        <p:nvSpPr>
          <p:cNvPr id="13" name="Rectangle 2"/>
          <p:cNvSpPr>
            <a:spLocks noGrp="1" noChangeArrowheads="1"/>
          </p:cNvSpPr>
          <p:nvPr/>
        </p:nvSpPr>
        <p:spPr bwMode="auto">
          <a:xfrm>
            <a:off x="1174750" y="404664"/>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4. </a:t>
            </a:r>
            <a:r>
              <a:rPr kumimoji="0" lang="zh-CN" altLang="en-US"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仿真</a:t>
            </a:r>
          </a:p>
        </p:txBody>
      </p:sp>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17</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8" name="矩形 6">
            <a:extLst>
              <a:ext uri="{FF2B5EF4-FFF2-40B4-BE49-F238E27FC236}">
                <a16:creationId xmlns:a16="http://schemas.microsoft.com/office/drawing/2014/main" id="{E3DFAAA3-FCED-47AD-935B-458D89AFFD98}"/>
              </a:ext>
            </a:extLst>
          </p:cNvPr>
          <p:cNvSpPr>
            <a:spLocks noChangeArrowheads="1"/>
          </p:cNvSpPr>
          <p:nvPr/>
        </p:nvSpPr>
        <p:spPr bwMode="auto">
          <a:xfrm>
            <a:off x="1174750" y="980728"/>
            <a:ext cx="7717730" cy="1179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3</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）依次选择各输入端口，利用上方工具栏设置输入端口的取值，可以按住鼠标左键拖拉出来一块蓝色区域，在不同的区域设置不同数据</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25" name="矩形 24">
            <a:extLst>
              <a:ext uri="{FF2B5EF4-FFF2-40B4-BE49-F238E27FC236}">
                <a16:creationId xmlns:a16="http://schemas.microsoft.com/office/drawing/2014/main" id="{621881E4-DACF-4E11-9FA8-BFE87CD7C69B}"/>
              </a:ext>
            </a:extLst>
          </p:cNvPr>
          <p:cNvSpPr/>
          <p:nvPr/>
        </p:nvSpPr>
        <p:spPr>
          <a:xfrm>
            <a:off x="1331640" y="3855286"/>
            <a:ext cx="7325026" cy="158571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矩形 28">
            <a:extLst>
              <a:ext uri="{FF2B5EF4-FFF2-40B4-BE49-F238E27FC236}">
                <a16:creationId xmlns:a16="http://schemas.microsoft.com/office/drawing/2014/main" id="{A0A7298B-7709-4A13-83C5-DA8755004D7A}"/>
              </a:ext>
            </a:extLst>
          </p:cNvPr>
          <p:cNvSpPr/>
          <p:nvPr/>
        </p:nvSpPr>
        <p:spPr>
          <a:xfrm>
            <a:off x="1979712" y="2948347"/>
            <a:ext cx="3378016" cy="3652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矩形 20">
            <a:extLst>
              <a:ext uri="{FF2B5EF4-FFF2-40B4-BE49-F238E27FC236}">
                <a16:creationId xmlns:a16="http://schemas.microsoft.com/office/drawing/2014/main" id="{D5AA73D6-DF33-4D68-B424-EBC3A30F66D2}"/>
              </a:ext>
            </a:extLst>
          </p:cNvPr>
          <p:cNvSpPr/>
          <p:nvPr/>
        </p:nvSpPr>
        <p:spPr>
          <a:xfrm>
            <a:off x="5033614" y="4640004"/>
            <a:ext cx="1914649" cy="517188"/>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8328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heel(1)">
                                      <p:cBhvr>
                                        <p:cTn id="15" dur="2000"/>
                                        <p:tgtEl>
                                          <p:spTgt spid="25"/>
                                        </p:tgtEl>
                                      </p:cBhvr>
                                    </p:animEffect>
                                  </p:childTnLst>
                                </p:cTn>
                              </p:par>
                            </p:childTnLst>
                          </p:cTn>
                        </p:par>
                        <p:par>
                          <p:cTn id="16" fill="hold">
                            <p:stCondLst>
                              <p:cond delay="3000"/>
                            </p:stCondLst>
                            <p:childTnLst>
                              <p:par>
                                <p:cTn id="17" presetID="21" presetClass="entr" presetSubtype="1"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heel(1)">
                                      <p:cBhvr>
                                        <p:cTn id="19" dur="20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heel(1)">
                                      <p:cBhvr>
                                        <p:cTn id="24"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5" grpId="0" animBg="1"/>
      <p:bldP spid="29" grpId="0" animBg="1"/>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45B4899-934E-47F3-84C3-B239C2FB4B5B}"/>
              </a:ext>
            </a:extLst>
          </p:cNvPr>
          <p:cNvPicPr>
            <a:picLocks noChangeAspect="1"/>
          </p:cNvPicPr>
          <p:nvPr/>
        </p:nvPicPr>
        <p:blipFill rotWithShape="1">
          <a:blip r:embed="rId3"/>
          <a:srcRect t="3555" r="40938" b="71968"/>
          <a:stretch/>
        </p:blipFill>
        <p:spPr>
          <a:xfrm>
            <a:off x="1328460" y="2234280"/>
            <a:ext cx="7636028" cy="1697689"/>
          </a:xfrm>
          <a:prstGeom prst="rect">
            <a:avLst/>
          </a:prstGeom>
        </p:spPr>
      </p:pic>
      <p:sp>
        <p:nvSpPr>
          <p:cNvPr id="13" name="Rectangle 2"/>
          <p:cNvSpPr>
            <a:spLocks noGrp="1" noChangeArrowheads="1"/>
          </p:cNvSpPr>
          <p:nvPr/>
        </p:nvSpPr>
        <p:spPr bwMode="auto">
          <a:xfrm>
            <a:off x="1174750" y="404664"/>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4. </a:t>
            </a:r>
            <a:r>
              <a:rPr kumimoji="0" lang="zh-CN" altLang="en-US"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仿真</a:t>
            </a:r>
          </a:p>
        </p:txBody>
      </p:sp>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18</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8" name="矩形 6">
            <a:extLst>
              <a:ext uri="{FF2B5EF4-FFF2-40B4-BE49-F238E27FC236}">
                <a16:creationId xmlns:a16="http://schemas.microsoft.com/office/drawing/2014/main" id="{E3DFAAA3-FCED-47AD-935B-458D89AFFD98}"/>
              </a:ext>
            </a:extLst>
          </p:cNvPr>
          <p:cNvSpPr>
            <a:spLocks noChangeArrowheads="1"/>
          </p:cNvSpPr>
          <p:nvPr/>
        </p:nvSpPr>
        <p:spPr bwMode="auto">
          <a:xfrm>
            <a:off x="1174750" y="980728"/>
            <a:ext cx="7880350" cy="118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4</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）设置好输入激励信号后，对激励文件进行保存，后缀为</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vwf</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。分别点击</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Run functional Simulation</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和</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Run Timing Simulation</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，可以分别进行功能仿真和时序仿真</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29" name="矩形 28">
            <a:extLst>
              <a:ext uri="{FF2B5EF4-FFF2-40B4-BE49-F238E27FC236}">
                <a16:creationId xmlns:a16="http://schemas.microsoft.com/office/drawing/2014/main" id="{A0A7298B-7709-4A13-83C5-DA8755004D7A}"/>
              </a:ext>
            </a:extLst>
          </p:cNvPr>
          <p:cNvSpPr/>
          <p:nvPr/>
        </p:nvSpPr>
        <p:spPr>
          <a:xfrm>
            <a:off x="3884852" y="2410906"/>
            <a:ext cx="399116" cy="1737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5" name="图片 4">
            <a:extLst>
              <a:ext uri="{FF2B5EF4-FFF2-40B4-BE49-F238E27FC236}">
                <a16:creationId xmlns:a16="http://schemas.microsoft.com/office/drawing/2014/main" id="{2F34D311-A740-40E5-BF04-48EDFB62F82C}"/>
              </a:ext>
            </a:extLst>
          </p:cNvPr>
          <p:cNvPicPr>
            <a:picLocks noChangeAspect="1"/>
          </p:cNvPicPr>
          <p:nvPr/>
        </p:nvPicPr>
        <p:blipFill rotWithShape="1">
          <a:blip r:embed="rId4"/>
          <a:srcRect t="12658" r="40550" b="70551"/>
          <a:stretch/>
        </p:blipFill>
        <p:spPr>
          <a:xfrm>
            <a:off x="1360605" y="4075986"/>
            <a:ext cx="7603883" cy="1152128"/>
          </a:xfrm>
          <a:prstGeom prst="rect">
            <a:avLst/>
          </a:prstGeom>
        </p:spPr>
      </p:pic>
      <p:pic>
        <p:nvPicPr>
          <p:cNvPr id="14" name="图片 13">
            <a:extLst>
              <a:ext uri="{FF2B5EF4-FFF2-40B4-BE49-F238E27FC236}">
                <a16:creationId xmlns:a16="http://schemas.microsoft.com/office/drawing/2014/main" id="{40CD11C5-7422-4514-B41D-601FA161F493}"/>
              </a:ext>
            </a:extLst>
          </p:cNvPr>
          <p:cNvPicPr>
            <a:picLocks noChangeAspect="1"/>
          </p:cNvPicPr>
          <p:nvPr/>
        </p:nvPicPr>
        <p:blipFill rotWithShape="1">
          <a:blip r:embed="rId5"/>
          <a:srcRect t="13244" r="40873" b="69264"/>
          <a:stretch/>
        </p:blipFill>
        <p:spPr>
          <a:xfrm>
            <a:off x="1331640" y="5372130"/>
            <a:ext cx="7621651" cy="1209625"/>
          </a:xfrm>
          <a:prstGeom prst="rect">
            <a:avLst/>
          </a:prstGeom>
        </p:spPr>
      </p:pic>
      <p:sp>
        <p:nvSpPr>
          <p:cNvPr id="15" name="TextBox 13">
            <a:extLst>
              <a:ext uri="{FF2B5EF4-FFF2-40B4-BE49-F238E27FC236}">
                <a16:creationId xmlns:a16="http://schemas.microsoft.com/office/drawing/2014/main" id="{096EF645-3AD5-4EB1-8E24-429CF27CEDE3}"/>
              </a:ext>
            </a:extLst>
          </p:cNvPr>
          <p:cNvSpPr txBox="1"/>
          <p:nvPr/>
        </p:nvSpPr>
        <p:spPr>
          <a:xfrm>
            <a:off x="5132040" y="4972020"/>
            <a:ext cx="1213739"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FF"/>
                </a:solidFill>
                <a:effectLst/>
                <a:uLnTx/>
                <a:uFillTx/>
                <a:latin typeface="Arial" charset="0"/>
                <a:ea typeface="宋体" pitchFamily="2" charset="-122"/>
                <a:cs typeface="+mn-cs"/>
              </a:rPr>
              <a:t>功能仿真</a:t>
            </a:r>
          </a:p>
        </p:txBody>
      </p:sp>
      <p:sp>
        <p:nvSpPr>
          <p:cNvPr id="16" name="TextBox 13">
            <a:extLst>
              <a:ext uri="{FF2B5EF4-FFF2-40B4-BE49-F238E27FC236}">
                <a16:creationId xmlns:a16="http://schemas.microsoft.com/office/drawing/2014/main" id="{31B3B601-D537-4CE3-A5BC-43047F4C8E13}"/>
              </a:ext>
            </a:extLst>
          </p:cNvPr>
          <p:cNvSpPr txBox="1"/>
          <p:nvPr/>
        </p:nvSpPr>
        <p:spPr>
          <a:xfrm>
            <a:off x="5104234" y="6269250"/>
            <a:ext cx="1213739"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FF"/>
                </a:solidFill>
                <a:effectLst/>
                <a:uLnTx/>
                <a:uFillTx/>
                <a:latin typeface="Arial" charset="0"/>
                <a:ea typeface="宋体" pitchFamily="2" charset="-122"/>
                <a:cs typeface="+mn-cs"/>
              </a:rPr>
              <a:t>时序仿真</a:t>
            </a:r>
          </a:p>
        </p:txBody>
      </p:sp>
      <p:sp>
        <p:nvSpPr>
          <p:cNvPr id="17" name="TextBox 13">
            <a:extLst>
              <a:ext uri="{FF2B5EF4-FFF2-40B4-BE49-F238E27FC236}">
                <a16:creationId xmlns:a16="http://schemas.microsoft.com/office/drawing/2014/main" id="{852C5120-4BF9-413D-BF5C-740C594F0291}"/>
              </a:ext>
            </a:extLst>
          </p:cNvPr>
          <p:cNvSpPr txBox="1"/>
          <p:nvPr/>
        </p:nvSpPr>
        <p:spPr>
          <a:xfrm>
            <a:off x="5077493" y="3731915"/>
            <a:ext cx="1213739"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a:ln>
                  <a:noFill/>
                </a:ln>
                <a:solidFill>
                  <a:srgbClr val="0000FF"/>
                </a:solidFill>
                <a:effectLst/>
                <a:uLnTx/>
                <a:uFillTx/>
                <a:latin typeface="Arial" charset="0"/>
                <a:ea typeface="宋体" pitchFamily="2" charset="-122"/>
                <a:cs typeface="+mn-cs"/>
              </a:rPr>
              <a:t>激励信号</a:t>
            </a:r>
            <a:endParaRPr kumimoji="0" lang="zh-CN" altLang="en-US" sz="2000" b="1" i="0" u="none" strike="noStrike" kern="1200" cap="none" spc="0" normalizeH="0" baseline="0" noProof="0" dirty="0">
              <a:ln>
                <a:noFill/>
              </a:ln>
              <a:solidFill>
                <a:srgbClr val="0000FF"/>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51588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par>
                          <p:cTn id="15" fill="hold">
                            <p:stCondLst>
                              <p:cond delay="1000"/>
                            </p:stCondLst>
                            <p:childTnLst>
                              <p:par>
                                <p:cTn id="16" presetID="21" presetClass="entr" presetSubtype="1" fill="hold" grpId="0" nodeType="after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heel(1)">
                                      <p:cBhvr>
                                        <p:cTn id="18" dur="2000"/>
                                        <p:tgtEl>
                                          <p:spTgt spid="29"/>
                                        </p:tgtEl>
                                      </p:cBhvr>
                                    </p:animEffect>
                                  </p:childTnLst>
                                </p:cTn>
                              </p:par>
                            </p:childTnLst>
                          </p:cTn>
                        </p:par>
                        <p:par>
                          <p:cTn id="19" fill="hold">
                            <p:stCondLst>
                              <p:cond delay="3000"/>
                            </p:stCondLst>
                            <p:childTnLst>
                              <p:par>
                                <p:cTn id="20" presetID="10"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par>
                          <p:cTn id="26" fill="hold">
                            <p:stCondLst>
                              <p:cond delay="3500"/>
                            </p:stCondLst>
                            <p:childTnLst>
                              <p:par>
                                <p:cTn id="27" presetID="10" presetClass="entr" presetSubtype="0"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9" grpId="0" animBg="1"/>
      <p:bldP spid="15" grpId="0"/>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5" name="标题 1"/>
          <p:cNvSpPr>
            <a:spLocks noGrp="1"/>
          </p:cNvSpPr>
          <p:nvPr>
            <p:ph type="title"/>
          </p:nvPr>
        </p:nvSpPr>
        <p:spPr>
          <a:xfrm>
            <a:off x="1187624" y="116632"/>
            <a:ext cx="7288039"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4.3</a:t>
            </a:r>
            <a:r>
              <a:rPr lang="en-US" altLang="zh-CN" sz="3600" b="1" dirty="0">
                <a:solidFill>
                  <a:srgbClr val="7030A0"/>
                </a:solidFill>
                <a:latin typeface="宋体" pitchFamily="2" charset="-122"/>
              </a:rPr>
              <a:t>  </a:t>
            </a:r>
            <a:r>
              <a:rPr lang="zh-CN" altLang="en-US" sz="3600" b="1" dirty="0">
                <a:solidFill>
                  <a:srgbClr val="7030A0"/>
                </a:solidFill>
                <a:latin typeface="宋体" pitchFamily="2" charset="-122"/>
              </a:rPr>
              <a:t>引脚锁定与硬件测试</a:t>
            </a:r>
            <a:endParaRPr lang="zh-CN" altLang="en-US" sz="3600" b="1" dirty="0">
              <a:solidFill>
                <a:srgbClr val="7030A0"/>
              </a:solidFill>
              <a:latin typeface="Times New Roman" pitchFamily="18" charset="0"/>
              <a:cs typeface="Times New Roman" pitchFamily="18" charset="0"/>
            </a:endParaRPr>
          </a:p>
        </p:txBody>
      </p:sp>
      <p:sp>
        <p:nvSpPr>
          <p:cNvPr id="17" name="Rectangle 3"/>
          <p:cNvSpPr>
            <a:spLocks noChangeArrowheads="1"/>
          </p:cNvSpPr>
          <p:nvPr/>
        </p:nvSpPr>
        <p:spPr bwMode="auto">
          <a:xfrm>
            <a:off x="3419872" y="4797152"/>
            <a:ext cx="2664296"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dirty="0">
                <a:latin typeface="Times New Roman" panose="02020603050405020304" pitchFamily="18" charset="0"/>
                <a:cs typeface="Times New Roman" panose="02020603050405020304" pitchFamily="18" charset="0"/>
              </a:rPr>
              <a:t>自顶向下的设计流程</a:t>
            </a:r>
          </a:p>
        </p:txBody>
      </p:sp>
      <p:pic>
        <p:nvPicPr>
          <p:cNvPr id="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9026"/>
          <a:stretch/>
        </p:blipFill>
        <p:spPr bwMode="auto">
          <a:xfrm>
            <a:off x="1403648" y="1124744"/>
            <a:ext cx="7386573" cy="3471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6"/>
          <p:cNvSpPr>
            <a:spLocks noChangeArrowheads="1"/>
          </p:cNvSpPr>
          <p:nvPr/>
        </p:nvSpPr>
        <p:spPr bwMode="auto">
          <a:xfrm>
            <a:off x="1174750" y="5501349"/>
            <a:ext cx="7717730" cy="108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000" b="1" dirty="0">
                <a:latin typeface="Times New Roman" pitchFamily="18" charset="0"/>
                <a:cs typeface="Times New Roman" pitchFamily="18" charset="0"/>
              </a:rPr>
              <a:t>硬件验证：应将输入输出信号锁定在芯片确定的引脚上，编译下载，然后进行硬件测试。测试完成后，必须对配置芯片进行编程，完成</a:t>
            </a:r>
            <a:r>
              <a:rPr lang="en-US" altLang="zh-CN" sz="2000" b="1" dirty="0">
                <a:latin typeface="Times New Roman" pitchFamily="18" charset="0"/>
                <a:cs typeface="Times New Roman" pitchFamily="18" charset="0"/>
              </a:rPr>
              <a:t>FPGA</a:t>
            </a:r>
            <a:r>
              <a:rPr lang="zh-CN" altLang="en-US" sz="2000" b="1" dirty="0">
                <a:latin typeface="Times New Roman" pitchFamily="18" charset="0"/>
                <a:cs typeface="Times New Roman" pitchFamily="18" charset="0"/>
              </a:rPr>
              <a:t>的最终开发。</a:t>
            </a:r>
            <a:endParaRPr lang="en-US" altLang="zh-CN" sz="2000" b="1" dirty="0">
              <a:latin typeface="Times New Roman" pitchFamily="18" charset="0"/>
              <a:cs typeface="Times New Roman" pitchFamily="18" charset="0"/>
            </a:endParaRPr>
          </a:p>
        </p:txBody>
      </p:sp>
      <p:sp>
        <p:nvSpPr>
          <p:cNvPr id="2" name="矩形 1"/>
          <p:cNvSpPr/>
          <p:nvPr/>
        </p:nvSpPr>
        <p:spPr>
          <a:xfrm>
            <a:off x="6948264" y="2996952"/>
            <a:ext cx="1728192"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19</a:t>
            </a:fld>
            <a:endParaRPr lang="zh-CN" altLang="en-US" dirty="0"/>
          </a:p>
        </p:txBody>
      </p:sp>
    </p:spTree>
    <p:extLst>
      <p:ext uri="{BB962C8B-B14F-4D97-AF65-F5344CB8AC3E}">
        <p14:creationId xmlns:p14="http://schemas.microsoft.com/office/powerpoint/2010/main" val="417778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heel(1)">
                                      <p:cBhvr>
                                        <p:cTn id="15" dur="2000"/>
                                        <p:tgtEl>
                                          <p:spTgt spid="2"/>
                                        </p:tgtEl>
                                      </p:cBhvr>
                                    </p:animEffect>
                                  </p:childTnLst>
                                </p:cTn>
                              </p:par>
                            </p:childTnLst>
                          </p:cTn>
                        </p:par>
                        <p:par>
                          <p:cTn id="16" fill="hold">
                            <p:stCondLst>
                              <p:cond delay="2000"/>
                            </p:stCondLst>
                            <p:childTnLst>
                              <p:par>
                                <p:cTn id="17" presetID="9"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ssolv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6" grpId="0"/>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2</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 name="文本框 4">
            <a:extLst>
              <a:ext uri="{FF2B5EF4-FFF2-40B4-BE49-F238E27FC236}">
                <a16:creationId xmlns:a16="http://schemas.microsoft.com/office/drawing/2014/main" id="{EA888683-2D0C-4D01-99C1-B78B447E8EE1}"/>
              </a:ext>
            </a:extLst>
          </p:cNvPr>
          <p:cNvSpPr txBox="1"/>
          <p:nvPr/>
        </p:nvSpPr>
        <p:spPr>
          <a:xfrm>
            <a:off x="1485695" y="2001735"/>
            <a:ext cx="2880000" cy="864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新建工程</a:t>
            </a:r>
            <a:endPar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（选择器件、选择工具）</a:t>
            </a:r>
          </a:p>
        </p:txBody>
      </p:sp>
      <p:sp>
        <p:nvSpPr>
          <p:cNvPr id="16" name="文本框 15">
            <a:extLst>
              <a:ext uri="{FF2B5EF4-FFF2-40B4-BE49-F238E27FC236}">
                <a16:creationId xmlns:a16="http://schemas.microsoft.com/office/drawing/2014/main" id="{76D0A2CF-2752-4235-8003-8041E07C9089}"/>
              </a:ext>
            </a:extLst>
          </p:cNvPr>
          <p:cNvSpPr txBox="1"/>
          <p:nvPr/>
        </p:nvSpPr>
        <p:spPr>
          <a:xfrm>
            <a:off x="1485695" y="3442078"/>
            <a:ext cx="2880000" cy="540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设计输入（</a:t>
            </a: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Verilog</a:t>
            </a: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7" name="文本框 16">
            <a:extLst>
              <a:ext uri="{FF2B5EF4-FFF2-40B4-BE49-F238E27FC236}">
                <a16:creationId xmlns:a16="http://schemas.microsoft.com/office/drawing/2014/main" id="{CB76B6AB-F7AB-4B46-BF91-746B8B3A9D2B}"/>
              </a:ext>
            </a:extLst>
          </p:cNvPr>
          <p:cNvSpPr txBox="1"/>
          <p:nvPr/>
        </p:nvSpPr>
        <p:spPr>
          <a:xfrm>
            <a:off x="1485695" y="4558421"/>
            <a:ext cx="2880000" cy="54000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编译综合（查看</a:t>
            </a: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RTL</a:t>
            </a: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图）</a:t>
            </a:r>
          </a:p>
        </p:txBody>
      </p:sp>
      <p:sp>
        <p:nvSpPr>
          <p:cNvPr id="18" name="文本框 17">
            <a:extLst>
              <a:ext uri="{FF2B5EF4-FFF2-40B4-BE49-F238E27FC236}">
                <a16:creationId xmlns:a16="http://schemas.microsoft.com/office/drawing/2014/main" id="{4A017DD0-BD13-4376-ACEE-5844EBFF4D9E}"/>
              </a:ext>
            </a:extLst>
          </p:cNvPr>
          <p:cNvSpPr txBox="1"/>
          <p:nvPr/>
        </p:nvSpPr>
        <p:spPr>
          <a:xfrm>
            <a:off x="5652120" y="2315488"/>
            <a:ext cx="2592288" cy="54000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仿真</a:t>
            </a:r>
          </a:p>
        </p:txBody>
      </p:sp>
      <p:sp>
        <p:nvSpPr>
          <p:cNvPr id="19" name="文本框 18">
            <a:extLst>
              <a:ext uri="{FF2B5EF4-FFF2-40B4-BE49-F238E27FC236}">
                <a16:creationId xmlns:a16="http://schemas.microsoft.com/office/drawing/2014/main" id="{225009C7-1B4E-464D-A306-762633C4EF5E}"/>
              </a:ext>
            </a:extLst>
          </p:cNvPr>
          <p:cNvSpPr txBox="1"/>
          <p:nvPr/>
        </p:nvSpPr>
        <p:spPr>
          <a:xfrm>
            <a:off x="5652120" y="3442078"/>
            <a:ext cx="2592288" cy="5400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配置管脚</a:t>
            </a:r>
          </a:p>
        </p:txBody>
      </p:sp>
      <p:sp>
        <p:nvSpPr>
          <p:cNvPr id="20" name="文本框 19">
            <a:extLst>
              <a:ext uri="{FF2B5EF4-FFF2-40B4-BE49-F238E27FC236}">
                <a16:creationId xmlns:a16="http://schemas.microsoft.com/office/drawing/2014/main" id="{617E7C43-47E7-44D3-8C5E-07AA46DCD587}"/>
              </a:ext>
            </a:extLst>
          </p:cNvPr>
          <p:cNvSpPr txBox="1"/>
          <p:nvPr/>
        </p:nvSpPr>
        <p:spPr>
          <a:xfrm>
            <a:off x="5652120" y="4558421"/>
            <a:ext cx="2592288" cy="5400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下载、硬件测试</a:t>
            </a:r>
          </a:p>
        </p:txBody>
      </p:sp>
      <p:sp>
        <p:nvSpPr>
          <p:cNvPr id="21" name="Rectangle 2">
            <a:extLst>
              <a:ext uri="{FF2B5EF4-FFF2-40B4-BE49-F238E27FC236}">
                <a16:creationId xmlns:a16="http://schemas.microsoft.com/office/drawing/2014/main" id="{15CC5797-841A-47CB-8C17-8C9CD58EFF37}"/>
              </a:ext>
            </a:extLst>
          </p:cNvPr>
          <p:cNvSpPr>
            <a:spLocks noGrp="1" noChangeArrowheads="1"/>
          </p:cNvSpPr>
          <p:nvPr/>
        </p:nvSpPr>
        <p:spPr bwMode="auto">
          <a:xfrm>
            <a:off x="1174750" y="559307"/>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Quartus II</a:t>
            </a:r>
            <a:r>
              <a:rPr kumimoji="0" lang="zh-CN" altLang="en-US"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的设计流程（自顶向下）</a:t>
            </a:r>
          </a:p>
        </p:txBody>
      </p:sp>
      <p:cxnSp>
        <p:nvCxnSpPr>
          <p:cNvPr id="7" name="直接箭头连接符 6">
            <a:extLst>
              <a:ext uri="{FF2B5EF4-FFF2-40B4-BE49-F238E27FC236}">
                <a16:creationId xmlns:a16="http://schemas.microsoft.com/office/drawing/2014/main" id="{741C9CB1-0470-46CF-984A-74A797168864}"/>
              </a:ext>
            </a:extLst>
          </p:cNvPr>
          <p:cNvCxnSpPr/>
          <p:nvPr/>
        </p:nvCxnSpPr>
        <p:spPr>
          <a:xfrm>
            <a:off x="2925695" y="2865735"/>
            <a:ext cx="0" cy="5763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直接箭头连接符 22">
            <a:extLst>
              <a:ext uri="{FF2B5EF4-FFF2-40B4-BE49-F238E27FC236}">
                <a16:creationId xmlns:a16="http://schemas.microsoft.com/office/drawing/2014/main" id="{F23E787F-9CEC-4230-87D3-8E3BEDB4AAAC}"/>
              </a:ext>
            </a:extLst>
          </p:cNvPr>
          <p:cNvCxnSpPr/>
          <p:nvPr/>
        </p:nvCxnSpPr>
        <p:spPr>
          <a:xfrm>
            <a:off x="2908165" y="3982078"/>
            <a:ext cx="0" cy="5763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直接箭头连接符 23">
            <a:extLst>
              <a:ext uri="{FF2B5EF4-FFF2-40B4-BE49-F238E27FC236}">
                <a16:creationId xmlns:a16="http://schemas.microsoft.com/office/drawing/2014/main" id="{50A91F3F-1642-4944-9D07-071ACEFB8F50}"/>
              </a:ext>
            </a:extLst>
          </p:cNvPr>
          <p:cNvCxnSpPr>
            <a:cxnSpLocks/>
          </p:cNvCxnSpPr>
          <p:nvPr/>
        </p:nvCxnSpPr>
        <p:spPr>
          <a:xfrm>
            <a:off x="6948264" y="1844824"/>
            <a:ext cx="0" cy="47066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直接连接符 21">
            <a:extLst>
              <a:ext uri="{FF2B5EF4-FFF2-40B4-BE49-F238E27FC236}">
                <a16:creationId xmlns:a16="http://schemas.microsoft.com/office/drawing/2014/main" id="{D18424E7-A622-4F38-9D01-AFB10989A9AA}"/>
              </a:ext>
            </a:extLst>
          </p:cNvPr>
          <p:cNvCxnSpPr>
            <a:cxnSpLocks/>
            <a:stCxn id="17" idx="2"/>
          </p:cNvCxnSpPr>
          <p:nvPr/>
        </p:nvCxnSpPr>
        <p:spPr>
          <a:xfrm>
            <a:off x="2925695" y="5098421"/>
            <a:ext cx="0" cy="562827"/>
          </a:xfrm>
          <a:prstGeom prst="line">
            <a:avLst/>
          </a:prstGeom>
        </p:spPr>
        <p:style>
          <a:lnRef idx="2">
            <a:schemeClr val="dk1"/>
          </a:lnRef>
          <a:fillRef idx="0">
            <a:schemeClr val="dk1"/>
          </a:fillRef>
          <a:effectRef idx="1">
            <a:schemeClr val="dk1"/>
          </a:effectRef>
          <a:fontRef idx="minor">
            <a:schemeClr val="tx1"/>
          </a:fontRef>
        </p:style>
      </p:cxnSp>
      <p:cxnSp>
        <p:nvCxnSpPr>
          <p:cNvPr id="27" name="直接连接符 26">
            <a:extLst>
              <a:ext uri="{FF2B5EF4-FFF2-40B4-BE49-F238E27FC236}">
                <a16:creationId xmlns:a16="http://schemas.microsoft.com/office/drawing/2014/main" id="{EF08F8F2-1A7E-41E3-9B21-7A98F44037F8}"/>
              </a:ext>
            </a:extLst>
          </p:cNvPr>
          <p:cNvCxnSpPr>
            <a:cxnSpLocks/>
          </p:cNvCxnSpPr>
          <p:nvPr/>
        </p:nvCxnSpPr>
        <p:spPr>
          <a:xfrm>
            <a:off x="2925695" y="5661248"/>
            <a:ext cx="2098608" cy="0"/>
          </a:xfrm>
          <a:prstGeom prst="line">
            <a:avLst/>
          </a:prstGeom>
        </p:spPr>
        <p:style>
          <a:lnRef idx="2">
            <a:schemeClr val="dk1"/>
          </a:lnRef>
          <a:fillRef idx="0">
            <a:schemeClr val="dk1"/>
          </a:fillRef>
          <a:effectRef idx="1">
            <a:schemeClr val="dk1"/>
          </a:effectRef>
          <a:fontRef idx="minor">
            <a:schemeClr val="tx1"/>
          </a:fontRef>
        </p:style>
      </p:cxnSp>
      <p:cxnSp>
        <p:nvCxnSpPr>
          <p:cNvPr id="30" name="直接连接符 29">
            <a:extLst>
              <a:ext uri="{FF2B5EF4-FFF2-40B4-BE49-F238E27FC236}">
                <a16:creationId xmlns:a16="http://schemas.microsoft.com/office/drawing/2014/main" id="{2604F349-42B0-4915-905F-9EA8A99A8070}"/>
              </a:ext>
            </a:extLst>
          </p:cNvPr>
          <p:cNvCxnSpPr>
            <a:cxnSpLocks/>
          </p:cNvCxnSpPr>
          <p:nvPr/>
        </p:nvCxnSpPr>
        <p:spPr>
          <a:xfrm>
            <a:off x="5024303" y="1844824"/>
            <a:ext cx="0" cy="3816423"/>
          </a:xfrm>
          <a:prstGeom prst="line">
            <a:avLst/>
          </a:prstGeom>
        </p:spPr>
        <p:style>
          <a:lnRef idx="2">
            <a:schemeClr val="dk1"/>
          </a:lnRef>
          <a:fillRef idx="0">
            <a:schemeClr val="dk1"/>
          </a:fillRef>
          <a:effectRef idx="1">
            <a:schemeClr val="dk1"/>
          </a:effectRef>
          <a:fontRef idx="minor">
            <a:schemeClr val="tx1"/>
          </a:fontRef>
        </p:style>
      </p:cxnSp>
      <p:cxnSp>
        <p:nvCxnSpPr>
          <p:cNvPr id="32" name="直接连接符 31">
            <a:extLst>
              <a:ext uri="{FF2B5EF4-FFF2-40B4-BE49-F238E27FC236}">
                <a16:creationId xmlns:a16="http://schemas.microsoft.com/office/drawing/2014/main" id="{BCF1ED57-85E0-48CB-9329-B7FC245D623D}"/>
              </a:ext>
            </a:extLst>
          </p:cNvPr>
          <p:cNvCxnSpPr>
            <a:cxnSpLocks/>
          </p:cNvCxnSpPr>
          <p:nvPr/>
        </p:nvCxnSpPr>
        <p:spPr>
          <a:xfrm>
            <a:off x="5024303" y="1844824"/>
            <a:ext cx="1923960" cy="0"/>
          </a:xfrm>
          <a:prstGeom prst="line">
            <a:avLst/>
          </a:prstGeom>
        </p:spPr>
        <p:style>
          <a:lnRef idx="2">
            <a:schemeClr val="dk1"/>
          </a:lnRef>
          <a:fillRef idx="0">
            <a:schemeClr val="dk1"/>
          </a:fillRef>
          <a:effectRef idx="1">
            <a:schemeClr val="dk1"/>
          </a:effectRef>
          <a:fontRef idx="minor">
            <a:schemeClr val="tx1"/>
          </a:fontRef>
        </p:style>
      </p:cxnSp>
      <p:cxnSp>
        <p:nvCxnSpPr>
          <p:cNvPr id="37" name="直接箭头连接符 36">
            <a:extLst>
              <a:ext uri="{FF2B5EF4-FFF2-40B4-BE49-F238E27FC236}">
                <a16:creationId xmlns:a16="http://schemas.microsoft.com/office/drawing/2014/main" id="{59B27051-6194-456E-8D0D-2FDE8807BE37}"/>
              </a:ext>
            </a:extLst>
          </p:cNvPr>
          <p:cNvCxnSpPr/>
          <p:nvPr/>
        </p:nvCxnSpPr>
        <p:spPr>
          <a:xfrm>
            <a:off x="6948263" y="2855488"/>
            <a:ext cx="0" cy="5763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a:extLst>
              <a:ext uri="{FF2B5EF4-FFF2-40B4-BE49-F238E27FC236}">
                <a16:creationId xmlns:a16="http://schemas.microsoft.com/office/drawing/2014/main" id="{5080057C-3F4D-4271-85DF-688A2D6FFB4B}"/>
              </a:ext>
            </a:extLst>
          </p:cNvPr>
          <p:cNvCxnSpPr/>
          <p:nvPr/>
        </p:nvCxnSpPr>
        <p:spPr>
          <a:xfrm>
            <a:off x="6948263" y="3982077"/>
            <a:ext cx="0" cy="5763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852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up)">
                                      <p:cBhvr>
                                        <p:cTn id="21" dur="500"/>
                                        <p:tgtEl>
                                          <p:spTgt spid="23"/>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up)">
                                      <p:cBhvr>
                                        <p:cTn id="30" dur="500"/>
                                        <p:tgtEl>
                                          <p:spTgt spid="22"/>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500"/>
                                        <p:tgtEl>
                                          <p:spTgt spid="27"/>
                                        </p:tgtEl>
                                      </p:cBhvr>
                                    </p:animEffect>
                                  </p:childTnLst>
                                </p:cTn>
                              </p:par>
                            </p:childTnLst>
                          </p:cTn>
                        </p:par>
                        <p:par>
                          <p:cTn id="35" fill="hold">
                            <p:stCondLst>
                              <p:cond delay="1000"/>
                            </p:stCondLst>
                            <p:childTnLst>
                              <p:par>
                                <p:cTn id="36" presetID="22" presetClass="entr" presetSubtype="4" fill="hold" nodeType="after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wipe(down)">
                                      <p:cBhvr>
                                        <p:cTn id="38" dur="500"/>
                                        <p:tgtEl>
                                          <p:spTgt spid="30"/>
                                        </p:tgtEl>
                                      </p:cBhvr>
                                    </p:animEffect>
                                  </p:childTnLst>
                                </p:cTn>
                              </p:par>
                            </p:childTnLst>
                          </p:cTn>
                        </p:par>
                        <p:par>
                          <p:cTn id="39" fill="hold">
                            <p:stCondLst>
                              <p:cond delay="1500"/>
                            </p:stCondLst>
                            <p:childTnLst>
                              <p:par>
                                <p:cTn id="40" presetID="22" presetClass="entr" presetSubtype="8" fill="hold" nodeType="after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left)">
                                      <p:cBhvr>
                                        <p:cTn id="42" dur="500"/>
                                        <p:tgtEl>
                                          <p:spTgt spid="32"/>
                                        </p:tgtEl>
                                      </p:cBhvr>
                                    </p:animEffect>
                                  </p:childTnLst>
                                </p:cTn>
                              </p:par>
                            </p:childTnLst>
                          </p:cTn>
                        </p:par>
                        <p:par>
                          <p:cTn id="43" fill="hold">
                            <p:stCondLst>
                              <p:cond delay="2000"/>
                            </p:stCondLst>
                            <p:childTnLst>
                              <p:par>
                                <p:cTn id="44" presetID="22" presetClass="entr" presetSubtype="1" fill="hold" nodeType="after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up)">
                                      <p:cBhvr>
                                        <p:cTn id="46" dur="500"/>
                                        <p:tgtEl>
                                          <p:spTgt spid="24"/>
                                        </p:tgtEl>
                                      </p:cBhvr>
                                    </p:animEffect>
                                  </p:childTnLst>
                                </p:cTn>
                              </p:par>
                            </p:childTnLst>
                          </p:cTn>
                        </p:par>
                        <p:par>
                          <p:cTn id="47" fill="hold">
                            <p:stCondLst>
                              <p:cond delay="2500"/>
                            </p:stCondLst>
                            <p:childTnLst>
                              <p:par>
                                <p:cTn id="48" presetID="10" presetClass="entr" presetSubtype="0"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up)">
                                      <p:cBhvr>
                                        <p:cTn id="55" dur="500"/>
                                        <p:tgtEl>
                                          <p:spTgt spid="37"/>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wipe(up)">
                                      <p:cBhvr>
                                        <p:cTn id="64" dur="500"/>
                                        <p:tgtEl>
                                          <p:spTgt spid="38"/>
                                        </p:tgtEl>
                                      </p:cBhvr>
                                    </p:animEffect>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P spid="17" grpId="0" animBg="1"/>
      <p:bldP spid="18" grpId="0" animBg="1"/>
      <p:bldP spid="19" grpId="0" animBg="1"/>
      <p:bldP spid="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415291"/>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§4.3.1 </a:t>
            </a:r>
            <a:r>
              <a:rPr lang="zh-CN" altLang="en-US" sz="3000" b="1" dirty="0">
                <a:solidFill>
                  <a:srgbClr val="000000"/>
                </a:solidFill>
                <a:latin typeface="Times New Roman" pitchFamily="18" charset="0"/>
                <a:cs typeface="Times New Roman" pitchFamily="18" charset="0"/>
              </a:rPr>
              <a:t>引脚锁定</a:t>
            </a:r>
          </a:p>
        </p:txBody>
      </p:sp>
      <p:sp>
        <p:nvSpPr>
          <p:cNvPr id="9" name="矩形 6"/>
          <p:cNvSpPr>
            <a:spLocks noChangeArrowheads="1"/>
          </p:cNvSpPr>
          <p:nvPr/>
        </p:nvSpPr>
        <p:spPr bwMode="auto">
          <a:xfrm>
            <a:off x="1246758" y="1124744"/>
            <a:ext cx="7501706"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400" b="1" dirty="0">
                <a:latin typeface="Times New Roman" pitchFamily="18" charset="0"/>
                <a:cs typeface="Times New Roman" pitchFamily="18" charset="0"/>
              </a:rPr>
              <a:t>假定选择</a:t>
            </a:r>
            <a:r>
              <a:rPr lang="en-US" altLang="zh-CN" sz="2400" b="1" dirty="0">
                <a:latin typeface="Times New Roman" pitchFamily="18" charset="0"/>
                <a:cs typeface="Times New Roman" pitchFamily="18" charset="0"/>
              </a:rPr>
              <a:t>KX-3C55F+</a:t>
            </a:r>
            <a:r>
              <a:rPr lang="zh-CN" altLang="en-US" sz="2400" b="1" dirty="0">
                <a:latin typeface="Times New Roman" pitchFamily="18" charset="0"/>
                <a:cs typeface="Times New Roman" pitchFamily="18" charset="0"/>
              </a:rPr>
              <a:t>核心板系统完成</a:t>
            </a:r>
            <a:r>
              <a:rPr lang="en-US" altLang="zh-CN" sz="2400" b="1" dirty="0">
                <a:latin typeface="Times New Roman" pitchFamily="18" charset="0"/>
                <a:cs typeface="Times New Roman" pitchFamily="18" charset="0"/>
              </a:rPr>
              <a:t>4</a:t>
            </a:r>
            <a:r>
              <a:rPr lang="zh-CN" altLang="en-US" sz="2400" b="1" dirty="0">
                <a:latin typeface="Times New Roman" pitchFamily="18" charset="0"/>
                <a:cs typeface="Times New Roman" pitchFamily="18" charset="0"/>
              </a:rPr>
              <a:t>位乘法器实验。最右上</a:t>
            </a:r>
            <a:r>
              <a:rPr lang="en-US" altLang="zh-CN" sz="2400" b="1" dirty="0">
                <a:latin typeface="Times New Roman" pitchFamily="18" charset="0"/>
                <a:cs typeface="Times New Roman" pitchFamily="18" charset="0"/>
              </a:rPr>
              <a:t>10</a:t>
            </a:r>
            <a:r>
              <a:rPr lang="zh-CN" altLang="en-US" sz="2400" b="1" dirty="0">
                <a:latin typeface="Times New Roman" pitchFamily="18" charset="0"/>
                <a:cs typeface="Times New Roman" pitchFamily="18" charset="0"/>
              </a:rPr>
              <a:t>芯座的</a:t>
            </a:r>
            <a:r>
              <a:rPr lang="en-US" altLang="zh-CN" sz="2400" b="1" dirty="0">
                <a:latin typeface="Times New Roman" pitchFamily="18" charset="0"/>
                <a:cs typeface="Times New Roman" pitchFamily="18" charset="0"/>
              </a:rPr>
              <a:t>8</a:t>
            </a:r>
            <a:r>
              <a:rPr lang="zh-CN" altLang="en-US" sz="2400" b="1" dirty="0">
                <a:latin typeface="Times New Roman" pitchFamily="18" charset="0"/>
                <a:cs typeface="Times New Roman" pitchFamily="18" charset="0"/>
              </a:rPr>
              <a:t>个</a:t>
            </a:r>
            <a:r>
              <a:rPr lang="en-US" altLang="zh-CN" sz="2400" b="1" dirty="0">
                <a:latin typeface="Times New Roman" pitchFamily="18" charset="0"/>
                <a:cs typeface="Times New Roman" pitchFamily="18" charset="0"/>
              </a:rPr>
              <a:t>I/O</a:t>
            </a:r>
            <a:r>
              <a:rPr lang="zh-CN" altLang="en-US" sz="2400" b="1" dirty="0">
                <a:latin typeface="Times New Roman" pitchFamily="18" charset="0"/>
                <a:cs typeface="Times New Roman" pitchFamily="18" charset="0"/>
              </a:rPr>
              <a:t>输入乘数</a:t>
            </a:r>
            <a:r>
              <a:rPr lang="en-US" altLang="zh-CN" sz="2400" b="1" dirty="0">
                <a:latin typeface="Times New Roman" pitchFamily="18" charset="0"/>
                <a:cs typeface="Times New Roman" pitchFamily="18" charset="0"/>
              </a:rPr>
              <a:t>A[4:1]</a:t>
            </a:r>
            <a:r>
              <a:rPr lang="zh-CN" altLang="en-US" sz="2400" b="1" dirty="0">
                <a:latin typeface="Times New Roman" pitchFamily="18" charset="0"/>
                <a:cs typeface="Times New Roman" pitchFamily="18" charset="0"/>
              </a:rPr>
              <a:t>和被乘数</a:t>
            </a:r>
            <a:r>
              <a:rPr lang="en-US" altLang="zh-CN" sz="2400" b="1" dirty="0">
                <a:latin typeface="Times New Roman" pitchFamily="18" charset="0"/>
                <a:cs typeface="Times New Roman" pitchFamily="18" charset="0"/>
              </a:rPr>
              <a:t>B[4:1]</a:t>
            </a:r>
            <a:r>
              <a:rPr lang="zh-CN" altLang="en-US" sz="2400" b="1" dirty="0">
                <a:latin typeface="Times New Roman" pitchFamily="18" charset="0"/>
                <a:cs typeface="Times New Roman" pitchFamily="18" charset="0"/>
              </a:rPr>
              <a:t>，此座左侧的</a:t>
            </a:r>
            <a:r>
              <a:rPr lang="en-US" altLang="zh-CN" sz="2400" b="1" dirty="0">
                <a:latin typeface="Times New Roman" pitchFamily="18" charset="0"/>
                <a:cs typeface="Times New Roman" pitchFamily="18" charset="0"/>
              </a:rPr>
              <a:t>10</a:t>
            </a:r>
            <a:r>
              <a:rPr lang="zh-CN" altLang="en-US" sz="2400" b="1" dirty="0">
                <a:latin typeface="Times New Roman" pitchFamily="18" charset="0"/>
                <a:cs typeface="Times New Roman" pitchFamily="18" charset="0"/>
              </a:rPr>
              <a:t>芯座的</a:t>
            </a:r>
            <a:r>
              <a:rPr lang="en-US" altLang="zh-CN" sz="2400" b="1" dirty="0">
                <a:latin typeface="Times New Roman" pitchFamily="18" charset="0"/>
                <a:cs typeface="Times New Roman" pitchFamily="18" charset="0"/>
              </a:rPr>
              <a:t>8</a:t>
            </a:r>
            <a:r>
              <a:rPr lang="zh-CN" altLang="en-US" sz="2400" b="1" dirty="0">
                <a:latin typeface="Times New Roman" pitchFamily="18" charset="0"/>
                <a:cs typeface="Times New Roman" pitchFamily="18" charset="0"/>
              </a:rPr>
              <a:t>个</a:t>
            </a:r>
            <a:r>
              <a:rPr lang="en-US" altLang="zh-CN" sz="2400" b="1" dirty="0">
                <a:latin typeface="Times New Roman" pitchFamily="18" charset="0"/>
                <a:cs typeface="Times New Roman" pitchFamily="18" charset="0"/>
              </a:rPr>
              <a:t>I/O</a:t>
            </a:r>
            <a:r>
              <a:rPr lang="zh-CN" altLang="en-US" sz="2400" b="1" dirty="0">
                <a:latin typeface="Times New Roman" pitchFamily="18" charset="0"/>
                <a:cs typeface="Times New Roman" pitchFamily="18" charset="0"/>
              </a:rPr>
              <a:t>输出乘积</a:t>
            </a:r>
            <a:r>
              <a:rPr lang="en-US" altLang="zh-CN" sz="2400" b="1" dirty="0">
                <a:latin typeface="Times New Roman" pitchFamily="18" charset="0"/>
                <a:cs typeface="Times New Roman" pitchFamily="18" charset="0"/>
              </a:rPr>
              <a:t>R[8:1]</a:t>
            </a:r>
            <a:r>
              <a:rPr lang="zh-CN" altLang="en-US" sz="2400" b="1" dirty="0">
                <a:latin typeface="Times New Roman" pitchFamily="18" charset="0"/>
                <a:cs typeface="Times New Roman" pitchFamily="18" charset="0"/>
              </a:rPr>
              <a:t>。</a:t>
            </a:r>
            <a:endParaRPr lang="en-US" altLang="zh-CN" sz="2400" b="1" dirty="0">
              <a:latin typeface="Times New Roman" pitchFamily="18" charset="0"/>
              <a:cs typeface="Times New Roman" pitchFamily="18" charset="0"/>
            </a:endParaRPr>
          </a:p>
        </p:txBody>
      </p:sp>
      <p:sp>
        <p:nvSpPr>
          <p:cNvPr id="5" name="矩形 6"/>
          <p:cNvSpPr>
            <a:spLocks noChangeArrowheads="1"/>
          </p:cNvSpPr>
          <p:nvPr/>
        </p:nvSpPr>
        <p:spPr bwMode="auto">
          <a:xfrm>
            <a:off x="1174750" y="2477795"/>
            <a:ext cx="7717730" cy="1286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1</a:t>
            </a:r>
            <a:r>
              <a:rPr lang="zh-CN" altLang="en-US" sz="2200" b="1" dirty="0">
                <a:latin typeface="Times New Roman" pitchFamily="18" charset="0"/>
                <a:cs typeface="Times New Roman" pitchFamily="18" charset="0"/>
              </a:rPr>
              <a:t>）</a:t>
            </a:r>
            <a:r>
              <a:rPr lang="zh-CN" altLang="en-US" sz="2200" b="1" dirty="0">
                <a:solidFill>
                  <a:srgbClr val="0000FF"/>
                </a:solidFill>
                <a:latin typeface="Times New Roman" pitchFamily="18" charset="0"/>
                <a:cs typeface="Times New Roman" pitchFamily="18" charset="0"/>
              </a:rPr>
              <a:t>打开工程</a:t>
            </a:r>
            <a:r>
              <a:rPr lang="zh-CN" altLang="en-US" sz="2200" b="1" dirty="0">
                <a:latin typeface="Times New Roman" pitchFamily="18" charset="0"/>
                <a:cs typeface="Times New Roman" pitchFamily="18" charset="0"/>
              </a:rPr>
              <a:t>：</a:t>
            </a:r>
            <a:r>
              <a:rPr lang="en-US" altLang="zh-CN" sz="2200" b="1" dirty="0" err="1">
                <a:latin typeface="Times New Roman" pitchFamily="18" charset="0"/>
                <a:cs typeface="Times New Roman" pitchFamily="18" charset="0"/>
              </a:rPr>
              <a:t>File→Open</a:t>
            </a:r>
            <a:r>
              <a:rPr lang="en-US" altLang="zh-CN" sz="2200" b="1" dirty="0">
                <a:latin typeface="Times New Roman" pitchFamily="18" charset="0"/>
                <a:cs typeface="Times New Roman" pitchFamily="18" charset="0"/>
              </a:rPr>
              <a:t> Project</a:t>
            </a:r>
            <a:r>
              <a:rPr lang="zh-CN" altLang="en-US" sz="2200" b="1" dirty="0">
                <a:latin typeface="Times New Roman" pitchFamily="18" charset="0"/>
                <a:cs typeface="Times New Roman" pitchFamily="18" charset="0"/>
              </a:rPr>
              <a:t>，单击已建立的工程文件。</a:t>
            </a: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2</a:t>
            </a:r>
            <a:r>
              <a:rPr lang="zh-CN" altLang="en-US" sz="2200" b="1" dirty="0">
                <a:latin typeface="Times New Roman" pitchFamily="18" charset="0"/>
                <a:cs typeface="Times New Roman" pitchFamily="18" charset="0"/>
              </a:rPr>
              <a:t>）</a:t>
            </a:r>
            <a:r>
              <a:rPr lang="zh-CN" altLang="en-US" sz="2200" b="1" dirty="0">
                <a:solidFill>
                  <a:srgbClr val="0000FF"/>
                </a:solidFill>
                <a:latin typeface="Times New Roman" pitchFamily="18" charset="0"/>
                <a:cs typeface="Times New Roman" pitchFamily="18" charset="0"/>
              </a:rPr>
              <a:t>进入</a:t>
            </a:r>
            <a:r>
              <a:rPr lang="en-US" altLang="zh-CN" sz="2200" b="1" dirty="0">
                <a:solidFill>
                  <a:srgbClr val="0000FF"/>
                </a:solidFill>
                <a:latin typeface="Times New Roman" pitchFamily="18" charset="0"/>
                <a:cs typeface="Times New Roman" pitchFamily="18" charset="0"/>
              </a:rPr>
              <a:t>Assignment Editor</a:t>
            </a:r>
            <a:r>
              <a:rPr lang="zh-CN" altLang="en-US" sz="2200" b="1" dirty="0">
                <a:solidFill>
                  <a:srgbClr val="0000FF"/>
                </a:solidFill>
                <a:latin typeface="Times New Roman" pitchFamily="18" charset="0"/>
                <a:cs typeface="Times New Roman" pitchFamily="18" charset="0"/>
              </a:rPr>
              <a:t>编辑窗口</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Assignments→ Assignment Editor</a:t>
            </a:r>
            <a:r>
              <a:rPr lang="zh-CN" altLang="en-US" sz="2200" b="1" dirty="0">
                <a:latin typeface="Times New Roman" pitchFamily="18" charset="0"/>
                <a:cs typeface="Times New Roman" pitchFamily="18" charset="0"/>
              </a:rPr>
              <a:t>，在</a:t>
            </a:r>
            <a:r>
              <a:rPr lang="en-US" altLang="zh-CN" sz="2200" b="1" dirty="0">
                <a:latin typeface="Times New Roman" pitchFamily="18" charset="0"/>
                <a:cs typeface="Times New Roman" pitchFamily="18" charset="0"/>
              </a:rPr>
              <a:t>Category</a:t>
            </a:r>
            <a:r>
              <a:rPr lang="zh-CN" altLang="en-US" sz="2200" b="1" dirty="0">
                <a:latin typeface="Times New Roman" pitchFamily="18" charset="0"/>
                <a:cs typeface="Times New Roman" pitchFamily="18" charset="0"/>
              </a:rPr>
              <a:t>列表框中选择</a:t>
            </a:r>
            <a:r>
              <a:rPr lang="en-US" altLang="zh-CN" sz="2200" b="1" dirty="0">
                <a:latin typeface="Times New Roman" pitchFamily="18" charset="0"/>
                <a:cs typeface="Times New Roman" pitchFamily="18" charset="0"/>
              </a:rPr>
              <a:t>Locations</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p:txBody>
      </p:sp>
      <p:pic>
        <p:nvPicPr>
          <p:cNvPr id="6" name="Picture 10"/>
          <p:cNvPicPr>
            <a:picLocks noChangeAspect="1" noChangeArrowheads="1"/>
          </p:cNvPicPr>
          <p:nvPr/>
        </p:nvPicPr>
        <p:blipFill rotWithShape="1">
          <a:blip r:embed="rId3">
            <a:extLst>
              <a:ext uri="{28A0092B-C50C-407E-A947-70E740481C1C}">
                <a14:useLocalDpi xmlns:a14="http://schemas.microsoft.com/office/drawing/2010/main" val="0"/>
              </a:ext>
            </a:extLst>
          </a:blip>
          <a:srcRect b="13926"/>
          <a:stretch/>
        </p:blipFill>
        <p:spPr bwMode="auto">
          <a:xfrm>
            <a:off x="1426762" y="3764301"/>
            <a:ext cx="7033670" cy="2676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3"/>
          <p:cNvSpPr>
            <a:spLocks noChangeArrowheads="1"/>
          </p:cNvSpPr>
          <p:nvPr/>
        </p:nvSpPr>
        <p:spPr bwMode="auto">
          <a:xfrm>
            <a:off x="4283968" y="4071914"/>
            <a:ext cx="3528392" cy="406330"/>
          </a:xfrm>
          <a:prstGeom prst="rect">
            <a:avLst/>
          </a:prstGeom>
          <a:ln/>
        </p:spPr>
        <p:style>
          <a:lnRef idx="3">
            <a:schemeClr val="lt1"/>
          </a:lnRef>
          <a:fillRef idx="1">
            <a:schemeClr val="accent4"/>
          </a:fillRef>
          <a:effectRef idx="1">
            <a:schemeClr val="accent4"/>
          </a:effectRef>
          <a:fontRef idx="minor">
            <a:schemeClr val="lt1"/>
          </a:fontRef>
        </p:style>
        <p:txBody>
          <a:bodyPr wrap="square" anchor="ctr">
            <a:spAutoFit/>
          </a:bodyPr>
          <a:lstStyle/>
          <a:p>
            <a:pPr algn="ctr">
              <a:lnSpc>
                <a:spcPct val="110000"/>
              </a:lnSpc>
              <a:spcAft>
                <a:spcPts val="600"/>
              </a:spcAft>
            </a:pPr>
            <a:r>
              <a:rPr lang="en-US" altLang="zh-CN" sz="2000" b="1" dirty="0">
                <a:latin typeface="Times New Roman" panose="02020603050405020304" pitchFamily="18" charset="0"/>
                <a:cs typeface="Times New Roman" panose="02020603050405020304" pitchFamily="18" charset="0"/>
              </a:rPr>
              <a:t>Assignment Editor</a:t>
            </a:r>
            <a:r>
              <a:rPr lang="zh-CN" altLang="en-US" sz="2000" b="1" dirty="0">
                <a:latin typeface="Times New Roman" panose="02020603050405020304" pitchFamily="18" charset="0"/>
                <a:cs typeface="Times New Roman" panose="02020603050405020304" pitchFamily="18" charset="0"/>
              </a:rPr>
              <a:t>编辑窗口</a:t>
            </a:r>
          </a:p>
        </p:txBody>
      </p:sp>
      <p:sp>
        <p:nvSpPr>
          <p:cNvPr id="10" name="矩形 9"/>
          <p:cNvSpPr/>
          <p:nvPr/>
        </p:nvSpPr>
        <p:spPr>
          <a:xfrm>
            <a:off x="2483768" y="4041096"/>
            <a:ext cx="875653" cy="25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20</a:t>
            </a:fld>
            <a:endParaRPr lang="zh-CN" altLang="en-US" dirty="0"/>
          </a:p>
        </p:txBody>
      </p:sp>
    </p:spTree>
    <p:extLst>
      <p:ext uri="{BB962C8B-B14F-4D97-AF65-F5344CB8AC3E}">
        <p14:creationId xmlns:p14="http://schemas.microsoft.com/office/powerpoint/2010/main" val="339085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dissolve">
                                      <p:cBhvr>
                                        <p:cTn id="14" dur="500"/>
                                        <p:tgtEl>
                                          <p:spTgt spid="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dissolve">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dissolve">
                                      <p:cBhvr>
                                        <p:cTn id="24" dur="500"/>
                                        <p:tgtEl>
                                          <p:spTgt spid="5">
                                            <p:txEl>
                                              <p:pRg st="1" end="1"/>
                                            </p:txEl>
                                          </p:spTgt>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par>
                          <p:cTn id="29" fill="hold">
                            <p:stCondLst>
                              <p:cond delay="1000"/>
                            </p:stCondLst>
                            <p:childTnLst>
                              <p:par>
                                <p:cTn id="30" presetID="2" presetClass="entr" presetSubtype="4"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heel(1)">
                                      <p:cBhvr>
                                        <p:cTn id="3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14" name="Picture 10"/>
          <p:cNvPicPr>
            <a:picLocks noChangeAspect="1" noChangeArrowheads="1"/>
          </p:cNvPicPr>
          <p:nvPr/>
        </p:nvPicPr>
        <p:blipFill rotWithShape="1">
          <a:blip r:embed="rId3">
            <a:extLst>
              <a:ext uri="{28A0092B-C50C-407E-A947-70E740481C1C}">
                <a14:useLocalDpi xmlns:a14="http://schemas.microsoft.com/office/drawing/2010/main" val="0"/>
              </a:ext>
            </a:extLst>
          </a:blip>
          <a:srcRect b="13926"/>
          <a:stretch/>
        </p:blipFill>
        <p:spPr bwMode="auto">
          <a:xfrm>
            <a:off x="1426762" y="3764301"/>
            <a:ext cx="7033670" cy="2676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矩形 14"/>
          <p:cNvSpPr/>
          <p:nvPr/>
        </p:nvSpPr>
        <p:spPr>
          <a:xfrm>
            <a:off x="4067944" y="5769288"/>
            <a:ext cx="2304256" cy="25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3"/>
          <p:cNvSpPr>
            <a:spLocks noChangeArrowheads="1"/>
          </p:cNvSpPr>
          <p:nvPr/>
        </p:nvSpPr>
        <p:spPr bwMode="auto">
          <a:xfrm>
            <a:off x="4283968" y="4071914"/>
            <a:ext cx="3528392" cy="406330"/>
          </a:xfrm>
          <a:prstGeom prst="rect">
            <a:avLst/>
          </a:prstGeom>
          <a:ln/>
        </p:spPr>
        <p:style>
          <a:lnRef idx="3">
            <a:schemeClr val="lt1"/>
          </a:lnRef>
          <a:fillRef idx="1">
            <a:schemeClr val="accent4"/>
          </a:fillRef>
          <a:effectRef idx="1">
            <a:schemeClr val="accent4"/>
          </a:effectRef>
          <a:fontRef idx="minor">
            <a:schemeClr val="lt1"/>
          </a:fontRef>
        </p:style>
        <p:txBody>
          <a:bodyPr wrap="square" anchor="ctr">
            <a:spAutoFit/>
          </a:bodyPr>
          <a:lstStyle/>
          <a:p>
            <a:pPr algn="ctr">
              <a:lnSpc>
                <a:spcPct val="110000"/>
              </a:lnSpc>
              <a:spcAft>
                <a:spcPts val="600"/>
              </a:spcAft>
            </a:pPr>
            <a:r>
              <a:rPr lang="en-US" altLang="zh-CN" sz="2000" b="1" dirty="0">
                <a:latin typeface="Times New Roman" panose="02020603050405020304" pitchFamily="18" charset="0"/>
                <a:cs typeface="Times New Roman" panose="02020603050405020304" pitchFamily="18" charset="0"/>
              </a:rPr>
              <a:t>Assignment Editor</a:t>
            </a:r>
            <a:r>
              <a:rPr lang="zh-CN" altLang="en-US" sz="2000" b="1" dirty="0">
                <a:latin typeface="Times New Roman" panose="02020603050405020304" pitchFamily="18" charset="0"/>
                <a:cs typeface="Times New Roman" panose="02020603050405020304" pitchFamily="18" charset="0"/>
              </a:rPr>
              <a:t>编辑窗口</a:t>
            </a:r>
          </a:p>
        </p:txBody>
      </p:sp>
      <p:sp>
        <p:nvSpPr>
          <p:cNvPr id="17" name="矩形 16"/>
          <p:cNvSpPr/>
          <p:nvPr/>
        </p:nvSpPr>
        <p:spPr>
          <a:xfrm>
            <a:off x="2483768" y="4041096"/>
            <a:ext cx="875653" cy="25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2"/>
          <p:cNvSpPr>
            <a:spLocks noGrp="1" noChangeArrowheads="1"/>
          </p:cNvSpPr>
          <p:nvPr/>
        </p:nvSpPr>
        <p:spPr bwMode="auto">
          <a:xfrm>
            <a:off x="1174750" y="415291"/>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§4.3.1 </a:t>
            </a:r>
            <a:r>
              <a:rPr lang="zh-CN" altLang="en-US" sz="3000" b="1" dirty="0">
                <a:solidFill>
                  <a:srgbClr val="000000"/>
                </a:solidFill>
                <a:latin typeface="Times New Roman" pitchFamily="18" charset="0"/>
                <a:cs typeface="Times New Roman" pitchFamily="18" charset="0"/>
              </a:rPr>
              <a:t>引脚锁定</a:t>
            </a:r>
          </a:p>
        </p:txBody>
      </p:sp>
      <p:sp>
        <p:nvSpPr>
          <p:cNvPr id="5" name="矩形 6"/>
          <p:cNvSpPr>
            <a:spLocks noChangeArrowheads="1"/>
          </p:cNvSpPr>
          <p:nvPr/>
        </p:nvSpPr>
        <p:spPr bwMode="auto">
          <a:xfrm>
            <a:off x="1174750" y="1052736"/>
            <a:ext cx="7717730" cy="158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3</a:t>
            </a:r>
            <a:r>
              <a:rPr lang="zh-CN" altLang="en-US" sz="2200" b="1" dirty="0">
                <a:latin typeface="Times New Roman" pitchFamily="18" charset="0"/>
                <a:cs typeface="Times New Roman" pitchFamily="18" charset="0"/>
              </a:rPr>
              <a:t>）</a:t>
            </a:r>
            <a:r>
              <a:rPr lang="zh-CN" altLang="en-US" sz="2200" b="1" dirty="0">
                <a:solidFill>
                  <a:srgbClr val="0000FF"/>
                </a:solidFill>
                <a:latin typeface="Times New Roman" pitchFamily="18" charset="0"/>
                <a:cs typeface="Times New Roman" pitchFamily="18" charset="0"/>
              </a:rPr>
              <a:t>选择需要锁定引脚的信号</a:t>
            </a:r>
            <a:r>
              <a:rPr lang="zh-CN" altLang="en-US" sz="2200" b="1" dirty="0">
                <a:latin typeface="Times New Roman" pitchFamily="18" charset="0"/>
                <a:cs typeface="Times New Roman" pitchFamily="18" charset="0"/>
              </a:rPr>
              <a:t>：双击</a:t>
            </a:r>
            <a:r>
              <a:rPr lang="en-US" altLang="zh-CN" sz="2200" b="1" dirty="0">
                <a:latin typeface="Times New Roman" pitchFamily="18" charset="0"/>
                <a:cs typeface="Times New Roman" pitchFamily="18" charset="0"/>
              </a:rPr>
              <a:t>TO</a:t>
            </a:r>
            <a:r>
              <a:rPr lang="zh-CN" altLang="en-US" sz="2200" b="1" dirty="0">
                <a:latin typeface="Times New Roman" pitchFamily="18" charset="0"/>
                <a:cs typeface="Times New Roman" pitchFamily="18" charset="0"/>
              </a:rPr>
              <a:t>栏的</a:t>
            </a:r>
            <a:r>
              <a:rPr lang="en-US" altLang="zh-CN" sz="2200" b="1" dirty="0">
                <a:latin typeface="Times New Roman" pitchFamily="18" charset="0"/>
                <a:cs typeface="Times New Roman" pitchFamily="18" charset="0"/>
              </a:rPr>
              <a:t>&lt;&lt;new&gt;&gt;</a:t>
            </a:r>
            <a:r>
              <a:rPr lang="zh-CN" altLang="en-US" sz="2200" b="1" dirty="0">
                <a:latin typeface="Times New Roman" pitchFamily="18" charset="0"/>
                <a:cs typeface="Times New Roman" pitchFamily="18" charset="0"/>
              </a:rPr>
              <a:t>，选择</a:t>
            </a:r>
            <a:r>
              <a:rPr lang="en-US" altLang="zh-CN" sz="2200" b="1" dirty="0">
                <a:latin typeface="Times New Roman" pitchFamily="18" charset="0"/>
                <a:cs typeface="Times New Roman" pitchFamily="18" charset="0"/>
              </a:rPr>
              <a:t>Node Finder</a:t>
            </a:r>
            <a:r>
              <a:rPr lang="zh-CN" altLang="en-US" sz="2200" b="1" dirty="0">
                <a:latin typeface="Times New Roman" pitchFamily="18" charset="0"/>
                <a:cs typeface="Times New Roman" pitchFamily="18" charset="0"/>
              </a:rPr>
              <a:t>。单击</a:t>
            </a:r>
            <a:r>
              <a:rPr lang="en-US" altLang="zh-CN" sz="2200" b="1" dirty="0">
                <a:latin typeface="Times New Roman" pitchFamily="18" charset="0"/>
                <a:cs typeface="Times New Roman" pitchFamily="18" charset="0"/>
              </a:rPr>
              <a:t>List</a:t>
            </a:r>
            <a:r>
              <a:rPr lang="zh-CN" altLang="en-US" sz="2200" b="1" dirty="0">
                <a:latin typeface="Times New Roman" pitchFamily="18" charset="0"/>
                <a:cs typeface="Times New Roman" pitchFamily="18" charset="0"/>
              </a:rPr>
              <a:t>按钮，双击左栏需锁定的信号名，信号跳到右栏，单击</a:t>
            </a:r>
            <a:r>
              <a:rPr lang="en-US" altLang="zh-CN" sz="2200" b="1" dirty="0">
                <a:latin typeface="Times New Roman" pitchFamily="18" charset="0"/>
                <a:cs typeface="Times New Roman" pitchFamily="18" charset="0"/>
              </a:rPr>
              <a:t>OK</a:t>
            </a:r>
            <a:r>
              <a:rPr lang="zh-CN" altLang="en-US" sz="2200" b="1" dirty="0">
                <a:latin typeface="Times New Roman" pitchFamily="18" charset="0"/>
                <a:cs typeface="Times New Roman" pitchFamily="18" charset="0"/>
              </a:rPr>
              <a:t>，这些信号名进入信号编辑栏。在此表框中分别键入需要锁定的端口引脚名。</a:t>
            </a:r>
            <a:endParaRPr lang="en-US" altLang="zh-CN" sz="2200" b="1" dirty="0">
              <a:latin typeface="Times New Roman" pitchFamily="18" charset="0"/>
              <a:cs typeface="Times New Roman" pitchFamily="18" charset="0"/>
            </a:endParaRPr>
          </a:p>
        </p:txBody>
      </p:sp>
      <p:pic>
        <p:nvPicPr>
          <p:cNvPr id="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b="10225"/>
          <a:stretch/>
        </p:blipFill>
        <p:spPr bwMode="auto">
          <a:xfrm>
            <a:off x="899592" y="2636912"/>
            <a:ext cx="5428571" cy="3356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b="9566"/>
          <a:stretch/>
        </p:blipFill>
        <p:spPr bwMode="auto">
          <a:xfrm>
            <a:off x="6475233" y="2636912"/>
            <a:ext cx="2345239" cy="3369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5496548" y="2924944"/>
            <a:ext cx="437826" cy="25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右箭头 1"/>
          <p:cNvSpPr/>
          <p:nvPr/>
        </p:nvSpPr>
        <p:spPr>
          <a:xfrm>
            <a:off x="3347864" y="4074619"/>
            <a:ext cx="576064" cy="247171"/>
          </a:xfrm>
          <a:prstGeom prst="rightArrow">
            <a:avLst/>
          </a:prstGeom>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2" name="Rectangle 3"/>
          <p:cNvSpPr>
            <a:spLocks noChangeArrowheads="1"/>
          </p:cNvSpPr>
          <p:nvPr/>
        </p:nvSpPr>
        <p:spPr bwMode="auto">
          <a:xfrm>
            <a:off x="6882034" y="2835500"/>
            <a:ext cx="1650406" cy="430887"/>
          </a:xfrm>
          <a:prstGeom prst="rect">
            <a:avLst/>
          </a:prstGeom>
          <a:ln/>
        </p:spPr>
        <p:style>
          <a:lnRef idx="3">
            <a:schemeClr val="lt1"/>
          </a:lnRef>
          <a:fillRef idx="1">
            <a:schemeClr val="accent4"/>
          </a:fillRef>
          <a:effectRef idx="1">
            <a:schemeClr val="accent4"/>
          </a:effectRef>
          <a:fontRef idx="minor">
            <a:schemeClr val="lt1"/>
          </a:fontRef>
        </p:style>
        <p:txBody>
          <a:bodyPr wrap="square" anchor="ctr">
            <a:spAutoFit/>
          </a:bodyPr>
          <a:lstStyle/>
          <a:p>
            <a:pPr algn="ctr">
              <a:lnSpc>
                <a:spcPct val="110000"/>
              </a:lnSpc>
              <a:spcAft>
                <a:spcPts val="600"/>
              </a:spcAft>
            </a:pPr>
            <a:r>
              <a:rPr lang="zh-CN" altLang="en-US" sz="2000" b="1" dirty="0">
                <a:latin typeface="Times New Roman" panose="02020603050405020304" pitchFamily="18" charset="0"/>
                <a:cs typeface="Times New Roman" panose="02020603050405020304" pitchFamily="18" charset="0"/>
              </a:rPr>
              <a:t>信号编辑栏</a:t>
            </a:r>
          </a:p>
        </p:txBody>
      </p:sp>
      <p:sp>
        <p:nvSpPr>
          <p:cNvPr id="1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21</a:t>
            </a:fld>
            <a:endParaRPr lang="zh-CN" altLang="en-US" dirty="0"/>
          </a:p>
        </p:txBody>
      </p:sp>
    </p:spTree>
    <p:extLst>
      <p:ext uri="{BB962C8B-B14F-4D97-AF65-F5344CB8AC3E}">
        <p14:creationId xmlns:p14="http://schemas.microsoft.com/office/powerpoint/2010/main" val="410914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heel(1)">
                                      <p:cBhvr>
                                        <p:cTn id="11" dur="20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15"/>
                                        </p:tgtEl>
                                      </p:cBhvr>
                                    </p:animEffect>
                                    <p:set>
                                      <p:cBhvr>
                                        <p:cTn id="16" dur="1" fill="hold">
                                          <p:stCondLst>
                                            <p:cond delay="499"/>
                                          </p:stCondLst>
                                        </p:cTn>
                                        <p:tgtEl>
                                          <p:spTgt spid="1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6"/>
                                        </p:tgtEl>
                                      </p:cBhvr>
                                    </p:animEffect>
                                    <p:set>
                                      <p:cBhvr>
                                        <p:cTn id="22" dur="1" fill="hold">
                                          <p:stCondLst>
                                            <p:cond delay="499"/>
                                          </p:stCondLst>
                                        </p:cTn>
                                        <p:tgtEl>
                                          <p:spTgt spid="16"/>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14"/>
                                        </p:tgtEl>
                                      </p:cBhvr>
                                    </p:animEffect>
                                    <p:set>
                                      <p:cBhvr>
                                        <p:cTn id="25" dur="1" fill="hold">
                                          <p:stCondLst>
                                            <p:cond delay="499"/>
                                          </p:stCondLst>
                                        </p:cTn>
                                        <p:tgtEl>
                                          <p:spTgt spid="14"/>
                                        </p:tgtEl>
                                        <p:attrNameLst>
                                          <p:attrName>style.visibility</p:attrName>
                                        </p:attrNameLst>
                                      </p:cBhvr>
                                      <p:to>
                                        <p:strVal val="hidden"/>
                                      </p:to>
                                    </p:se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heel(1)">
                                      <p:cBhvr>
                                        <p:cTn id="34" dur="20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left)">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additive="base">
                                        <p:cTn id="48" dur="500" fill="hold"/>
                                        <p:tgtEl>
                                          <p:spTgt spid="12"/>
                                        </p:tgtEl>
                                        <p:attrNameLst>
                                          <p:attrName>ppt_x</p:attrName>
                                        </p:attrNameLst>
                                      </p:cBhvr>
                                      <p:tavLst>
                                        <p:tav tm="0">
                                          <p:val>
                                            <p:strVal val="#ppt_x"/>
                                          </p:val>
                                        </p:tav>
                                        <p:tav tm="100000">
                                          <p:val>
                                            <p:strVal val="#ppt_x"/>
                                          </p:val>
                                        </p:tav>
                                      </p:tavLst>
                                    </p:anim>
                                    <p:anim calcmode="lin" valueType="num">
                                      <p:cBhvr additive="base">
                                        <p:cTn id="4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7" grpId="0" animBg="1"/>
      <p:bldP spid="11" grpId="0" animBg="1"/>
      <p:bldP spid="2"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415291"/>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§4.3.1 </a:t>
            </a:r>
            <a:r>
              <a:rPr lang="zh-CN" altLang="en-US" sz="3000" b="1" dirty="0">
                <a:solidFill>
                  <a:srgbClr val="000000"/>
                </a:solidFill>
                <a:latin typeface="Times New Roman" pitchFamily="18" charset="0"/>
                <a:cs typeface="Times New Roman" pitchFamily="18" charset="0"/>
              </a:rPr>
              <a:t>引脚锁定</a:t>
            </a:r>
          </a:p>
        </p:txBody>
      </p:sp>
      <p:sp>
        <p:nvSpPr>
          <p:cNvPr id="5" name="矩形 6"/>
          <p:cNvSpPr>
            <a:spLocks noChangeArrowheads="1"/>
          </p:cNvSpPr>
          <p:nvPr/>
        </p:nvSpPr>
        <p:spPr bwMode="auto">
          <a:xfrm>
            <a:off x="1318766" y="1772816"/>
            <a:ext cx="7501706" cy="4275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400" b="1" dirty="0">
                <a:latin typeface="Times New Roman" pitchFamily="18" charset="0"/>
                <a:cs typeface="Times New Roman" pitchFamily="18" charset="0"/>
              </a:rPr>
              <a:t>键入所希望的引脚编号时，有可能显示不出来，说明此脚不正确，或是因为此脚只能作为输入口，不能作为输出口，或不存在此引脚名等原因。</a:t>
            </a:r>
            <a:endParaRPr lang="en-US" altLang="zh-CN" sz="24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400" b="1" dirty="0">
                <a:latin typeface="Times New Roman" pitchFamily="18" charset="0"/>
                <a:cs typeface="Times New Roman" pitchFamily="18" charset="0"/>
              </a:rPr>
              <a:t>即使接受了此引脚名，不说明此引脚一定合法。编译后可能报错。设计前应了解更多的有关目标</a:t>
            </a:r>
            <a:r>
              <a:rPr lang="en-US" altLang="zh-CN" sz="2400" b="1" dirty="0">
                <a:latin typeface="Times New Roman" pitchFamily="18" charset="0"/>
                <a:cs typeface="Times New Roman" pitchFamily="18" charset="0"/>
              </a:rPr>
              <a:t>FPGA</a:t>
            </a:r>
            <a:r>
              <a:rPr lang="zh-CN" altLang="en-US" sz="2400" b="1" dirty="0">
                <a:latin typeface="Times New Roman" pitchFamily="18" charset="0"/>
                <a:cs typeface="Times New Roman" pitchFamily="18" charset="0"/>
              </a:rPr>
              <a:t>的信息。</a:t>
            </a:r>
            <a:endParaRPr lang="en-US" altLang="zh-CN" sz="24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400" b="1" dirty="0">
                <a:latin typeface="Times New Roman" pitchFamily="18" charset="0"/>
                <a:cs typeface="Times New Roman" pitchFamily="18" charset="0"/>
              </a:rPr>
              <a:t>存储这些引脚锁定信息后，必须再编译一次（</a:t>
            </a:r>
            <a:r>
              <a:rPr lang="en-US" altLang="zh-CN" sz="2400" b="1" dirty="0">
                <a:solidFill>
                  <a:srgbClr val="FF0000"/>
                </a:solidFill>
                <a:latin typeface="Times New Roman" pitchFamily="18" charset="0"/>
                <a:cs typeface="Times New Roman" pitchFamily="18" charset="0"/>
              </a:rPr>
              <a:t>Start Compilation</a:t>
            </a:r>
            <a:r>
              <a:rPr lang="zh-CN" altLang="en-US" sz="2400" b="1" dirty="0">
                <a:latin typeface="Times New Roman" pitchFamily="18" charset="0"/>
                <a:cs typeface="Times New Roman" pitchFamily="18" charset="0"/>
              </a:rPr>
              <a:t>）。每改变一次引脚或其他设置，都要重新编译后才能将引脚锁定信息编译进编程下载文件中。</a:t>
            </a:r>
            <a:endParaRPr lang="en-US" altLang="zh-CN" sz="2400" b="1" dirty="0">
              <a:latin typeface="Times New Roman" pitchFamily="18" charset="0"/>
              <a:cs typeface="Times New Roman" pitchFamily="18" charset="0"/>
            </a:endParaRPr>
          </a:p>
        </p:txBody>
      </p:sp>
      <p:sp>
        <p:nvSpPr>
          <p:cNvPr id="14" name="Rectangle 3"/>
          <p:cNvSpPr>
            <a:spLocks noChangeArrowheads="1"/>
          </p:cNvSpPr>
          <p:nvPr/>
        </p:nvSpPr>
        <p:spPr bwMode="auto">
          <a:xfrm>
            <a:off x="1175132" y="117758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zh-CN" altLang="en-US" sz="2800" b="1" dirty="0">
                <a:solidFill>
                  <a:srgbClr val="0070C0"/>
                </a:solidFill>
                <a:latin typeface="Times New Roman" pitchFamily="18" charset="0"/>
                <a:cs typeface="Times New Roman" pitchFamily="18" charset="0"/>
              </a:rPr>
              <a:t>注意：</a:t>
            </a: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22</a:t>
            </a:fld>
            <a:endParaRPr lang="zh-CN" altLang="en-US" dirty="0"/>
          </a:p>
        </p:txBody>
      </p:sp>
    </p:spTree>
    <p:extLst>
      <p:ext uri="{BB962C8B-B14F-4D97-AF65-F5344CB8AC3E}">
        <p14:creationId xmlns:p14="http://schemas.microsoft.com/office/powerpoint/2010/main" val="66619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dissolve">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dissolve">
                                      <p:cBhvr>
                                        <p:cTn id="19" dur="500"/>
                                        <p:tgtEl>
                                          <p:spTgt spid="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dissolv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415291"/>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§4.3.2 </a:t>
            </a:r>
            <a:r>
              <a:rPr lang="zh-CN" altLang="en-US" sz="3000" b="1" dirty="0">
                <a:solidFill>
                  <a:srgbClr val="000000"/>
                </a:solidFill>
                <a:latin typeface="Times New Roman" pitchFamily="18" charset="0"/>
                <a:cs typeface="Times New Roman" pitchFamily="18" charset="0"/>
              </a:rPr>
              <a:t>编译文件下载</a:t>
            </a:r>
          </a:p>
        </p:txBody>
      </p:sp>
      <p:sp>
        <p:nvSpPr>
          <p:cNvPr id="6" name="矩形 6"/>
          <p:cNvSpPr>
            <a:spLocks noChangeArrowheads="1"/>
          </p:cNvSpPr>
          <p:nvPr/>
        </p:nvSpPr>
        <p:spPr bwMode="auto">
          <a:xfrm>
            <a:off x="1174750" y="1052736"/>
            <a:ext cx="7717730" cy="195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1</a:t>
            </a:r>
            <a:r>
              <a:rPr lang="zh-CN" altLang="en-US" sz="2200" b="1" dirty="0">
                <a:latin typeface="Times New Roman" pitchFamily="18" charset="0"/>
                <a:cs typeface="Times New Roman" pitchFamily="18" charset="0"/>
              </a:rPr>
              <a:t>）</a:t>
            </a:r>
            <a:r>
              <a:rPr lang="zh-CN" altLang="en-US" sz="2200" b="1" dirty="0">
                <a:solidFill>
                  <a:srgbClr val="0000FF"/>
                </a:solidFill>
                <a:latin typeface="Times New Roman" pitchFamily="18" charset="0"/>
                <a:cs typeface="Times New Roman" pitchFamily="18" charset="0"/>
              </a:rPr>
              <a:t>打开编程窗和配置文件</a:t>
            </a:r>
            <a:r>
              <a:rPr lang="zh-CN" altLang="en-US" sz="2200" b="1" dirty="0">
                <a:latin typeface="Times New Roman" pitchFamily="18" charset="0"/>
                <a:cs typeface="Times New Roman" pitchFamily="18" charset="0"/>
              </a:rPr>
              <a:t>：适配板上的</a:t>
            </a:r>
            <a:r>
              <a:rPr lang="en-US" altLang="zh-CN" sz="2200" b="1" dirty="0">
                <a:latin typeface="Times New Roman" pitchFamily="18" charset="0"/>
                <a:cs typeface="Times New Roman" pitchFamily="18" charset="0"/>
              </a:rPr>
              <a:t>JTAG</a:t>
            </a:r>
            <a:r>
              <a:rPr lang="zh-CN" altLang="en-US" sz="2200" b="1" dirty="0">
                <a:latin typeface="Times New Roman" pitchFamily="18" charset="0"/>
                <a:cs typeface="Times New Roman" pitchFamily="18" charset="0"/>
              </a:rPr>
              <a:t>口和</a:t>
            </a:r>
            <a:r>
              <a:rPr lang="en-US" altLang="zh-CN" sz="2200" b="1" dirty="0">
                <a:latin typeface="Times New Roman" pitchFamily="18" charset="0"/>
                <a:cs typeface="Times New Roman" pitchFamily="18" charset="0"/>
              </a:rPr>
              <a:t>PC</a:t>
            </a:r>
            <a:r>
              <a:rPr lang="zh-CN" altLang="en-US" sz="2200" b="1" dirty="0">
                <a:latin typeface="Times New Roman" pitchFamily="18" charset="0"/>
                <a:cs typeface="Times New Roman" pitchFamily="18" charset="0"/>
              </a:rPr>
              <a:t>机的</a:t>
            </a:r>
            <a:r>
              <a:rPr lang="en-US" altLang="zh-CN" sz="2200" b="1" dirty="0">
                <a:latin typeface="Times New Roman" pitchFamily="18" charset="0"/>
                <a:cs typeface="Times New Roman" pitchFamily="18" charset="0"/>
              </a:rPr>
              <a:t>USB</a:t>
            </a:r>
            <a:r>
              <a:rPr lang="zh-CN" altLang="en-US" sz="2200" b="1" dirty="0">
                <a:latin typeface="Times New Roman" pitchFamily="18" charset="0"/>
                <a:cs typeface="Times New Roman" pitchFamily="18" charset="0"/>
              </a:rPr>
              <a:t>或并口通信线连接好，打开电源。工程管理窗中选</a:t>
            </a:r>
            <a:r>
              <a:rPr lang="en-US" altLang="zh-CN" sz="2200" b="1" dirty="0">
                <a:latin typeface="Times New Roman" pitchFamily="18" charset="0"/>
                <a:cs typeface="Times New Roman" pitchFamily="18" charset="0"/>
              </a:rPr>
              <a:t>Tools→ Programmer</a:t>
            </a:r>
            <a:r>
              <a:rPr lang="zh-CN" altLang="en-US" sz="2200" b="1" dirty="0">
                <a:latin typeface="Times New Roman" pitchFamily="18" charset="0"/>
                <a:cs typeface="Times New Roman" pitchFamily="18" charset="0"/>
              </a:rPr>
              <a:t>，弹出编程窗口。在</a:t>
            </a:r>
            <a:r>
              <a:rPr lang="en-US" altLang="zh-CN" sz="2200" b="1" dirty="0">
                <a:latin typeface="Times New Roman" pitchFamily="18" charset="0"/>
                <a:cs typeface="Times New Roman" pitchFamily="18" charset="0"/>
              </a:rPr>
              <a:t>Mode</a:t>
            </a:r>
            <a:r>
              <a:rPr lang="zh-CN" altLang="en-US" sz="2200" b="1" dirty="0">
                <a:latin typeface="Times New Roman" pitchFamily="18" charset="0"/>
                <a:cs typeface="Times New Roman" pitchFamily="18" charset="0"/>
              </a:rPr>
              <a:t>下拉列表框中有四种编程模式：</a:t>
            </a:r>
            <a:r>
              <a:rPr lang="en-US" altLang="zh-CN" sz="2200" b="1" dirty="0">
                <a:latin typeface="Times New Roman" pitchFamily="18" charset="0"/>
                <a:cs typeface="Times New Roman" pitchFamily="18" charset="0"/>
              </a:rPr>
              <a:t>JTAG</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Passive Serial</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PS</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Active Serial Programming</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AS</a:t>
            </a:r>
            <a:r>
              <a:rPr lang="zh-CN" altLang="en-US" sz="2200" b="1" dirty="0">
                <a:latin typeface="Times New Roman" pitchFamily="18" charset="0"/>
                <a:cs typeface="Times New Roman" pitchFamily="18" charset="0"/>
              </a:rPr>
              <a:t>）和</a:t>
            </a:r>
            <a:r>
              <a:rPr lang="en-US" altLang="zh-CN" sz="2200" b="1" dirty="0">
                <a:latin typeface="Times New Roman" pitchFamily="18" charset="0"/>
                <a:cs typeface="Times New Roman" pitchFamily="18" charset="0"/>
              </a:rPr>
              <a:t>In-Socket Programming</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ISP</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p:txBody>
      </p:sp>
      <p:pic>
        <p:nvPicPr>
          <p:cNvPr id="7"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b="13655"/>
          <a:stretch/>
        </p:blipFill>
        <p:spPr bwMode="auto">
          <a:xfrm>
            <a:off x="971600" y="3284984"/>
            <a:ext cx="8035452" cy="1886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5934374" y="3775799"/>
            <a:ext cx="1661962" cy="720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96136" y="4595890"/>
            <a:ext cx="221802" cy="216024"/>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979712" y="4495879"/>
            <a:ext cx="792088" cy="316035"/>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2195736" y="4987288"/>
            <a:ext cx="1512168" cy="1015663"/>
          </a:xfrm>
          <a:prstGeom prst="rect">
            <a:avLst/>
          </a:prstGeom>
          <a:noFill/>
        </p:spPr>
        <p:txBody>
          <a:bodyPr wrap="square" rtlCol="0">
            <a:spAutoFit/>
          </a:bodyPr>
          <a:lstStyle/>
          <a:p>
            <a:r>
              <a:rPr lang="zh-CN" altLang="en-US" sz="2000" b="1" dirty="0">
                <a:solidFill>
                  <a:srgbClr val="7030A0"/>
                </a:solidFill>
                <a:latin typeface="Times New Roman" panose="02020603050405020304" pitchFamily="18" charset="0"/>
                <a:cs typeface="Times New Roman" panose="02020603050405020304" pitchFamily="18" charset="0"/>
              </a:rPr>
              <a:t>编译产生的</a:t>
            </a:r>
            <a:r>
              <a:rPr lang="en-US" altLang="zh-CN" sz="2000" b="1" dirty="0">
                <a:solidFill>
                  <a:srgbClr val="7030A0"/>
                </a:solidFill>
                <a:latin typeface="Times New Roman" panose="02020603050405020304" pitchFamily="18" charset="0"/>
                <a:cs typeface="Times New Roman" panose="02020603050405020304" pitchFamily="18" charset="0"/>
              </a:rPr>
              <a:t>SOF</a:t>
            </a:r>
            <a:r>
              <a:rPr lang="zh-CN" altLang="en-US" sz="2000" b="1" dirty="0">
                <a:solidFill>
                  <a:srgbClr val="7030A0"/>
                </a:solidFill>
                <a:latin typeface="Times New Roman" panose="02020603050405020304" pitchFamily="18" charset="0"/>
                <a:cs typeface="Times New Roman" panose="02020603050405020304" pitchFamily="18" charset="0"/>
              </a:rPr>
              <a:t>格式配置文件</a:t>
            </a:r>
          </a:p>
        </p:txBody>
      </p:sp>
      <p:cxnSp>
        <p:nvCxnSpPr>
          <p:cNvPr id="18" name="直接箭头连接符 17"/>
          <p:cNvCxnSpPr/>
          <p:nvPr/>
        </p:nvCxnSpPr>
        <p:spPr>
          <a:xfrm flipH="1" flipV="1">
            <a:off x="2627784" y="4730615"/>
            <a:ext cx="144016" cy="29210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23</a:t>
            </a:fld>
            <a:endParaRPr lang="zh-CN" altLang="en-US" dirty="0"/>
          </a:p>
        </p:txBody>
      </p:sp>
    </p:spTree>
    <p:extLst>
      <p:ext uri="{BB962C8B-B14F-4D97-AF65-F5344CB8AC3E}">
        <p14:creationId xmlns:p14="http://schemas.microsoft.com/office/powerpoint/2010/main" val="220277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dissolve">
                                      <p:cBhvr>
                                        <p:cTn id="14" dur="500"/>
                                        <p:tgtEl>
                                          <p:spTgt spid="6">
                                            <p:txEl>
                                              <p:pRg st="0" end="0"/>
                                            </p:txEl>
                                          </p:spTgt>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heel(1)">
                                      <p:cBhvr>
                                        <p:cTn id="23" dur="20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heel(1)">
                                      <p:cBhvr>
                                        <p:cTn id="28" dur="2000"/>
                                        <p:tgtEl>
                                          <p:spTgt spid="15"/>
                                        </p:tgtEl>
                                      </p:cBhvr>
                                    </p:animEffect>
                                  </p:childTnLst>
                                </p:cTn>
                              </p:par>
                            </p:childTnLst>
                          </p:cTn>
                        </p:par>
                        <p:par>
                          <p:cTn id="29" fill="hold">
                            <p:stCondLst>
                              <p:cond delay="2000"/>
                            </p:stCondLst>
                            <p:childTnLst>
                              <p:par>
                                <p:cTn id="30" presetID="55" presetClass="entr" presetSubtype="0"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1000" fill="hold"/>
                                        <p:tgtEl>
                                          <p:spTgt spid="17"/>
                                        </p:tgtEl>
                                        <p:attrNameLst>
                                          <p:attrName>ppt_w</p:attrName>
                                        </p:attrNameLst>
                                      </p:cBhvr>
                                      <p:tavLst>
                                        <p:tav tm="0">
                                          <p:val>
                                            <p:strVal val="#ppt_w*0.70"/>
                                          </p:val>
                                        </p:tav>
                                        <p:tav tm="100000">
                                          <p:val>
                                            <p:strVal val="#ppt_w"/>
                                          </p:val>
                                        </p:tav>
                                      </p:tavLst>
                                    </p:anim>
                                    <p:anim calcmode="lin" valueType="num">
                                      <p:cBhvr>
                                        <p:cTn id="33" dur="1000" fill="hold"/>
                                        <p:tgtEl>
                                          <p:spTgt spid="17"/>
                                        </p:tgtEl>
                                        <p:attrNameLst>
                                          <p:attrName>ppt_h</p:attrName>
                                        </p:attrNameLst>
                                      </p:cBhvr>
                                      <p:tavLst>
                                        <p:tav tm="0">
                                          <p:val>
                                            <p:strVal val="#ppt_h"/>
                                          </p:val>
                                        </p:tav>
                                        <p:tav tm="100000">
                                          <p:val>
                                            <p:strVal val="#ppt_h"/>
                                          </p:val>
                                        </p:tav>
                                      </p:tavLst>
                                    </p:anim>
                                    <p:animEffect transition="in" filter="fade">
                                      <p:cBhvr>
                                        <p:cTn id="34" dur="1000"/>
                                        <p:tgtEl>
                                          <p:spTgt spid="17"/>
                                        </p:tgtEl>
                                      </p:cBhvr>
                                    </p:animEffect>
                                  </p:childTnLst>
                                </p:cTn>
                              </p:par>
                            </p:childTnLst>
                          </p:cTn>
                        </p:par>
                        <p:par>
                          <p:cTn id="35" fill="hold">
                            <p:stCondLst>
                              <p:cond delay="3000"/>
                            </p:stCondLst>
                            <p:childTnLst>
                              <p:par>
                                <p:cTn id="36" presetID="22" presetClass="entr" presetSubtype="4"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down)">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heel(1)">
                                      <p:cBhvr>
                                        <p:cTn id="4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animBg="1"/>
      <p:bldP spid="9" grpId="0" animBg="1"/>
      <p:bldP spid="15" grpId="0" animBg="1"/>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415291"/>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§4.3.2 </a:t>
            </a:r>
            <a:r>
              <a:rPr lang="zh-CN" altLang="en-US" sz="3000" b="1" dirty="0">
                <a:solidFill>
                  <a:srgbClr val="000000"/>
                </a:solidFill>
                <a:latin typeface="Times New Roman" pitchFamily="18" charset="0"/>
                <a:cs typeface="Times New Roman" pitchFamily="18" charset="0"/>
              </a:rPr>
              <a:t>编译文件下载</a:t>
            </a:r>
          </a:p>
        </p:txBody>
      </p:sp>
      <p:sp>
        <p:nvSpPr>
          <p:cNvPr id="6" name="矩形 6"/>
          <p:cNvSpPr>
            <a:spLocks noChangeArrowheads="1"/>
          </p:cNvSpPr>
          <p:nvPr/>
        </p:nvSpPr>
        <p:spPr bwMode="auto">
          <a:xfrm>
            <a:off x="1174750" y="1052736"/>
            <a:ext cx="7717730"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2</a:t>
            </a:r>
            <a:r>
              <a:rPr lang="zh-CN" altLang="en-US" sz="2200" b="1" dirty="0">
                <a:latin typeface="Times New Roman" pitchFamily="18" charset="0"/>
                <a:cs typeface="Times New Roman" pitchFamily="18" charset="0"/>
              </a:rPr>
              <a:t>）</a:t>
            </a:r>
            <a:r>
              <a:rPr lang="zh-CN" altLang="en-US" sz="2200" b="1" dirty="0">
                <a:solidFill>
                  <a:srgbClr val="0000FF"/>
                </a:solidFill>
                <a:latin typeface="Times New Roman" pitchFamily="18" charset="0"/>
                <a:cs typeface="Times New Roman" pitchFamily="18" charset="0"/>
              </a:rPr>
              <a:t>设置编程器</a:t>
            </a:r>
            <a:r>
              <a:rPr lang="zh-CN" altLang="en-US" sz="2200" b="1" dirty="0">
                <a:latin typeface="Times New Roman" pitchFamily="18" charset="0"/>
                <a:cs typeface="Times New Roman" pitchFamily="18" charset="0"/>
              </a:rPr>
              <a:t>：单击编程窗口的</a:t>
            </a:r>
            <a:r>
              <a:rPr lang="en-US" altLang="zh-CN" sz="2200" b="1" dirty="0">
                <a:latin typeface="Times New Roman" pitchFamily="18" charset="0"/>
                <a:cs typeface="Times New Roman" pitchFamily="18" charset="0"/>
              </a:rPr>
              <a:t>Hardware Setup</a:t>
            </a:r>
            <a:r>
              <a:rPr lang="zh-CN" altLang="en-US" sz="2200" b="1" dirty="0">
                <a:latin typeface="Times New Roman" pitchFamily="18" charset="0"/>
                <a:cs typeface="Times New Roman" pitchFamily="18" charset="0"/>
              </a:rPr>
              <a:t>，打开</a:t>
            </a:r>
            <a:r>
              <a:rPr lang="en-US" altLang="zh-CN" sz="2200" b="1" dirty="0">
                <a:latin typeface="Times New Roman" pitchFamily="18" charset="0"/>
                <a:cs typeface="Times New Roman" pitchFamily="18" charset="0"/>
              </a:rPr>
              <a:t>Hardware Setup</a:t>
            </a:r>
            <a:r>
              <a:rPr lang="zh-CN" altLang="en-US" sz="2200" b="1" dirty="0">
                <a:latin typeface="Times New Roman" pitchFamily="18" charset="0"/>
                <a:cs typeface="Times New Roman" pitchFamily="18" charset="0"/>
              </a:rPr>
              <a:t>窗口对下载接口方式进行设置，选择</a:t>
            </a:r>
            <a:r>
              <a:rPr lang="en-US" altLang="zh-CN" sz="2200" b="1" dirty="0">
                <a:latin typeface="Times New Roman" pitchFamily="18" charset="0"/>
                <a:cs typeface="Times New Roman" pitchFamily="18" charset="0"/>
              </a:rPr>
              <a:t>USB-Blaster</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p:txBody>
      </p:sp>
      <p:pic>
        <p:nvPicPr>
          <p:cNvPr id="9"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b="13655"/>
          <a:stretch/>
        </p:blipFill>
        <p:spPr bwMode="auto">
          <a:xfrm>
            <a:off x="972000" y="3286800"/>
            <a:ext cx="8035452" cy="1886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1008000" y="3816000"/>
            <a:ext cx="110021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b="17896"/>
          <a:stretch/>
        </p:blipFill>
        <p:spPr bwMode="auto">
          <a:xfrm>
            <a:off x="2458233" y="2694158"/>
            <a:ext cx="6563472" cy="260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2951393" y="4992508"/>
            <a:ext cx="900527" cy="2486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cxnSp>
        <p:nvCxnSpPr>
          <p:cNvPr id="3" name="直接连接符 2"/>
          <p:cNvCxnSpPr/>
          <p:nvPr/>
        </p:nvCxnSpPr>
        <p:spPr>
          <a:xfrm flipV="1">
            <a:off x="2108214" y="2866873"/>
            <a:ext cx="350019" cy="9794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108214" y="4032024"/>
            <a:ext cx="350019" cy="12091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7245476" y="4563411"/>
            <a:ext cx="1286964" cy="324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23" name="TextBox 22"/>
          <p:cNvSpPr txBox="1"/>
          <p:nvPr/>
        </p:nvSpPr>
        <p:spPr>
          <a:xfrm>
            <a:off x="5220072" y="2830622"/>
            <a:ext cx="3672408"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2000" b="1" dirty="0">
                <a:solidFill>
                  <a:srgbClr val="0000FF"/>
                </a:solidFill>
                <a:latin typeface="Times New Roman" panose="02020603050405020304" pitchFamily="18" charset="0"/>
                <a:cs typeface="Times New Roman" panose="02020603050405020304" pitchFamily="18" charset="0"/>
              </a:rPr>
              <a:t>若</a:t>
            </a:r>
            <a:r>
              <a:rPr lang="en-US" altLang="zh-CN" sz="2000" b="1" dirty="0">
                <a:solidFill>
                  <a:srgbClr val="0000FF"/>
                </a:solidFill>
                <a:latin typeface="Times New Roman" panose="02020603050405020304" pitchFamily="18" charset="0"/>
                <a:cs typeface="Times New Roman" panose="02020603050405020304" pitchFamily="18" charset="0"/>
              </a:rPr>
              <a:t>Currently selected hardware</a:t>
            </a:r>
            <a:r>
              <a:rPr lang="zh-CN" altLang="en-US" sz="2000" b="1" dirty="0">
                <a:solidFill>
                  <a:srgbClr val="0000FF"/>
                </a:solidFill>
                <a:latin typeface="Times New Roman" panose="02020603050405020304" pitchFamily="18" charset="0"/>
                <a:cs typeface="Times New Roman" panose="02020603050405020304" pitchFamily="18" charset="0"/>
              </a:rPr>
              <a:t>右侧显示</a:t>
            </a:r>
            <a:r>
              <a:rPr lang="en-US" altLang="zh-CN" sz="2000" b="1" dirty="0">
                <a:solidFill>
                  <a:srgbClr val="0000FF"/>
                </a:solidFill>
                <a:latin typeface="Times New Roman" panose="02020603050405020304" pitchFamily="18" charset="0"/>
                <a:cs typeface="Times New Roman" panose="02020603050405020304" pitchFamily="18" charset="0"/>
              </a:rPr>
              <a:t>No Hardware</a:t>
            </a:r>
            <a:r>
              <a:rPr lang="zh-CN" altLang="en-US" sz="2000" b="1" dirty="0">
                <a:solidFill>
                  <a:srgbClr val="0000FF"/>
                </a:solidFill>
                <a:latin typeface="Times New Roman" panose="02020603050405020304" pitchFamily="18" charset="0"/>
                <a:cs typeface="Times New Roman" panose="02020603050405020304" pitchFamily="18" charset="0"/>
              </a:rPr>
              <a:t>，则必须手动加入下载方式</a:t>
            </a:r>
          </a:p>
        </p:txBody>
      </p:sp>
      <p:cxnSp>
        <p:nvCxnSpPr>
          <p:cNvPr id="24" name="直接箭头连接符 23"/>
          <p:cNvCxnSpPr/>
          <p:nvPr/>
        </p:nvCxnSpPr>
        <p:spPr>
          <a:xfrm>
            <a:off x="7596336" y="3918293"/>
            <a:ext cx="0" cy="645118"/>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4499992" y="3717032"/>
            <a:ext cx="720080" cy="417285"/>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24</a:t>
            </a:fld>
            <a:endParaRPr lang="zh-CN" altLang="en-US" dirty="0"/>
          </a:p>
        </p:txBody>
      </p:sp>
    </p:spTree>
    <p:extLst>
      <p:ext uri="{BB962C8B-B14F-4D97-AF65-F5344CB8AC3E}">
        <p14:creationId xmlns:p14="http://schemas.microsoft.com/office/powerpoint/2010/main" val="306236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par>
                          <p:cTn id="13" fill="hold">
                            <p:stCondLst>
                              <p:cond delay="20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22" presetClass="entr" presetSubtype="8"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p:stCondLst>
                              <p:cond delay="25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childTnLst>
                          </p:cTn>
                        </p:par>
                        <p:par>
                          <p:cTn id="29" fill="hold">
                            <p:stCondLst>
                              <p:cond delay="500"/>
                            </p:stCondLst>
                            <p:childTnLst>
                              <p:par>
                                <p:cTn id="30" presetID="55"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p:cTn id="32" dur="1000" fill="hold"/>
                                        <p:tgtEl>
                                          <p:spTgt spid="23"/>
                                        </p:tgtEl>
                                        <p:attrNameLst>
                                          <p:attrName>ppt_w</p:attrName>
                                        </p:attrNameLst>
                                      </p:cBhvr>
                                      <p:tavLst>
                                        <p:tav tm="0">
                                          <p:val>
                                            <p:strVal val="#ppt_w*0.70"/>
                                          </p:val>
                                        </p:tav>
                                        <p:tav tm="100000">
                                          <p:val>
                                            <p:strVal val="#ppt_w"/>
                                          </p:val>
                                        </p:tav>
                                      </p:tavLst>
                                    </p:anim>
                                    <p:anim calcmode="lin" valueType="num">
                                      <p:cBhvr>
                                        <p:cTn id="33" dur="1000" fill="hold"/>
                                        <p:tgtEl>
                                          <p:spTgt spid="23"/>
                                        </p:tgtEl>
                                        <p:attrNameLst>
                                          <p:attrName>ppt_h</p:attrName>
                                        </p:attrNameLst>
                                      </p:cBhvr>
                                      <p:tavLst>
                                        <p:tav tm="0">
                                          <p:val>
                                            <p:strVal val="#ppt_h"/>
                                          </p:val>
                                        </p:tav>
                                        <p:tav tm="100000">
                                          <p:val>
                                            <p:strVal val="#ppt_h"/>
                                          </p:val>
                                        </p:tav>
                                      </p:tavLst>
                                    </p:anim>
                                    <p:animEffect transition="in" filter="fade">
                                      <p:cBhvr>
                                        <p:cTn id="34" dur="1000"/>
                                        <p:tgtEl>
                                          <p:spTgt spid="23"/>
                                        </p:tgtEl>
                                      </p:cBhvr>
                                    </p:animEffect>
                                  </p:childTnLst>
                                </p:cTn>
                              </p:par>
                            </p:childTnLst>
                          </p:cTn>
                        </p:par>
                        <p:par>
                          <p:cTn id="35" fill="hold">
                            <p:stCondLst>
                              <p:cond delay="1500"/>
                            </p:stCondLst>
                            <p:childTnLst>
                              <p:par>
                                <p:cTn id="36" presetID="21" presetClass="entr" presetSubtype="1"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heel(1)">
                                      <p:cBhvr>
                                        <p:cTn id="38" dur="2000"/>
                                        <p:tgtEl>
                                          <p:spTgt spid="12"/>
                                        </p:tgtEl>
                                      </p:cBhvr>
                                    </p:animEffect>
                                  </p:childTnLst>
                                </p:cTn>
                              </p:par>
                            </p:childTnLst>
                          </p:cTn>
                        </p:par>
                        <p:par>
                          <p:cTn id="39" fill="hold">
                            <p:stCondLst>
                              <p:cond delay="3500"/>
                            </p:stCondLst>
                            <p:childTnLst>
                              <p:par>
                                <p:cTn id="40" presetID="22" presetClass="entr" presetSubtype="1"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up)">
                                      <p:cBhvr>
                                        <p:cTn id="42" dur="500"/>
                                        <p:tgtEl>
                                          <p:spTgt spid="24"/>
                                        </p:tgtEl>
                                      </p:cBhvr>
                                    </p:animEffect>
                                  </p:childTnLst>
                                </p:cTn>
                              </p:par>
                            </p:childTnLst>
                          </p:cTn>
                        </p:par>
                        <p:par>
                          <p:cTn id="43" fill="hold">
                            <p:stCondLst>
                              <p:cond delay="4000"/>
                            </p:stCondLst>
                            <p:childTnLst>
                              <p:par>
                                <p:cTn id="44" presetID="21" presetClass="entr" presetSubtype="1"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heel(1)">
                                      <p:cBhvr>
                                        <p:cTn id="46"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2" grpId="0" animBg="1"/>
      <p:bldP spid="22"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415291"/>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§4.3.2 </a:t>
            </a:r>
            <a:r>
              <a:rPr lang="zh-CN" altLang="en-US" sz="3000" b="1" dirty="0">
                <a:solidFill>
                  <a:srgbClr val="000000"/>
                </a:solidFill>
                <a:latin typeface="Times New Roman" pitchFamily="18" charset="0"/>
                <a:cs typeface="Times New Roman" pitchFamily="18" charset="0"/>
              </a:rPr>
              <a:t>编译文件下载</a:t>
            </a:r>
          </a:p>
        </p:txBody>
      </p:sp>
      <p:sp>
        <p:nvSpPr>
          <p:cNvPr id="6" name="矩形 6"/>
          <p:cNvSpPr>
            <a:spLocks noChangeArrowheads="1"/>
          </p:cNvSpPr>
          <p:nvPr/>
        </p:nvSpPr>
        <p:spPr bwMode="auto">
          <a:xfrm>
            <a:off x="1174750" y="1052736"/>
            <a:ext cx="7717730"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删除编程窗口的</a:t>
            </a:r>
            <a:r>
              <a:rPr lang="en-US" altLang="zh-CN" sz="2200" b="1" dirty="0">
                <a:latin typeface="Times New Roman" pitchFamily="18" charset="0"/>
                <a:cs typeface="Times New Roman" pitchFamily="18" charset="0"/>
              </a:rPr>
              <a:t>SOF</a:t>
            </a:r>
            <a:r>
              <a:rPr lang="zh-CN" altLang="en-US" sz="2200" b="1" dirty="0">
                <a:latin typeface="Times New Roman" pitchFamily="18" charset="0"/>
                <a:cs typeface="Times New Roman" pitchFamily="18" charset="0"/>
              </a:rPr>
              <a:t>文件。再单击</a:t>
            </a:r>
            <a:r>
              <a:rPr lang="en-US" altLang="zh-CN" sz="2200" b="1" dirty="0">
                <a:latin typeface="Times New Roman" pitchFamily="18" charset="0"/>
                <a:cs typeface="Times New Roman" pitchFamily="18" charset="0"/>
              </a:rPr>
              <a:t>Auto Detect</a:t>
            </a:r>
            <a:r>
              <a:rPr lang="zh-CN" altLang="en-US" sz="2200" b="1" dirty="0">
                <a:latin typeface="Times New Roman" pitchFamily="18" charset="0"/>
                <a:cs typeface="Times New Roman" pitchFamily="18" charset="0"/>
              </a:rPr>
              <a:t>按钮，若</a:t>
            </a:r>
            <a:r>
              <a:rPr lang="en-US" altLang="zh-CN" sz="2200" b="1" dirty="0">
                <a:latin typeface="Times New Roman" pitchFamily="18" charset="0"/>
                <a:cs typeface="Times New Roman" pitchFamily="18" charset="0"/>
              </a:rPr>
              <a:t>JTAG</a:t>
            </a:r>
            <a:r>
              <a:rPr lang="zh-CN" altLang="en-US" sz="2200" b="1" dirty="0">
                <a:latin typeface="Times New Roman" pitchFamily="18" charset="0"/>
                <a:cs typeface="Times New Roman" pitchFamily="18" charset="0"/>
              </a:rPr>
              <a:t>口的设置以及</a:t>
            </a:r>
            <a:r>
              <a:rPr lang="en-US" altLang="zh-CN" sz="2200" b="1" dirty="0">
                <a:latin typeface="Times New Roman" pitchFamily="18" charset="0"/>
                <a:cs typeface="Times New Roman" pitchFamily="18" charset="0"/>
              </a:rPr>
              <a:t>55F+</a:t>
            </a:r>
            <a:r>
              <a:rPr lang="zh-CN" altLang="en-US" sz="2200" b="1" dirty="0">
                <a:latin typeface="Times New Roman" pitchFamily="18" charset="0"/>
                <a:cs typeface="Times New Roman" pitchFamily="18" charset="0"/>
              </a:rPr>
              <a:t>板的连接没有问题，应该能测出板上的</a:t>
            </a:r>
            <a:r>
              <a:rPr lang="en-US" altLang="zh-CN" sz="2200" b="1" dirty="0">
                <a:latin typeface="Times New Roman" pitchFamily="18" charset="0"/>
                <a:cs typeface="Times New Roman" pitchFamily="18" charset="0"/>
              </a:rPr>
              <a:t>FPGA</a:t>
            </a:r>
            <a:r>
              <a:rPr lang="zh-CN" altLang="en-US" sz="2200" b="1" dirty="0">
                <a:latin typeface="Times New Roman" pitchFamily="18" charset="0"/>
                <a:cs typeface="Times New Roman" pitchFamily="18" charset="0"/>
              </a:rPr>
              <a:t>的型号。</a:t>
            </a:r>
            <a:endParaRPr lang="en-US" altLang="zh-CN" sz="2200" b="1" dirty="0">
              <a:latin typeface="Times New Roman" pitchFamily="18" charset="0"/>
              <a:cs typeface="Times New Roman" pitchFamily="18" charset="0"/>
            </a:endParaRPr>
          </a:p>
        </p:txBody>
      </p:sp>
      <p:pic>
        <p:nvPicPr>
          <p:cNvPr id="15"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b="16572"/>
          <a:stretch/>
        </p:blipFill>
        <p:spPr bwMode="auto">
          <a:xfrm>
            <a:off x="1473380" y="2564904"/>
            <a:ext cx="6987052" cy="3041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椭圆 1"/>
          <p:cNvSpPr/>
          <p:nvPr/>
        </p:nvSpPr>
        <p:spPr>
          <a:xfrm>
            <a:off x="4966906" y="4581128"/>
            <a:ext cx="973246" cy="432048"/>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25</a:t>
            </a:fld>
            <a:endParaRPr lang="zh-CN" altLang="en-US" dirty="0"/>
          </a:p>
        </p:txBody>
      </p:sp>
    </p:spTree>
    <p:extLst>
      <p:ext uri="{BB962C8B-B14F-4D97-AF65-F5344CB8AC3E}">
        <p14:creationId xmlns:p14="http://schemas.microsoft.com/office/powerpoint/2010/main" val="31933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heel(1)">
                                      <p:cBhvr>
                                        <p:cTn id="16"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415291"/>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§4.3.2 </a:t>
            </a:r>
            <a:r>
              <a:rPr lang="zh-CN" altLang="en-US" sz="3000" b="1" dirty="0">
                <a:solidFill>
                  <a:srgbClr val="000000"/>
                </a:solidFill>
                <a:latin typeface="Times New Roman" pitchFamily="18" charset="0"/>
                <a:cs typeface="Times New Roman" pitchFamily="18" charset="0"/>
              </a:rPr>
              <a:t>编译文件下载</a:t>
            </a:r>
          </a:p>
        </p:txBody>
      </p:sp>
      <p:sp>
        <p:nvSpPr>
          <p:cNvPr id="6" name="矩形 6"/>
          <p:cNvSpPr>
            <a:spLocks noChangeArrowheads="1"/>
          </p:cNvSpPr>
          <p:nvPr/>
        </p:nvSpPr>
        <p:spPr bwMode="auto">
          <a:xfrm>
            <a:off x="1174750" y="1052736"/>
            <a:ext cx="7717730"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3</a:t>
            </a:r>
            <a:r>
              <a:rPr lang="zh-CN" altLang="en-US" sz="2200" b="1" dirty="0">
                <a:latin typeface="Times New Roman" pitchFamily="18" charset="0"/>
                <a:cs typeface="Times New Roman" pitchFamily="18" charset="0"/>
              </a:rPr>
              <a:t>）</a:t>
            </a:r>
            <a:r>
              <a:rPr lang="zh-CN" altLang="en-US" sz="2200" b="1" dirty="0">
                <a:solidFill>
                  <a:srgbClr val="0000FF"/>
                </a:solidFill>
                <a:latin typeface="Times New Roman" pitchFamily="18" charset="0"/>
                <a:cs typeface="Times New Roman" pitchFamily="18" charset="0"/>
              </a:rPr>
              <a:t>配置下载</a:t>
            </a:r>
            <a:r>
              <a:rPr lang="zh-CN" altLang="en-US" sz="2200" b="1" dirty="0">
                <a:latin typeface="Times New Roman" pitchFamily="18" charset="0"/>
                <a:cs typeface="Times New Roman" pitchFamily="18" charset="0"/>
              </a:rPr>
              <a:t>：选中下载文件，单击</a:t>
            </a:r>
            <a:r>
              <a:rPr lang="en-US" altLang="zh-CN" sz="2200" b="1" dirty="0">
                <a:latin typeface="Times New Roman" pitchFamily="18" charset="0"/>
                <a:cs typeface="Times New Roman" pitchFamily="18" charset="0"/>
              </a:rPr>
              <a:t>Start</a:t>
            </a:r>
            <a:r>
              <a:rPr lang="zh-CN" altLang="en-US" sz="2200" b="1" dirty="0">
                <a:latin typeface="Times New Roman" pitchFamily="18" charset="0"/>
                <a:cs typeface="Times New Roman" pitchFamily="18" charset="0"/>
              </a:rPr>
              <a:t>，即进入对目标器件</a:t>
            </a:r>
            <a:r>
              <a:rPr lang="en-US" altLang="zh-CN" sz="2200" b="1" dirty="0">
                <a:latin typeface="Times New Roman" pitchFamily="18" charset="0"/>
                <a:cs typeface="Times New Roman" pitchFamily="18" charset="0"/>
              </a:rPr>
              <a:t>FPGA</a:t>
            </a:r>
            <a:r>
              <a:rPr lang="zh-CN" altLang="en-US" sz="2200" b="1" dirty="0">
                <a:latin typeface="Times New Roman" pitchFamily="18" charset="0"/>
                <a:cs typeface="Times New Roman" pitchFamily="18" charset="0"/>
              </a:rPr>
              <a:t>的配置下载操作。当</a:t>
            </a:r>
            <a:r>
              <a:rPr lang="en-US" altLang="zh-CN" sz="2200" b="1" dirty="0" err="1">
                <a:latin typeface="Times New Roman" pitchFamily="18" charset="0"/>
                <a:cs typeface="Times New Roman" pitchFamily="18" charset="0"/>
              </a:rPr>
              <a:t>Progess</a:t>
            </a:r>
            <a:r>
              <a:rPr lang="zh-CN" altLang="en-US" sz="2200" b="1" dirty="0">
                <a:latin typeface="Times New Roman" pitchFamily="18" charset="0"/>
                <a:cs typeface="Times New Roman" pitchFamily="18" charset="0"/>
              </a:rPr>
              <a:t>显示出</a:t>
            </a:r>
            <a:r>
              <a:rPr lang="en-US" altLang="zh-CN" sz="2200" b="1" dirty="0">
                <a:latin typeface="Times New Roman" pitchFamily="18" charset="0"/>
                <a:cs typeface="Times New Roman" pitchFamily="18" charset="0"/>
              </a:rPr>
              <a:t>100%</a:t>
            </a:r>
            <a:r>
              <a:rPr lang="zh-CN" altLang="en-US" sz="2200" b="1" dirty="0">
                <a:latin typeface="Times New Roman" pitchFamily="18" charset="0"/>
                <a:cs typeface="Times New Roman" pitchFamily="18" charset="0"/>
              </a:rPr>
              <a:t>以及在底部的处理栏中出现</a:t>
            </a:r>
            <a:r>
              <a:rPr lang="en-US" altLang="zh-CN" sz="2200" b="1" dirty="0">
                <a:latin typeface="Times New Roman" pitchFamily="18" charset="0"/>
                <a:cs typeface="Times New Roman" pitchFamily="18" charset="0"/>
              </a:rPr>
              <a:t>Configuration Succeeded</a:t>
            </a:r>
            <a:r>
              <a:rPr lang="zh-CN" altLang="en-US" sz="2200" b="1" dirty="0">
                <a:latin typeface="Times New Roman" pitchFamily="18" charset="0"/>
                <a:cs typeface="Times New Roman" pitchFamily="18" charset="0"/>
              </a:rPr>
              <a:t>时，表示编程成功。</a:t>
            </a:r>
            <a:endParaRPr lang="en-US" altLang="zh-CN" sz="2200" b="1" dirty="0">
              <a:latin typeface="Times New Roman" pitchFamily="18" charset="0"/>
              <a:cs typeface="Times New Roman" pitchFamily="18" charset="0"/>
            </a:endParaRPr>
          </a:p>
        </p:txBody>
      </p:sp>
      <p:pic>
        <p:nvPicPr>
          <p:cNvPr id="8"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b="13655"/>
          <a:stretch/>
        </p:blipFill>
        <p:spPr bwMode="auto">
          <a:xfrm>
            <a:off x="971600" y="2420888"/>
            <a:ext cx="8035452" cy="1886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5796136" y="3731794"/>
            <a:ext cx="221802"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063848" y="3511043"/>
            <a:ext cx="86400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6"/>
          <p:cNvSpPr>
            <a:spLocks noChangeArrowheads="1"/>
          </p:cNvSpPr>
          <p:nvPr/>
        </p:nvSpPr>
        <p:spPr bwMode="auto">
          <a:xfrm>
            <a:off x="1174750" y="4680080"/>
            <a:ext cx="7717730"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4</a:t>
            </a:r>
            <a:r>
              <a:rPr lang="zh-CN" altLang="en-US" sz="2200" b="1" dirty="0">
                <a:latin typeface="Times New Roman" pitchFamily="18" charset="0"/>
                <a:cs typeface="Times New Roman" pitchFamily="18" charset="0"/>
              </a:rPr>
              <a:t>）</a:t>
            </a:r>
            <a:r>
              <a:rPr lang="zh-CN" altLang="en-US" sz="2200" b="1" dirty="0">
                <a:solidFill>
                  <a:srgbClr val="0000FF"/>
                </a:solidFill>
                <a:latin typeface="Times New Roman" pitchFamily="18" charset="0"/>
                <a:cs typeface="Times New Roman" pitchFamily="18" charset="0"/>
              </a:rPr>
              <a:t>硬件测试</a:t>
            </a:r>
            <a:r>
              <a:rPr lang="zh-CN" altLang="en-US" sz="2200" b="1" dirty="0">
                <a:latin typeface="Times New Roman" pitchFamily="18" charset="0"/>
                <a:cs typeface="Times New Roman" pitchFamily="18" charset="0"/>
              </a:rPr>
              <a:t>：观察</a:t>
            </a:r>
            <a:r>
              <a:rPr lang="en-US" altLang="zh-CN" sz="2200" b="1" dirty="0">
                <a:latin typeface="Times New Roman" pitchFamily="18" charset="0"/>
                <a:cs typeface="Times New Roman" pitchFamily="18" charset="0"/>
              </a:rPr>
              <a:t>55F+</a:t>
            </a:r>
            <a:r>
              <a:rPr lang="zh-CN" altLang="en-US" sz="2200" b="1" dirty="0">
                <a:latin typeface="Times New Roman" pitchFamily="18" charset="0"/>
                <a:cs typeface="Times New Roman" pitchFamily="18" charset="0"/>
              </a:rPr>
              <a:t>系统的输入和输出情况，与仿真波形进行对照。</a:t>
            </a:r>
            <a:endParaRPr lang="en-US" altLang="zh-CN" sz="2200" b="1" dirty="0">
              <a:latin typeface="Times New Roman" pitchFamily="18" charset="0"/>
              <a:cs typeface="Times New Roman" pitchFamily="18" charset="0"/>
            </a:endParaRP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26</a:t>
            </a:fld>
            <a:endParaRPr lang="zh-CN" altLang="en-US" dirty="0"/>
          </a:p>
        </p:txBody>
      </p:sp>
    </p:spTree>
    <p:extLst>
      <p:ext uri="{BB962C8B-B14F-4D97-AF65-F5344CB8AC3E}">
        <p14:creationId xmlns:p14="http://schemas.microsoft.com/office/powerpoint/2010/main" val="416297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heel(1)">
                                      <p:cBhvr>
                                        <p:cTn id="15" dur="2000"/>
                                        <p:tgtEl>
                                          <p:spTgt spid="10"/>
                                        </p:tgtEl>
                                      </p:cBhvr>
                                    </p:animEffect>
                                  </p:childTnLst>
                                </p:cTn>
                              </p:par>
                            </p:childTnLst>
                          </p:cTn>
                        </p:par>
                        <p:par>
                          <p:cTn id="16" fill="hold">
                            <p:stCondLst>
                              <p:cond delay="3000"/>
                            </p:stCondLst>
                            <p:childTnLst>
                              <p:par>
                                <p:cTn id="17" presetID="21" presetClass="entr" presetSubtype="1"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heel(1)">
                                      <p:cBhvr>
                                        <p:cTn id="19" dur="20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21">
                                            <p:txEl>
                                              <p:pRg st="0" end="0"/>
                                            </p:txEl>
                                          </p:spTgt>
                                        </p:tgtEl>
                                        <p:attrNameLst>
                                          <p:attrName>style.visibility</p:attrName>
                                        </p:attrNameLst>
                                      </p:cBhvr>
                                      <p:to>
                                        <p:strVal val="visible"/>
                                      </p:to>
                                    </p:set>
                                    <p:animEffect transition="in" filter="dissolve">
                                      <p:cBhvr>
                                        <p:cTn id="24"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116632"/>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§4.3.3 JTAG</a:t>
            </a:r>
            <a:r>
              <a:rPr lang="zh-CN" altLang="en-US" sz="3000" b="1" dirty="0">
                <a:solidFill>
                  <a:srgbClr val="000000"/>
                </a:solidFill>
                <a:latin typeface="Times New Roman" pitchFamily="18" charset="0"/>
                <a:cs typeface="Times New Roman" pitchFamily="18" charset="0"/>
              </a:rPr>
              <a:t>间接编程模式</a:t>
            </a:r>
          </a:p>
        </p:txBody>
      </p:sp>
      <p:sp>
        <p:nvSpPr>
          <p:cNvPr id="5" name="Rectangle 3"/>
          <p:cNvSpPr>
            <a:spLocks noChangeArrowheads="1"/>
          </p:cNvSpPr>
          <p:nvPr/>
        </p:nvSpPr>
        <p:spPr bwMode="auto">
          <a:xfrm>
            <a:off x="1259632" y="692696"/>
            <a:ext cx="6552728" cy="496546"/>
          </a:xfrm>
          <a:prstGeom prst="rect">
            <a:avLst/>
          </a:prstGeom>
          <a:noFill/>
          <a:ln>
            <a:noFill/>
          </a:ln>
          <a:effectLst/>
        </p:spPr>
        <p:txBody>
          <a:bodyPr wrap="square" anchor="ctr">
            <a:spAutoFit/>
          </a:bodyPr>
          <a:lstStyle/>
          <a:p>
            <a:pPr>
              <a:lnSpc>
                <a:spcPct val="110000"/>
              </a:lnSpc>
              <a:spcAft>
                <a:spcPts val="600"/>
              </a:spcAft>
            </a:pPr>
            <a:r>
              <a:rPr lang="en-US" altLang="zh-CN" sz="2600" b="1" dirty="0">
                <a:solidFill>
                  <a:srgbClr val="0070C0"/>
                </a:solidFill>
                <a:latin typeface="Times New Roman" panose="02020603050405020304" pitchFamily="18" charset="0"/>
                <a:cs typeface="Times New Roman" panose="02020603050405020304" pitchFamily="18" charset="0"/>
              </a:rPr>
              <a:t>1.</a:t>
            </a:r>
            <a:r>
              <a:rPr lang="zh-CN" altLang="en-US" sz="2600" b="1" dirty="0">
                <a:solidFill>
                  <a:srgbClr val="0070C0"/>
                </a:solidFill>
                <a:latin typeface="Times New Roman" panose="02020603050405020304" pitchFamily="18" charset="0"/>
                <a:cs typeface="Times New Roman" panose="02020603050405020304" pitchFamily="18" charset="0"/>
              </a:rPr>
              <a:t>将</a:t>
            </a:r>
            <a:r>
              <a:rPr lang="en-US" altLang="zh-CN" sz="2600" b="1" dirty="0">
                <a:solidFill>
                  <a:srgbClr val="0070C0"/>
                </a:solidFill>
                <a:latin typeface="Times New Roman" panose="02020603050405020304" pitchFamily="18" charset="0"/>
                <a:cs typeface="Times New Roman" panose="02020603050405020304" pitchFamily="18" charset="0"/>
              </a:rPr>
              <a:t>SOF</a:t>
            </a:r>
            <a:r>
              <a:rPr lang="zh-CN" altLang="en-US" sz="2600" b="1" dirty="0">
                <a:solidFill>
                  <a:srgbClr val="0070C0"/>
                </a:solidFill>
                <a:latin typeface="Times New Roman" panose="02020603050405020304" pitchFamily="18" charset="0"/>
                <a:cs typeface="Times New Roman" panose="02020603050405020304" pitchFamily="18" charset="0"/>
              </a:rPr>
              <a:t>文件转化为</a:t>
            </a:r>
            <a:r>
              <a:rPr lang="en-US" altLang="zh-CN" sz="2600" b="1" dirty="0">
                <a:solidFill>
                  <a:srgbClr val="0070C0"/>
                </a:solidFill>
                <a:latin typeface="Times New Roman" panose="02020603050405020304" pitchFamily="18" charset="0"/>
                <a:cs typeface="Times New Roman" panose="02020603050405020304" pitchFamily="18" charset="0"/>
              </a:rPr>
              <a:t>JTAG</a:t>
            </a:r>
            <a:r>
              <a:rPr lang="zh-CN" altLang="en-US" sz="2600" b="1" dirty="0">
                <a:solidFill>
                  <a:srgbClr val="0070C0"/>
                </a:solidFill>
                <a:latin typeface="Times New Roman" panose="02020603050405020304" pitchFamily="18" charset="0"/>
                <a:cs typeface="Times New Roman" panose="02020603050405020304" pitchFamily="18" charset="0"/>
              </a:rPr>
              <a:t>间接配置文件</a:t>
            </a:r>
          </a:p>
        </p:txBody>
      </p:sp>
      <p:sp>
        <p:nvSpPr>
          <p:cNvPr id="7" name="矩形 6"/>
          <p:cNvSpPr>
            <a:spLocks noChangeArrowheads="1"/>
          </p:cNvSpPr>
          <p:nvPr/>
        </p:nvSpPr>
        <p:spPr bwMode="auto">
          <a:xfrm>
            <a:off x="1174750" y="1257010"/>
            <a:ext cx="771773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选择</a:t>
            </a:r>
            <a:r>
              <a:rPr lang="en-US" altLang="zh-CN" sz="2200" b="1" dirty="0" err="1">
                <a:latin typeface="Times New Roman" pitchFamily="18" charset="0"/>
                <a:cs typeface="Times New Roman" pitchFamily="18" charset="0"/>
              </a:rPr>
              <a:t>File→Convert</a:t>
            </a:r>
            <a:r>
              <a:rPr lang="en-US" altLang="zh-CN" sz="2200" b="1" dirty="0">
                <a:latin typeface="Times New Roman" pitchFamily="18" charset="0"/>
                <a:cs typeface="Times New Roman" pitchFamily="18" charset="0"/>
              </a:rPr>
              <a:t> Programming Files</a:t>
            </a:r>
            <a:r>
              <a:rPr lang="zh-CN" altLang="en-US" sz="2200" b="1" dirty="0">
                <a:latin typeface="Times New Roman" pitchFamily="18" charset="0"/>
                <a:cs typeface="Times New Roman" pitchFamily="18" charset="0"/>
              </a:rPr>
              <a:t>，在弹出的窗口中作如下选择：</a:t>
            </a: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1</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Programming file type</a:t>
            </a:r>
            <a:r>
              <a:rPr lang="zh-CN" altLang="en-US" sz="2200" b="1" dirty="0">
                <a:latin typeface="Times New Roman" pitchFamily="18" charset="0"/>
                <a:cs typeface="Times New Roman" pitchFamily="18" charset="0"/>
              </a:rPr>
              <a:t>下拉列表框中选择输出文件类型为</a:t>
            </a:r>
            <a:r>
              <a:rPr lang="en-US" altLang="zh-CN" sz="2200" b="1" dirty="0">
                <a:latin typeface="Times New Roman" pitchFamily="18" charset="0"/>
                <a:cs typeface="Times New Roman" pitchFamily="18" charset="0"/>
              </a:rPr>
              <a:t>JTAG</a:t>
            </a:r>
            <a:r>
              <a:rPr lang="zh-CN" altLang="en-US" sz="2200" b="1" dirty="0">
                <a:latin typeface="Times New Roman" pitchFamily="18" charset="0"/>
                <a:cs typeface="Times New Roman" pitchFamily="18" charset="0"/>
              </a:rPr>
              <a:t>间接配置文件类型：</a:t>
            </a:r>
            <a:r>
              <a:rPr lang="en-US" altLang="zh-CN" sz="2200" b="1" dirty="0">
                <a:latin typeface="Times New Roman" pitchFamily="18" charset="0"/>
                <a:cs typeface="Times New Roman" pitchFamily="18" charset="0"/>
              </a:rPr>
              <a:t>JTAG Indirect Configuration File</a:t>
            </a:r>
            <a:r>
              <a:rPr lang="zh-CN" altLang="en-US" sz="2200" b="1" dirty="0">
                <a:latin typeface="Times New Roman" pitchFamily="18" charset="0"/>
                <a:cs typeface="Times New Roman" pitchFamily="18" charset="0"/>
              </a:rPr>
              <a:t>，后缀为</a:t>
            </a:r>
            <a:r>
              <a:rPr lang="en-US" altLang="zh-CN" sz="2200" b="1" dirty="0">
                <a:latin typeface="Times New Roman" pitchFamily="18" charset="0"/>
                <a:cs typeface="Times New Roman" pitchFamily="18" charset="0"/>
              </a:rPr>
              <a:t>.</a:t>
            </a:r>
            <a:r>
              <a:rPr lang="en-US" altLang="zh-CN" sz="2200" b="1" dirty="0" err="1">
                <a:latin typeface="Times New Roman" pitchFamily="18" charset="0"/>
                <a:cs typeface="Times New Roman" pitchFamily="18" charset="0"/>
              </a:rPr>
              <a:t>jic</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p:txBody>
      </p:sp>
      <p:pic>
        <p:nvPicPr>
          <p:cNvPr id="8"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b="9112"/>
          <a:stretch/>
        </p:blipFill>
        <p:spPr bwMode="auto">
          <a:xfrm>
            <a:off x="2381575" y="3312357"/>
            <a:ext cx="5430785" cy="310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2520000" y="4115072"/>
            <a:ext cx="507600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27</a:t>
            </a:fld>
            <a:endParaRPr lang="zh-CN" altLang="en-US" dirty="0"/>
          </a:p>
        </p:txBody>
      </p:sp>
    </p:spTree>
    <p:extLst>
      <p:ext uri="{BB962C8B-B14F-4D97-AF65-F5344CB8AC3E}">
        <p14:creationId xmlns:p14="http://schemas.microsoft.com/office/powerpoint/2010/main" val="194805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dissolve">
                                      <p:cBhvr>
                                        <p:cTn id="21" dur="500"/>
                                        <p:tgtEl>
                                          <p:spTgt spid="7">
                                            <p:txEl>
                                              <p:pRg st="0" end="0"/>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7">
                                            <p:txEl>
                                              <p:pRg st="1" end="1"/>
                                            </p:txEl>
                                          </p:spTgt>
                                        </p:tgtEl>
                                        <p:attrNameLst>
                                          <p:attrName>style.visibility</p:attrName>
                                        </p:attrNameLst>
                                      </p:cBhvr>
                                      <p:to>
                                        <p:strVal val="visible"/>
                                      </p:to>
                                    </p:set>
                                    <p:animEffect transition="in" filter="dissolve">
                                      <p:cBhvr>
                                        <p:cTn id="30" dur="500"/>
                                        <p:tgtEl>
                                          <p:spTgt spid="7">
                                            <p:txEl>
                                              <p:pRg st="1" end="1"/>
                                            </p:txEl>
                                          </p:spTgt>
                                        </p:tgtEl>
                                      </p:cBhvr>
                                    </p:animEffect>
                                  </p:childTnLst>
                                </p:cTn>
                              </p:par>
                            </p:childTnLst>
                          </p:cTn>
                        </p:par>
                        <p:par>
                          <p:cTn id="31" fill="hold">
                            <p:stCondLst>
                              <p:cond delay="500"/>
                            </p:stCondLst>
                            <p:childTnLst>
                              <p:par>
                                <p:cTn id="32" presetID="21" presetClass="entr" presetSubtype="1"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heel(1)">
                                      <p:cBhvr>
                                        <p:cTn id="3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188640"/>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§4.3.3 JTAG</a:t>
            </a:r>
            <a:r>
              <a:rPr lang="zh-CN" altLang="en-US" sz="3000" b="1" dirty="0">
                <a:solidFill>
                  <a:srgbClr val="000000"/>
                </a:solidFill>
                <a:latin typeface="Times New Roman" pitchFamily="18" charset="0"/>
                <a:cs typeface="Times New Roman" pitchFamily="18" charset="0"/>
              </a:rPr>
              <a:t>间接编程模式</a:t>
            </a:r>
          </a:p>
        </p:txBody>
      </p:sp>
      <p:sp>
        <p:nvSpPr>
          <p:cNvPr id="5" name="Rectangle 3"/>
          <p:cNvSpPr>
            <a:spLocks noChangeArrowheads="1"/>
          </p:cNvSpPr>
          <p:nvPr/>
        </p:nvSpPr>
        <p:spPr bwMode="auto">
          <a:xfrm>
            <a:off x="1259632" y="764704"/>
            <a:ext cx="6552728" cy="496546"/>
          </a:xfrm>
          <a:prstGeom prst="rect">
            <a:avLst/>
          </a:prstGeom>
          <a:noFill/>
          <a:ln>
            <a:noFill/>
          </a:ln>
          <a:effectLst/>
        </p:spPr>
        <p:txBody>
          <a:bodyPr wrap="square" anchor="ctr">
            <a:spAutoFit/>
          </a:bodyPr>
          <a:lstStyle/>
          <a:p>
            <a:pPr>
              <a:lnSpc>
                <a:spcPct val="110000"/>
              </a:lnSpc>
              <a:spcAft>
                <a:spcPts val="600"/>
              </a:spcAft>
            </a:pPr>
            <a:r>
              <a:rPr lang="en-US" altLang="zh-CN" sz="2600" b="1" dirty="0">
                <a:solidFill>
                  <a:srgbClr val="0070C0"/>
                </a:solidFill>
                <a:latin typeface="Times New Roman" panose="02020603050405020304" pitchFamily="18" charset="0"/>
                <a:cs typeface="Times New Roman" panose="02020603050405020304" pitchFamily="18" charset="0"/>
              </a:rPr>
              <a:t>1.</a:t>
            </a:r>
            <a:r>
              <a:rPr lang="zh-CN" altLang="en-US" sz="2600" b="1" dirty="0">
                <a:solidFill>
                  <a:srgbClr val="0070C0"/>
                </a:solidFill>
                <a:latin typeface="Times New Roman" panose="02020603050405020304" pitchFamily="18" charset="0"/>
                <a:cs typeface="Times New Roman" panose="02020603050405020304" pitchFamily="18" charset="0"/>
              </a:rPr>
              <a:t>将</a:t>
            </a:r>
            <a:r>
              <a:rPr lang="en-US" altLang="zh-CN" sz="2600" b="1" dirty="0">
                <a:solidFill>
                  <a:srgbClr val="0070C0"/>
                </a:solidFill>
                <a:latin typeface="Times New Roman" panose="02020603050405020304" pitchFamily="18" charset="0"/>
                <a:cs typeface="Times New Roman" panose="02020603050405020304" pitchFamily="18" charset="0"/>
              </a:rPr>
              <a:t>SOF</a:t>
            </a:r>
            <a:r>
              <a:rPr lang="zh-CN" altLang="en-US" sz="2600" b="1" dirty="0">
                <a:solidFill>
                  <a:srgbClr val="0070C0"/>
                </a:solidFill>
                <a:latin typeface="Times New Roman" panose="02020603050405020304" pitchFamily="18" charset="0"/>
                <a:cs typeface="Times New Roman" panose="02020603050405020304" pitchFamily="18" charset="0"/>
              </a:rPr>
              <a:t>文件转化为</a:t>
            </a:r>
            <a:r>
              <a:rPr lang="en-US" altLang="zh-CN" sz="2600" b="1" dirty="0">
                <a:solidFill>
                  <a:srgbClr val="0070C0"/>
                </a:solidFill>
                <a:latin typeface="Times New Roman" panose="02020603050405020304" pitchFamily="18" charset="0"/>
                <a:cs typeface="Times New Roman" panose="02020603050405020304" pitchFamily="18" charset="0"/>
              </a:rPr>
              <a:t>JTAG</a:t>
            </a:r>
            <a:r>
              <a:rPr lang="zh-CN" altLang="en-US" sz="2600" b="1" dirty="0">
                <a:solidFill>
                  <a:srgbClr val="0070C0"/>
                </a:solidFill>
                <a:latin typeface="Times New Roman" panose="02020603050405020304" pitchFamily="18" charset="0"/>
                <a:cs typeface="Times New Roman" panose="02020603050405020304" pitchFamily="18" charset="0"/>
              </a:rPr>
              <a:t>间接配置文件</a:t>
            </a:r>
          </a:p>
        </p:txBody>
      </p:sp>
      <p:sp>
        <p:nvSpPr>
          <p:cNvPr id="7" name="矩形 6"/>
          <p:cNvSpPr>
            <a:spLocks noChangeArrowheads="1"/>
          </p:cNvSpPr>
          <p:nvPr/>
        </p:nvSpPr>
        <p:spPr bwMode="auto">
          <a:xfrm>
            <a:off x="1174750" y="1329018"/>
            <a:ext cx="7717730" cy="1658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选择</a:t>
            </a:r>
            <a:r>
              <a:rPr lang="en-US" altLang="zh-CN" sz="2200" b="1" dirty="0" err="1">
                <a:latin typeface="Times New Roman" pitchFamily="18" charset="0"/>
                <a:cs typeface="Times New Roman" pitchFamily="18" charset="0"/>
              </a:rPr>
              <a:t>File→Convert</a:t>
            </a:r>
            <a:r>
              <a:rPr lang="en-US" altLang="zh-CN" sz="2200" b="1" dirty="0">
                <a:latin typeface="Times New Roman" pitchFamily="18" charset="0"/>
                <a:cs typeface="Times New Roman" pitchFamily="18" charset="0"/>
              </a:rPr>
              <a:t> Programming Files</a:t>
            </a:r>
            <a:r>
              <a:rPr lang="zh-CN" altLang="en-US" sz="2200" b="1" dirty="0">
                <a:latin typeface="Times New Roman" pitchFamily="18" charset="0"/>
                <a:cs typeface="Times New Roman" pitchFamily="18" charset="0"/>
              </a:rPr>
              <a:t>，在弹出的窗口中作如下选择：</a:t>
            </a: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2</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Configuration device</a:t>
            </a:r>
            <a:r>
              <a:rPr lang="zh-CN" altLang="en-US" sz="2200" b="1" dirty="0">
                <a:latin typeface="Times New Roman" pitchFamily="18" charset="0"/>
                <a:cs typeface="Times New Roman" pitchFamily="18" charset="0"/>
              </a:rPr>
              <a:t>下拉列表中选择编程器件型号：</a:t>
            </a:r>
            <a:r>
              <a:rPr lang="en-US" altLang="zh-CN" sz="2200" b="1" dirty="0">
                <a:latin typeface="Times New Roman" pitchFamily="18" charset="0"/>
                <a:cs typeface="Times New Roman" pitchFamily="18" charset="0"/>
              </a:rPr>
              <a:t>EPCS16</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p:txBody>
      </p:sp>
      <p:pic>
        <p:nvPicPr>
          <p:cNvPr id="8"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b="9112"/>
          <a:stretch/>
        </p:blipFill>
        <p:spPr bwMode="auto">
          <a:xfrm>
            <a:off x="2381575" y="3130341"/>
            <a:ext cx="5430785" cy="310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3672464" y="4183088"/>
            <a:ext cx="205166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28</a:t>
            </a:fld>
            <a:endParaRPr lang="zh-CN" altLang="en-US" dirty="0"/>
          </a:p>
        </p:txBody>
      </p:sp>
    </p:spTree>
    <p:extLst>
      <p:ext uri="{BB962C8B-B14F-4D97-AF65-F5344CB8AC3E}">
        <p14:creationId xmlns:p14="http://schemas.microsoft.com/office/powerpoint/2010/main" val="266980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dissolve">
                                      <p:cBhvr>
                                        <p:cTn id="7" dur="500"/>
                                        <p:tgtEl>
                                          <p:spTgt spid="7">
                                            <p:txEl>
                                              <p:pRg st="1" end="1"/>
                                            </p:txEl>
                                          </p:spTgt>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heel(1)">
                                      <p:cBhvr>
                                        <p:cTn id="11"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250021"/>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§4.3.3 JTAG</a:t>
            </a:r>
            <a:r>
              <a:rPr lang="zh-CN" altLang="en-US" sz="3000" b="1" dirty="0">
                <a:solidFill>
                  <a:srgbClr val="000000"/>
                </a:solidFill>
                <a:latin typeface="Times New Roman" pitchFamily="18" charset="0"/>
                <a:cs typeface="Times New Roman" pitchFamily="18" charset="0"/>
              </a:rPr>
              <a:t>间接编程模式</a:t>
            </a:r>
          </a:p>
        </p:txBody>
      </p:sp>
      <p:sp>
        <p:nvSpPr>
          <p:cNvPr id="5" name="Rectangle 3"/>
          <p:cNvSpPr>
            <a:spLocks noChangeArrowheads="1"/>
          </p:cNvSpPr>
          <p:nvPr/>
        </p:nvSpPr>
        <p:spPr bwMode="auto">
          <a:xfrm>
            <a:off x="1259632" y="826085"/>
            <a:ext cx="6552728" cy="496546"/>
          </a:xfrm>
          <a:prstGeom prst="rect">
            <a:avLst/>
          </a:prstGeom>
          <a:noFill/>
          <a:ln>
            <a:noFill/>
          </a:ln>
          <a:effectLst/>
        </p:spPr>
        <p:txBody>
          <a:bodyPr wrap="square" anchor="ctr">
            <a:spAutoFit/>
          </a:bodyPr>
          <a:lstStyle/>
          <a:p>
            <a:pPr>
              <a:lnSpc>
                <a:spcPct val="110000"/>
              </a:lnSpc>
              <a:spcAft>
                <a:spcPts val="600"/>
              </a:spcAft>
            </a:pPr>
            <a:r>
              <a:rPr lang="en-US" altLang="zh-CN" sz="2600" b="1" dirty="0">
                <a:solidFill>
                  <a:srgbClr val="0070C0"/>
                </a:solidFill>
                <a:latin typeface="Times New Roman" panose="02020603050405020304" pitchFamily="18" charset="0"/>
                <a:cs typeface="Times New Roman" panose="02020603050405020304" pitchFamily="18" charset="0"/>
              </a:rPr>
              <a:t>1.</a:t>
            </a:r>
            <a:r>
              <a:rPr lang="zh-CN" altLang="en-US" sz="2600" b="1" dirty="0">
                <a:solidFill>
                  <a:srgbClr val="0070C0"/>
                </a:solidFill>
                <a:latin typeface="Times New Roman" panose="02020603050405020304" pitchFamily="18" charset="0"/>
                <a:cs typeface="Times New Roman" panose="02020603050405020304" pitchFamily="18" charset="0"/>
              </a:rPr>
              <a:t>将</a:t>
            </a:r>
            <a:r>
              <a:rPr lang="en-US" altLang="zh-CN" sz="2600" b="1" dirty="0">
                <a:solidFill>
                  <a:srgbClr val="0070C0"/>
                </a:solidFill>
                <a:latin typeface="Times New Roman" panose="02020603050405020304" pitchFamily="18" charset="0"/>
                <a:cs typeface="Times New Roman" panose="02020603050405020304" pitchFamily="18" charset="0"/>
              </a:rPr>
              <a:t>SOF</a:t>
            </a:r>
            <a:r>
              <a:rPr lang="zh-CN" altLang="en-US" sz="2600" b="1" dirty="0">
                <a:solidFill>
                  <a:srgbClr val="0070C0"/>
                </a:solidFill>
                <a:latin typeface="Times New Roman" panose="02020603050405020304" pitchFamily="18" charset="0"/>
                <a:cs typeface="Times New Roman" panose="02020603050405020304" pitchFamily="18" charset="0"/>
              </a:rPr>
              <a:t>文件转化为</a:t>
            </a:r>
            <a:r>
              <a:rPr lang="en-US" altLang="zh-CN" sz="2600" b="1" dirty="0">
                <a:solidFill>
                  <a:srgbClr val="0070C0"/>
                </a:solidFill>
                <a:latin typeface="Times New Roman" panose="02020603050405020304" pitchFamily="18" charset="0"/>
                <a:cs typeface="Times New Roman" panose="02020603050405020304" pitchFamily="18" charset="0"/>
              </a:rPr>
              <a:t>JTAG</a:t>
            </a:r>
            <a:r>
              <a:rPr lang="zh-CN" altLang="en-US" sz="2600" b="1" dirty="0">
                <a:solidFill>
                  <a:srgbClr val="0070C0"/>
                </a:solidFill>
                <a:latin typeface="Times New Roman" panose="02020603050405020304" pitchFamily="18" charset="0"/>
                <a:cs typeface="Times New Roman" panose="02020603050405020304" pitchFamily="18" charset="0"/>
              </a:rPr>
              <a:t>间接配置文件</a:t>
            </a:r>
          </a:p>
        </p:txBody>
      </p:sp>
      <p:sp>
        <p:nvSpPr>
          <p:cNvPr id="7" name="矩形 6"/>
          <p:cNvSpPr>
            <a:spLocks noChangeArrowheads="1"/>
          </p:cNvSpPr>
          <p:nvPr/>
        </p:nvSpPr>
        <p:spPr bwMode="auto">
          <a:xfrm>
            <a:off x="1174750" y="1390399"/>
            <a:ext cx="7717730" cy="1286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选择</a:t>
            </a:r>
            <a:r>
              <a:rPr lang="en-US" altLang="zh-CN" sz="2200" b="1" dirty="0" err="1">
                <a:latin typeface="Times New Roman" pitchFamily="18" charset="0"/>
                <a:cs typeface="Times New Roman" pitchFamily="18" charset="0"/>
              </a:rPr>
              <a:t>File→Convert</a:t>
            </a:r>
            <a:r>
              <a:rPr lang="en-US" altLang="zh-CN" sz="2200" b="1" dirty="0">
                <a:latin typeface="Times New Roman" pitchFamily="18" charset="0"/>
                <a:cs typeface="Times New Roman" pitchFamily="18" charset="0"/>
              </a:rPr>
              <a:t> Programming Files</a:t>
            </a:r>
            <a:r>
              <a:rPr lang="zh-CN" altLang="en-US" sz="2200" b="1" dirty="0">
                <a:latin typeface="Times New Roman" pitchFamily="18" charset="0"/>
                <a:cs typeface="Times New Roman" pitchFamily="18" charset="0"/>
              </a:rPr>
              <a:t>，在弹出的窗口中作如下选择：</a:t>
            </a: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3</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File name </a:t>
            </a:r>
            <a:r>
              <a:rPr lang="zh-CN" altLang="en-US" sz="2200" b="1" dirty="0">
                <a:latin typeface="Times New Roman" pitchFamily="18" charset="0"/>
                <a:cs typeface="Times New Roman" pitchFamily="18" charset="0"/>
              </a:rPr>
              <a:t>文本框中输入输出文件名，后缀</a:t>
            </a:r>
            <a:r>
              <a:rPr lang="en-US" altLang="zh-CN" sz="2200" b="1" dirty="0">
                <a:latin typeface="Times New Roman" pitchFamily="18" charset="0"/>
                <a:cs typeface="Times New Roman" pitchFamily="18" charset="0"/>
              </a:rPr>
              <a:t>.</a:t>
            </a:r>
            <a:r>
              <a:rPr lang="en-US" altLang="zh-CN" sz="2200" b="1" dirty="0" err="1">
                <a:latin typeface="Times New Roman" pitchFamily="18" charset="0"/>
                <a:cs typeface="Times New Roman" pitchFamily="18" charset="0"/>
              </a:rPr>
              <a:t>jic</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p:txBody>
      </p:sp>
      <p:pic>
        <p:nvPicPr>
          <p:cNvPr id="8"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b="9112"/>
          <a:stretch/>
        </p:blipFill>
        <p:spPr bwMode="auto">
          <a:xfrm>
            <a:off x="2381575" y="2986325"/>
            <a:ext cx="5430785" cy="310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2520336" y="4293096"/>
            <a:ext cx="205166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29</a:t>
            </a:fld>
            <a:endParaRPr lang="zh-CN" altLang="en-US" dirty="0"/>
          </a:p>
        </p:txBody>
      </p:sp>
    </p:spTree>
    <p:extLst>
      <p:ext uri="{BB962C8B-B14F-4D97-AF65-F5344CB8AC3E}">
        <p14:creationId xmlns:p14="http://schemas.microsoft.com/office/powerpoint/2010/main" val="37984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dissolve">
                                      <p:cBhvr>
                                        <p:cTn id="7" dur="500"/>
                                        <p:tgtEl>
                                          <p:spTgt spid="7">
                                            <p:txEl>
                                              <p:pRg st="1" end="1"/>
                                            </p:txEl>
                                          </p:spTgt>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heel(1)">
                                      <p:cBhvr>
                                        <p:cTn id="11"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3</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1" name="Rectangle 2">
            <a:extLst>
              <a:ext uri="{FF2B5EF4-FFF2-40B4-BE49-F238E27FC236}">
                <a16:creationId xmlns:a16="http://schemas.microsoft.com/office/drawing/2014/main" id="{15CC5797-841A-47CB-8C17-8C9CD58EFF37}"/>
              </a:ext>
            </a:extLst>
          </p:cNvPr>
          <p:cNvSpPr>
            <a:spLocks noGrp="1" noChangeArrowheads="1"/>
          </p:cNvSpPr>
          <p:nvPr/>
        </p:nvSpPr>
        <p:spPr bwMode="auto">
          <a:xfrm>
            <a:off x="1174750" y="341524"/>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1. </a:t>
            </a:r>
            <a:r>
              <a:rPr kumimoji="0" lang="zh-CN" altLang="en-US"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新建工程</a:t>
            </a:r>
          </a:p>
        </p:txBody>
      </p:sp>
      <p:pic>
        <p:nvPicPr>
          <p:cNvPr id="2" name="图片 1">
            <a:extLst>
              <a:ext uri="{FF2B5EF4-FFF2-40B4-BE49-F238E27FC236}">
                <a16:creationId xmlns:a16="http://schemas.microsoft.com/office/drawing/2014/main" id="{23958B66-B856-4345-8443-CBAD4A324F36}"/>
              </a:ext>
            </a:extLst>
          </p:cNvPr>
          <p:cNvPicPr>
            <a:picLocks noChangeAspect="1"/>
          </p:cNvPicPr>
          <p:nvPr/>
        </p:nvPicPr>
        <p:blipFill rotWithShape="1">
          <a:blip r:embed="rId3"/>
          <a:srcRect r="48830" b="40673"/>
          <a:stretch/>
        </p:blipFill>
        <p:spPr>
          <a:xfrm>
            <a:off x="1221225" y="1556792"/>
            <a:ext cx="7604945" cy="4959684"/>
          </a:xfrm>
          <a:prstGeom prst="rect">
            <a:avLst/>
          </a:prstGeom>
        </p:spPr>
      </p:pic>
      <p:sp>
        <p:nvSpPr>
          <p:cNvPr id="25" name="矩形 6">
            <a:extLst>
              <a:ext uri="{FF2B5EF4-FFF2-40B4-BE49-F238E27FC236}">
                <a16:creationId xmlns:a16="http://schemas.microsoft.com/office/drawing/2014/main" id="{3FCDA2C9-D80B-4E0B-A667-56FED04FD6E9}"/>
              </a:ext>
            </a:extLst>
          </p:cNvPr>
          <p:cNvSpPr>
            <a:spLocks noChangeArrowheads="1"/>
          </p:cNvSpPr>
          <p:nvPr/>
        </p:nvSpPr>
        <p:spPr bwMode="auto">
          <a:xfrm>
            <a:off x="1174750" y="980728"/>
            <a:ext cx="7717730" cy="43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File→New</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Project Wizard</a:t>
            </a:r>
          </a:p>
        </p:txBody>
      </p:sp>
      <p:sp>
        <p:nvSpPr>
          <p:cNvPr id="26" name="矩形 25">
            <a:extLst>
              <a:ext uri="{FF2B5EF4-FFF2-40B4-BE49-F238E27FC236}">
                <a16:creationId xmlns:a16="http://schemas.microsoft.com/office/drawing/2014/main" id="{FBE5ABEC-4933-499D-B73F-0337F14DD815}"/>
              </a:ext>
            </a:extLst>
          </p:cNvPr>
          <p:cNvSpPr/>
          <p:nvPr/>
        </p:nvSpPr>
        <p:spPr>
          <a:xfrm>
            <a:off x="1221225" y="1772816"/>
            <a:ext cx="254431" cy="2160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8" name="矩形 27">
            <a:extLst>
              <a:ext uri="{FF2B5EF4-FFF2-40B4-BE49-F238E27FC236}">
                <a16:creationId xmlns:a16="http://schemas.microsoft.com/office/drawing/2014/main" id="{27B029EE-B02A-40A5-B458-53958D3DAFA8}"/>
              </a:ext>
            </a:extLst>
          </p:cNvPr>
          <p:cNvSpPr/>
          <p:nvPr/>
        </p:nvSpPr>
        <p:spPr>
          <a:xfrm>
            <a:off x="1221426" y="2610000"/>
            <a:ext cx="2342461" cy="2160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1883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heel(1)">
                                      <p:cBhvr>
                                        <p:cTn id="15" dur="2000"/>
                                        <p:tgtEl>
                                          <p:spTgt spid="26"/>
                                        </p:tgtEl>
                                      </p:cBhvr>
                                    </p:animEffect>
                                  </p:childTnLst>
                                </p:cTn>
                              </p:par>
                            </p:childTnLst>
                          </p:cTn>
                        </p:par>
                        <p:par>
                          <p:cTn id="16" fill="hold">
                            <p:stCondLst>
                              <p:cond delay="3000"/>
                            </p:stCondLst>
                            <p:childTnLst>
                              <p:par>
                                <p:cTn id="17" presetID="21" presetClass="entr" presetSubtype="1"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heel(1)">
                                      <p:cBhvr>
                                        <p:cTn id="19"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2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116632"/>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§4.3.3 JTAG</a:t>
            </a:r>
            <a:r>
              <a:rPr lang="zh-CN" altLang="en-US" sz="3000" b="1" dirty="0">
                <a:solidFill>
                  <a:srgbClr val="000000"/>
                </a:solidFill>
                <a:latin typeface="Times New Roman" pitchFamily="18" charset="0"/>
                <a:cs typeface="Times New Roman" pitchFamily="18" charset="0"/>
              </a:rPr>
              <a:t>间接编程模式</a:t>
            </a:r>
          </a:p>
        </p:txBody>
      </p:sp>
      <p:sp>
        <p:nvSpPr>
          <p:cNvPr id="5" name="Rectangle 3"/>
          <p:cNvSpPr>
            <a:spLocks noChangeArrowheads="1"/>
          </p:cNvSpPr>
          <p:nvPr/>
        </p:nvSpPr>
        <p:spPr bwMode="auto">
          <a:xfrm>
            <a:off x="1259632" y="692696"/>
            <a:ext cx="6552728" cy="496546"/>
          </a:xfrm>
          <a:prstGeom prst="rect">
            <a:avLst/>
          </a:prstGeom>
          <a:noFill/>
          <a:ln>
            <a:noFill/>
          </a:ln>
          <a:effectLst/>
        </p:spPr>
        <p:txBody>
          <a:bodyPr wrap="square" anchor="ctr">
            <a:spAutoFit/>
          </a:bodyPr>
          <a:lstStyle/>
          <a:p>
            <a:pPr>
              <a:lnSpc>
                <a:spcPct val="110000"/>
              </a:lnSpc>
              <a:spcAft>
                <a:spcPts val="600"/>
              </a:spcAft>
            </a:pPr>
            <a:r>
              <a:rPr lang="en-US" altLang="zh-CN" sz="2600" b="1" dirty="0">
                <a:solidFill>
                  <a:srgbClr val="0070C0"/>
                </a:solidFill>
                <a:latin typeface="Times New Roman" panose="02020603050405020304" pitchFamily="18" charset="0"/>
                <a:cs typeface="Times New Roman" panose="02020603050405020304" pitchFamily="18" charset="0"/>
              </a:rPr>
              <a:t>1.</a:t>
            </a:r>
            <a:r>
              <a:rPr lang="zh-CN" altLang="en-US" sz="2600" b="1" dirty="0">
                <a:solidFill>
                  <a:srgbClr val="0070C0"/>
                </a:solidFill>
                <a:latin typeface="Times New Roman" panose="02020603050405020304" pitchFamily="18" charset="0"/>
                <a:cs typeface="Times New Roman" panose="02020603050405020304" pitchFamily="18" charset="0"/>
              </a:rPr>
              <a:t>将</a:t>
            </a:r>
            <a:r>
              <a:rPr lang="en-US" altLang="zh-CN" sz="2600" b="1" dirty="0">
                <a:solidFill>
                  <a:srgbClr val="0070C0"/>
                </a:solidFill>
                <a:latin typeface="Times New Roman" panose="02020603050405020304" pitchFamily="18" charset="0"/>
                <a:cs typeface="Times New Roman" panose="02020603050405020304" pitchFamily="18" charset="0"/>
              </a:rPr>
              <a:t>SOF</a:t>
            </a:r>
            <a:r>
              <a:rPr lang="zh-CN" altLang="en-US" sz="2600" b="1" dirty="0">
                <a:solidFill>
                  <a:srgbClr val="0070C0"/>
                </a:solidFill>
                <a:latin typeface="Times New Roman" panose="02020603050405020304" pitchFamily="18" charset="0"/>
                <a:cs typeface="Times New Roman" panose="02020603050405020304" pitchFamily="18" charset="0"/>
              </a:rPr>
              <a:t>文件转化为</a:t>
            </a:r>
            <a:r>
              <a:rPr lang="en-US" altLang="zh-CN" sz="2600" b="1" dirty="0">
                <a:solidFill>
                  <a:srgbClr val="0070C0"/>
                </a:solidFill>
                <a:latin typeface="Times New Roman" panose="02020603050405020304" pitchFamily="18" charset="0"/>
                <a:cs typeface="Times New Roman" panose="02020603050405020304" pitchFamily="18" charset="0"/>
              </a:rPr>
              <a:t>JTAG</a:t>
            </a:r>
            <a:r>
              <a:rPr lang="zh-CN" altLang="en-US" sz="2600" b="1" dirty="0">
                <a:solidFill>
                  <a:srgbClr val="0070C0"/>
                </a:solidFill>
                <a:latin typeface="Times New Roman" panose="02020603050405020304" pitchFamily="18" charset="0"/>
                <a:cs typeface="Times New Roman" panose="02020603050405020304" pitchFamily="18" charset="0"/>
              </a:rPr>
              <a:t>间接配置文件</a:t>
            </a:r>
          </a:p>
        </p:txBody>
      </p:sp>
      <p:sp>
        <p:nvSpPr>
          <p:cNvPr id="7" name="矩形 6"/>
          <p:cNvSpPr>
            <a:spLocks noChangeArrowheads="1"/>
          </p:cNvSpPr>
          <p:nvPr/>
        </p:nvSpPr>
        <p:spPr bwMode="auto">
          <a:xfrm>
            <a:off x="1174750" y="1257010"/>
            <a:ext cx="7717730" cy="1658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选择</a:t>
            </a:r>
            <a:r>
              <a:rPr lang="en-US" altLang="zh-CN" sz="2200" b="1" dirty="0" err="1">
                <a:latin typeface="Times New Roman" pitchFamily="18" charset="0"/>
                <a:cs typeface="Times New Roman" pitchFamily="18" charset="0"/>
              </a:rPr>
              <a:t>File→Convert</a:t>
            </a:r>
            <a:r>
              <a:rPr lang="en-US" altLang="zh-CN" sz="2200" b="1" dirty="0">
                <a:latin typeface="Times New Roman" pitchFamily="18" charset="0"/>
                <a:cs typeface="Times New Roman" pitchFamily="18" charset="0"/>
              </a:rPr>
              <a:t> Programming Files</a:t>
            </a:r>
            <a:r>
              <a:rPr lang="zh-CN" altLang="en-US" sz="2200" b="1" dirty="0">
                <a:latin typeface="Times New Roman" pitchFamily="18" charset="0"/>
                <a:cs typeface="Times New Roman" pitchFamily="18" charset="0"/>
              </a:rPr>
              <a:t>，在弹出的窗口中作如下选择：</a:t>
            </a: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4</a:t>
            </a:r>
            <a:r>
              <a:rPr lang="zh-CN" altLang="en-US" sz="2200" b="1" dirty="0">
                <a:latin typeface="Times New Roman" pitchFamily="18" charset="0"/>
                <a:cs typeface="Times New Roman" pitchFamily="18" charset="0"/>
              </a:rPr>
              <a:t>）单击</a:t>
            </a:r>
            <a:r>
              <a:rPr lang="en-US" altLang="zh-CN" sz="2200" b="1" dirty="0">
                <a:latin typeface="Times New Roman" pitchFamily="18" charset="0"/>
                <a:cs typeface="Times New Roman" pitchFamily="18" charset="0"/>
              </a:rPr>
              <a:t>Input files to convert</a:t>
            </a:r>
            <a:r>
              <a:rPr lang="zh-CN" altLang="en-US" sz="2200" b="1" dirty="0">
                <a:latin typeface="Times New Roman" pitchFamily="18" charset="0"/>
                <a:cs typeface="Times New Roman" pitchFamily="18" charset="0"/>
              </a:rPr>
              <a:t>栏中的</a:t>
            </a:r>
            <a:r>
              <a:rPr lang="en-US" altLang="zh-CN" sz="2200" b="1" dirty="0">
                <a:latin typeface="Times New Roman" pitchFamily="18" charset="0"/>
                <a:cs typeface="Times New Roman" pitchFamily="18" charset="0"/>
              </a:rPr>
              <a:t>Flash Loader</a:t>
            </a:r>
            <a:r>
              <a:rPr lang="zh-CN" altLang="en-US" sz="2200" b="1" dirty="0">
                <a:latin typeface="Times New Roman" pitchFamily="18" charset="0"/>
                <a:cs typeface="Times New Roman" pitchFamily="18" charset="0"/>
              </a:rPr>
              <a:t>项，然后单击</a:t>
            </a:r>
            <a:r>
              <a:rPr lang="en-US" altLang="zh-CN" sz="2200" b="1" dirty="0">
                <a:latin typeface="Times New Roman" pitchFamily="18" charset="0"/>
                <a:cs typeface="Times New Roman" pitchFamily="18" charset="0"/>
              </a:rPr>
              <a:t>Add Device</a:t>
            </a:r>
            <a:r>
              <a:rPr lang="zh-CN" altLang="en-US" sz="2200" b="1" dirty="0">
                <a:latin typeface="Times New Roman" pitchFamily="18" charset="0"/>
                <a:cs typeface="Times New Roman" pitchFamily="18" charset="0"/>
              </a:rPr>
              <a:t>按钮，弹出</a:t>
            </a:r>
            <a:r>
              <a:rPr lang="en-US" altLang="zh-CN" sz="2200" b="1" dirty="0">
                <a:latin typeface="Times New Roman" pitchFamily="18" charset="0"/>
                <a:cs typeface="Times New Roman" pitchFamily="18" charset="0"/>
              </a:rPr>
              <a:t>Select Device</a:t>
            </a:r>
            <a:r>
              <a:rPr lang="zh-CN" altLang="en-US" sz="2200" b="1" dirty="0">
                <a:latin typeface="Times New Roman" pitchFamily="18" charset="0"/>
                <a:cs typeface="Times New Roman" pitchFamily="18" charset="0"/>
              </a:rPr>
              <a:t>器件选择窗口。</a:t>
            </a:r>
            <a:endParaRPr lang="en-US" altLang="zh-CN" sz="2200" b="1" dirty="0">
              <a:latin typeface="Times New Roman" pitchFamily="18" charset="0"/>
              <a:cs typeface="Times New Roman" pitchFamily="18" charset="0"/>
            </a:endParaRPr>
          </a:p>
        </p:txBody>
      </p:sp>
      <p:pic>
        <p:nvPicPr>
          <p:cNvPr id="8"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b="9112"/>
          <a:stretch/>
        </p:blipFill>
        <p:spPr bwMode="auto">
          <a:xfrm>
            <a:off x="1403648" y="3274357"/>
            <a:ext cx="5430785" cy="310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1619672" y="5744075"/>
            <a:ext cx="1872208" cy="1306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940152" y="6117485"/>
            <a:ext cx="720080" cy="2026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b="16130"/>
          <a:stretch/>
        </p:blipFill>
        <p:spPr bwMode="auto">
          <a:xfrm>
            <a:off x="4778086" y="2915926"/>
            <a:ext cx="3402278" cy="282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3"/>
          <p:cNvSpPr>
            <a:spLocks noChangeArrowheads="1"/>
          </p:cNvSpPr>
          <p:nvPr/>
        </p:nvSpPr>
        <p:spPr bwMode="auto">
          <a:xfrm>
            <a:off x="5872448" y="4509120"/>
            <a:ext cx="1262428" cy="1107996"/>
          </a:xfrm>
          <a:prstGeom prst="rect">
            <a:avLst/>
          </a:prstGeom>
          <a:noFill/>
          <a:ln>
            <a:noFill/>
          </a:ln>
          <a:effectLst/>
        </p:spPr>
        <p:style>
          <a:lnRef idx="3">
            <a:schemeClr val="lt1"/>
          </a:lnRef>
          <a:fillRef idx="1">
            <a:schemeClr val="accent4"/>
          </a:fillRef>
          <a:effectRef idx="1">
            <a:schemeClr val="accent4"/>
          </a:effectRef>
          <a:fontRef idx="minor">
            <a:schemeClr val="lt1"/>
          </a:fontRef>
        </p:style>
        <p:txBody>
          <a:bodyPr wrap="square" anchor="ctr">
            <a:spAutoFit/>
          </a:bodyPr>
          <a:lstStyle/>
          <a:p>
            <a:pPr algn="ctr">
              <a:lnSpc>
                <a:spcPct val="110000"/>
              </a:lnSpc>
              <a:spcAft>
                <a:spcPts val="600"/>
              </a:spcAft>
            </a:pPr>
            <a:r>
              <a:rPr lang="zh-CN" altLang="en-US" sz="2000" b="1" dirty="0">
                <a:solidFill>
                  <a:srgbClr val="0000FF"/>
                </a:solidFill>
                <a:latin typeface="Times New Roman" panose="02020603050405020304" pitchFamily="18" charset="0"/>
                <a:cs typeface="Times New Roman" panose="02020603050405020304" pitchFamily="18" charset="0"/>
              </a:rPr>
              <a:t>左栏选目标器件的系列</a:t>
            </a:r>
          </a:p>
        </p:txBody>
      </p:sp>
      <p:sp>
        <p:nvSpPr>
          <p:cNvPr id="14" name="Rectangle 3"/>
          <p:cNvSpPr>
            <a:spLocks noChangeArrowheads="1"/>
          </p:cNvSpPr>
          <p:nvPr/>
        </p:nvSpPr>
        <p:spPr bwMode="auto">
          <a:xfrm>
            <a:off x="7464731" y="4747791"/>
            <a:ext cx="1283733" cy="769441"/>
          </a:xfrm>
          <a:prstGeom prst="rect">
            <a:avLst/>
          </a:prstGeom>
          <a:noFill/>
          <a:ln>
            <a:noFill/>
          </a:ln>
          <a:effectLst/>
        </p:spPr>
        <p:style>
          <a:lnRef idx="3">
            <a:schemeClr val="lt1"/>
          </a:lnRef>
          <a:fillRef idx="1">
            <a:schemeClr val="accent4"/>
          </a:fillRef>
          <a:effectRef idx="1">
            <a:schemeClr val="accent4"/>
          </a:effectRef>
          <a:fontRef idx="minor">
            <a:schemeClr val="lt1"/>
          </a:fontRef>
        </p:style>
        <p:txBody>
          <a:bodyPr wrap="square" anchor="ctr">
            <a:spAutoFit/>
          </a:bodyPr>
          <a:lstStyle/>
          <a:p>
            <a:pPr algn="ctr">
              <a:lnSpc>
                <a:spcPct val="110000"/>
              </a:lnSpc>
              <a:spcAft>
                <a:spcPts val="600"/>
              </a:spcAft>
            </a:pPr>
            <a:r>
              <a:rPr lang="zh-CN" altLang="en-US" sz="2000" b="1" dirty="0">
                <a:solidFill>
                  <a:srgbClr val="0000FF"/>
                </a:solidFill>
                <a:latin typeface="Times New Roman" panose="02020603050405020304" pitchFamily="18" charset="0"/>
                <a:cs typeface="Times New Roman" panose="02020603050405020304" pitchFamily="18" charset="0"/>
              </a:rPr>
              <a:t>右栏选具体器件</a:t>
            </a:r>
          </a:p>
        </p:txBody>
      </p:sp>
      <p:cxnSp>
        <p:nvCxnSpPr>
          <p:cNvPr id="15" name="直接连接符 14"/>
          <p:cNvCxnSpPr/>
          <p:nvPr/>
        </p:nvCxnSpPr>
        <p:spPr>
          <a:xfrm flipH="1" flipV="1">
            <a:off x="4860032" y="5744075"/>
            <a:ext cx="1080120" cy="3734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6660232" y="5744075"/>
            <a:ext cx="1512168" cy="37341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30</a:t>
            </a:fld>
            <a:endParaRPr lang="zh-CN" altLang="en-US" dirty="0"/>
          </a:p>
        </p:txBody>
      </p:sp>
    </p:spTree>
    <p:extLst>
      <p:ext uri="{BB962C8B-B14F-4D97-AF65-F5344CB8AC3E}">
        <p14:creationId xmlns:p14="http://schemas.microsoft.com/office/powerpoint/2010/main" val="71852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dissolve">
                                      <p:cBhvr>
                                        <p:cTn id="7" dur="500"/>
                                        <p:tgtEl>
                                          <p:spTgt spid="7">
                                            <p:txEl>
                                              <p:pRg st="1" end="1"/>
                                            </p:txEl>
                                          </p:spTgt>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heel(1)">
                                      <p:cBhvr>
                                        <p:cTn id="11" dur="2000"/>
                                        <p:tgtEl>
                                          <p:spTgt spid="9"/>
                                        </p:tgtEl>
                                      </p:cBhvr>
                                    </p:animEffect>
                                  </p:childTnLst>
                                </p:cTn>
                              </p:par>
                            </p:childTnLst>
                          </p:cTn>
                        </p:par>
                        <p:par>
                          <p:cTn id="12" fill="hold">
                            <p:stCondLst>
                              <p:cond delay="2500"/>
                            </p:stCondLst>
                            <p:childTnLst>
                              <p:par>
                                <p:cTn id="13" presetID="21"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heel(1)">
                                      <p:cBhvr>
                                        <p:cTn id="15" dur="2000"/>
                                        <p:tgtEl>
                                          <p:spTgt spid="10"/>
                                        </p:tgtEl>
                                      </p:cBhvr>
                                    </p:animEffect>
                                  </p:childTnLst>
                                </p:cTn>
                              </p:par>
                            </p:childTnLst>
                          </p:cTn>
                        </p:par>
                        <p:par>
                          <p:cTn id="16" fill="hold">
                            <p:stCondLst>
                              <p:cond delay="4500"/>
                            </p:stCondLst>
                            <p:childTnLst>
                              <p:par>
                                <p:cTn id="17" presetID="22" presetClass="entr" presetSubtype="4"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par>
                                <p:cTn id="20" presetID="22" presetClass="entr" presetSubtype="4"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par>
                          <p:cTn id="23" fill="hold">
                            <p:stCondLst>
                              <p:cond delay="5000"/>
                            </p:stCondLst>
                            <p:childTnLst>
                              <p:par>
                                <p:cTn id="24" presetID="10" presetClass="entr" presetSubtype="0"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1000" fill="hold"/>
                                        <p:tgtEl>
                                          <p:spTgt spid="12"/>
                                        </p:tgtEl>
                                        <p:attrNameLst>
                                          <p:attrName>ppt_w</p:attrName>
                                        </p:attrNameLst>
                                      </p:cBhvr>
                                      <p:tavLst>
                                        <p:tav tm="0">
                                          <p:val>
                                            <p:strVal val="#ppt_w*0.70"/>
                                          </p:val>
                                        </p:tav>
                                        <p:tav tm="100000">
                                          <p:val>
                                            <p:strVal val="#ppt_w"/>
                                          </p:val>
                                        </p:tav>
                                      </p:tavLst>
                                    </p:anim>
                                    <p:anim calcmode="lin" valueType="num">
                                      <p:cBhvr>
                                        <p:cTn id="32" dur="1000" fill="hold"/>
                                        <p:tgtEl>
                                          <p:spTgt spid="12"/>
                                        </p:tgtEl>
                                        <p:attrNameLst>
                                          <p:attrName>ppt_h</p:attrName>
                                        </p:attrNameLst>
                                      </p:cBhvr>
                                      <p:tavLst>
                                        <p:tav tm="0">
                                          <p:val>
                                            <p:strVal val="#ppt_h"/>
                                          </p:val>
                                        </p:tav>
                                        <p:tav tm="100000">
                                          <p:val>
                                            <p:strVal val="#ppt_h"/>
                                          </p:val>
                                        </p:tav>
                                      </p:tavLst>
                                    </p:anim>
                                    <p:animEffect transition="in" filter="fade">
                                      <p:cBhvr>
                                        <p:cTn id="33" dur="10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55"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p:cTn id="38" dur="1000" fill="hold"/>
                                        <p:tgtEl>
                                          <p:spTgt spid="14"/>
                                        </p:tgtEl>
                                        <p:attrNameLst>
                                          <p:attrName>ppt_w</p:attrName>
                                        </p:attrNameLst>
                                      </p:cBhvr>
                                      <p:tavLst>
                                        <p:tav tm="0">
                                          <p:val>
                                            <p:strVal val="#ppt_w*0.70"/>
                                          </p:val>
                                        </p:tav>
                                        <p:tav tm="100000">
                                          <p:val>
                                            <p:strVal val="#ppt_w"/>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animEffect transition="in" filter="fade">
                                      <p:cBhvr>
                                        <p:cTn id="4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332656"/>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§4.3.3 JTAG</a:t>
            </a:r>
            <a:r>
              <a:rPr lang="zh-CN" altLang="en-US" sz="3000" b="1" dirty="0">
                <a:solidFill>
                  <a:srgbClr val="000000"/>
                </a:solidFill>
                <a:latin typeface="Times New Roman" pitchFamily="18" charset="0"/>
                <a:cs typeface="Times New Roman" pitchFamily="18" charset="0"/>
              </a:rPr>
              <a:t>间接编程模式</a:t>
            </a:r>
          </a:p>
        </p:txBody>
      </p:sp>
      <p:sp>
        <p:nvSpPr>
          <p:cNvPr id="5" name="Rectangle 3"/>
          <p:cNvSpPr>
            <a:spLocks noChangeArrowheads="1"/>
          </p:cNvSpPr>
          <p:nvPr/>
        </p:nvSpPr>
        <p:spPr bwMode="auto">
          <a:xfrm>
            <a:off x="1259632" y="1017142"/>
            <a:ext cx="6552728" cy="496546"/>
          </a:xfrm>
          <a:prstGeom prst="rect">
            <a:avLst/>
          </a:prstGeom>
          <a:noFill/>
          <a:ln>
            <a:noFill/>
          </a:ln>
          <a:effectLst/>
        </p:spPr>
        <p:txBody>
          <a:bodyPr wrap="square" anchor="ctr">
            <a:spAutoFit/>
          </a:bodyPr>
          <a:lstStyle/>
          <a:p>
            <a:pPr>
              <a:lnSpc>
                <a:spcPct val="110000"/>
              </a:lnSpc>
              <a:spcAft>
                <a:spcPts val="600"/>
              </a:spcAft>
            </a:pPr>
            <a:r>
              <a:rPr lang="en-US" altLang="zh-CN" sz="2600" b="1" dirty="0">
                <a:solidFill>
                  <a:srgbClr val="0070C0"/>
                </a:solidFill>
                <a:latin typeface="Times New Roman" panose="02020603050405020304" pitchFamily="18" charset="0"/>
                <a:cs typeface="Times New Roman" panose="02020603050405020304" pitchFamily="18" charset="0"/>
              </a:rPr>
              <a:t>1.</a:t>
            </a:r>
            <a:r>
              <a:rPr lang="zh-CN" altLang="en-US" sz="2600" b="1" dirty="0">
                <a:solidFill>
                  <a:srgbClr val="0070C0"/>
                </a:solidFill>
                <a:latin typeface="Times New Roman" panose="02020603050405020304" pitchFamily="18" charset="0"/>
                <a:cs typeface="Times New Roman" panose="02020603050405020304" pitchFamily="18" charset="0"/>
              </a:rPr>
              <a:t>将</a:t>
            </a:r>
            <a:r>
              <a:rPr lang="en-US" altLang="zh-CN" sz="2600" b="1" dirty="0">
                <a:solidFill>
                  <a:srgbClr val="0070C0"/>
                </a:solidFill>
                <a:latin typeface="Times New Roman" panose="02020603050405020304" pitchFamily="18" charset="0"/>
                <a:cs typeface="Times New Roman" panose="02020603050405020304" pitchFamily="18" charset="0"/>
              </a:rPr>
              <a:t>SOF</a:t>
            </a:r>
            <a:r>
              <a:rPr lang="zh-CN" altLang="en-US" sz="2600" b="1" dirty="0">
                <a:solidFill>
                  <a:srgbClr val="0070C0"/>
                </a:solidFill>
                <a:latin typeface="Times New Roman" panose="02020603050405020304" pitchFamily="18" charset="0"/>
                <a:cs typeface="Times New Roman" panose="02020603050405020304" pitchFamily="18" charset="0"/>
              </a:rPr>
              <a:t>文件转化为</a:t>
            </a:r>
            <a:r>
              <a:rPr lang="en-US" altLang="zh-CN" sz="2600" b="1" dirty="0">
                <a:solidFill>
                  <a:srgbClr val="0070C0"/>
                </a:solidFill>
                <a:latin typeface="Times New Roman" panose="02020603050405020304" pitchFamily="18" charset="0"/>
                <a:cs typeface="Times New Roman" panose="02020603050405020304" pitchFamily="18" charset="0"/>
              </a:rPr>
              <a:t>JTAG</a:t>
            </a:r>
            <a:r>
              <a:rPr lang="zh-CN" altLang="en-US" sz="2600" b="1" dirty="0">
                <a:solidFill>
                  <a:srgbClr val="0070C0"/>
                </a:solidFill>
                <a:latin typeface="Times New Roman" panose="02020603050405020304" pitchFamily="18" charset="0"/>
                <a:cs typeface="Times New Roman" panose="02020603050405020304" pitchFamily="18" charset="0"/>
              </a:rPr>
              <a:t>间接配置文件</a:t>
            </a:r>
          </a:p>
        </p:txBody>
      </p:sp>
      <p:sp>
        <p:nvSpPr>
          <p:cNvPr id="7" name="矩形 6"/>
          <p:cNvSpPr>
            <a:spLocks noChangeArrowheads="1"/>
          </p:cNvSpPr>
          <p:nvPr/>
        </p:nvSpPr>
        <p:spPr bwMode="auto">
          <a:xfrm>
            <a:off x="1174750" y="1725472"/>
            <a:ext cx="7717730" cy="2403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选择</a:t>
            </a:r>
            <a:r>
              <a:rPr lang="en-US" altLang="zh-CN" sz="2200" b="1" dirty="0" err="1">
                <a:latin typeface="Times New Roman" pitchFamily="18" charset="0"/>
                <a:cs typeface="Times New Roman" pitchFamily="18" charset="0"/>
              </a:rPr>
              <a:t>File→Convert</a:t>
            </a:r>
            <a:r>
              <a:rPr lang="en-US" altLang="zh-CN" sz="2200" b="1" dirty="0">
                <a:latin typeface="Times New Roman" pitchFamily="18" charset="0"/>
                <a:cs typeface="Times New Roman" pitchFamily="18" charset="0"/>
              </a:rPr>
              <a:t> Programming Files</a:t>
            </a:r>
            <a:r>
              <a:rPr lang="zh-CN" altLang="en-US" sz="2200" b="1" dirty="0">
                <a:latin typeface="Times New Roman" pitchFamily="18" charset="0"/>
                <a:cs typeface="Times New Roman" pitchFamily="18" charset="0"/>
              </a:rPr>
              <a:t>，在弹出的窗口中作如下选择：</a:t>
            </a: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5</a:t>
            </a:r>
            <a:r>
              <a:rPr lang="zh-CN" altLang="en-US" sz="2200" b="1" dirty="0">
                <a:latin typeface="Times New Roman" pitchFamily="18" charset="0"/>
                <a:cs typeface="Times New Roman" pitchFamily="18" charset="0"/>
              </a:rPr>
              <a:t>）单击</a:t>
            </a:r>
            <a:r>
              <a:rPr lang="en-US" altLang="zh-CN" sz="2200" b="1" dirty="0">
                <a:latin typeface="Times New Roman" pitchFamily="18" charset="0"/>
                <a:cs typeface="Times New Roman" pitchFamily="18" charset="0"/>
              </a:rPr>
              <a:t>Input files to convert</a:t>
            </a:r>
            <a:r>
              <a:rPr lang="zh-CN" altLang="en-US" sz="2200" b="1" dirty="0">
                <a:latin typeface="Times New Roman" pitchFamily="18" charset="0"/>
                <a:cs typeface="Times New Roman" pitchFamily="18" charset="0"/>
              </a:rPr>
              <a:t>栏中的</a:t>
            </a:r>
            <a:r>
              <a:rPr lang="en-US" altLang="zh-CN" sz="2200" b="1" dirty="0">
                <a:latin typeface="Times New Roman" pitchFamily="18" charset="0"/>
                <a:cs typeface="Times New Roman" pitchFamily="18" charset="0"/>
              </a:rPr>
              <a:t>SOF DATA</a:t>
            </a:r>
            <a:r>
              <a:rPr lang="zh-CN" altLang="en-US" sz="2200" b="1" dirty="0">
                <a:latin typeface="Times New Roman" pitchFamily="18" charset="0"/>
                <a:cs typeface="Times New Roman" pitchFamily="18" charset="0"/>
              </a:rPr>
              <a:t>项，然后单击</a:t>
            </a:r>
            <a:r>
              <a:rPr lang="en-US" altLang="zh-CN" sz="2200" b="1" dirty="0">
                <a:latin typeface="Times New Roman" pitchFamily="18" charset="0"/>
                <a:cs typeface="Times New Roman" pitchFamily="18" charset="0"/>
              </a:rPr>
              <a:t>Add File</a:t>
            </a:r>
            <a:r>
              <a:rPr lang="zh-CN" altLang="en-US" sz="2200" b="1" dirty="0">
                <a:latin typeface="Times New Roman" pitchFamily="18" charset="0"/>
                <a:cs typeface="Times New Roman" pitchFamily="18" charset="0"/>
              </a:rPr>
              <a:t>按钮，选择</a:t>
            </a:r>
            <a:r>
              <a:rPr lang="en-US" altLang="zh-CN" sz="2200" b="1" dirty="0">
                <a:latin typeface="Times New Roman" pitchFamily="18" charset="0"/>
                <a:cs typeface="Times New Roman" pitchFamily="18" charset="0"/>
              </a:rPr>
              <a:t>SOF</a:t>
            </a:r>
            <a:r>
              <a:rPr lang="zh-CN" altLang="en-US" sz="2200" b="1" dirty="0">
                <a:latin typeface="Times New Roman" pitchFamily="18" charset="0"/>
                <a:cs typeface="Times New Roman" pitchFamily="18" charset="0"/>
              </a:rPr>
              <a:t>文件。单击选中加入的</a:t>
            </a:r>
            <a:r>
              <a:rPr lang="en-US" altLang="zh-CN" sz="2200" b="1" dirty="0">
                <a:latin typeface="Times New Roman" pitchFamily="18" charset="0"/>
                <a:cs typeface="Times New Roman" pitchFamily="18" charset="0"/>
              </a:rPr>
              <a:t>SOF</a:t>
            </a:r>
            <a:r>
              <a:rPr lang="zh-CN" altLang="en-US" sz="2200" b="1" dirty="0">
                <a:latin typeface="Times New Roman" pitchFamily="18" charset="0"/>
                <a:cs typeface="Times New Roman" pitchFamily="18" charset="0"/>
              </a:rPr>
              <a:t>文件名，再单击</a:t>
            </a:r>
            <a:r>
              <a:rPr lang="en-US" altLang="zh-CN" sz="2200" b="1" dirty="0">
                <a:latin typeface="Times New Roman" pitchFamily="18" charset="0"/>
                <a:cs typeface="Times New Roman" pitchFamily="18" charset="0"/>
              </a:rPr>
              <a:t>Properties</a:t>
            </a:r>
            <a:r>
              <a:rPr lang="zh-CN" altLang="en-US" sz="2200" b="1" dirty="0">
                <a:latin typeface="Times New Roman" pitchFamily="18" charset="0"/>
                <a:cs typeface="Times New Roman" pitchFamily="18" charset="0"/>
              </a:rPr>
              <a:t>按钮，选中</a:t>
            </a:r>
            <a:r>
              <a:rPr lang="en-US" altLang="zh-CN" sz="2200" b="1" dirty="0">
                <a:latin typeface="Times New Roman" pitchFamily="18" charset="0"/>
                <a:cs typeface="Times New Roman" pitchFamily="18" charset="0"/>
              </a:rPr>
              <a:t>Compression</a:t>
            </a:r>
            <a:r>
              <a:rPr lang="zh-CN" altLang="en-US" sz="2200" b="1" dirty="0">
                <a:latin typeface="Times New Roman" pitchFamily="18" charset="0"/>
                <a:cs typeface="Times New Roman" pitchFamily="18" charset="0"/>
              </a:rPr>
              <a:t>，单击</a:t>
            </a:r>
            <a:r>
              <a:rPr lang="en-US" altLang="zh-CN" sz="2200" b="1" dirty="0">
                <a:latin typeface="Times New Roman" pitchFamily="18" charset="0"/>
                <a:cs typeface="Times New Roman" pitchFamily="18" charset="0"/>
              </a:rPr>
              <a:t>OK</a:t>
            </a:r>
            <a:r>
              <a:rPr lang="zh-CN" altLang="en-US" sz="2200" b="1" dirty="0">
                <a:latin typeface="Times New Roman" pitchFamily="18" charset="0"/>
                <a:cs typeface="Times New Roman" pitchFamily="18" charset="0"/>
              </a:rPr>
              <a:t>。最后单击</a:t>
            </a:r>
            <a:r>
              <a:rPr lang="en-US" altLang="zh-CN" sz="2200" b="1" dirty="0">
                <a:latin typeface="Times New Roman" pitchFamily="18" charset="0"/>
                <a:cs typeface="Times New Roman" pitchFamily="18" charset="0"/>
              </a:rPr>
              <a:t>Generate</a:t>
            </a:r>
            <a:r>
              <a:rPr lang="zh-CN" altLang="en-US" sz="2200" b="1" dirty="0">
                <a:latin typeface="Times New Roman" pitchFamily="18" charset="0"/>
                <a:cs typeface="Times New Roman" pitchFamily="18" charset="0"/>
              </a:rPr>
              <a:t>按钮，生成所需要的</a:t>
            </a:r>
            <a:r>
              <a:rPr lang="en-US" altLang="zh-CN" sz="2200" b="1" dirty="0">
                <a:latin typeface="Times New Roman" pitchFamily="18" charset="0"/>
                <a:cs typeface="Times New Roman" pitchFamily="18" charset="0"/>
              </a:rPr>
              <a:t>JIC</a:t>
            </a:r>
            <a:r>
              <a:rPr lang="zh-CN" altLang="en-US" sz="2200" b="1" dirty="0">
                <a:latin typeface="Times New Roman" pitchFamily="18" charset="0"/>
                <a:cs typeface="Times New Roman" pitchFamily="18" charset="0"/>
              </a:rPr>
              <a:t>编程文件。</a:t>
            </a:r>
            <a:endParaRPr lang="en-US" altLang="zh-CN" sz="2200" b="1" dirty="0">
              <a:latin typeface="Times New Roman" pitchFamily="18" charset="0"/>
              <a:cs typeface="Times New Roman" pitchFamily="18" charset="0"/>
            </a:endParaRPr>
          </a:p>
        </p:txBody>
      </p:sp>
      <p:pic>
        <p:nvPicPr>
          <p:cNvPr id="16"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r="6" b="24988"/>
          <a:stretch/>
        </p:blipFill>
        <p:spPr bwMode="auto">
          <a:xfrm>
            <a:off x="1259632" y="4581128"/>
            <a:ext cx="7660294" cy="118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6025034" y="5439895"/>
            <a:ext cx="720080" cy="2026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416522" y="5327610"/>
            <a:ext cx="1872208" cy="1306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164288" y="4653136"/>
            <a:ext cx="1692000" cy="104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31</a:t>
            </a:fld>
            <a:endParaRPr lang="zh-CN" altLang="en-US" dirty="0"/>
          </a:p>
        </p:txBody>
      </p:sp>
    </p:spTree>
    <p:extLst>
      <p:ext uri="{BB962C8B-B14F-4D97-AF65-F5344CB8AC3E}">
        <p14:creationId xmlns:p14="http://schemas.microsoft.com/office/powerpoint/2010/main" val="340303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dissolve">
                                      <p:cBhvr>
                                        <p:cTn id="7" dur="500"/>
                                        <p:tgtEl>
                                          <p:spTgt spid="7">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heel(1)">
                                      <p:cBhvr>
                                        <p:cTn id="16" dur="2000"/>
                                        <p:tgtEl>
                                          <p:spTgt spid="17"/>
                                        </p:tgtEl>
                                      </p:cBhvr>
                                    </p:animEffect>
                                  </p:childTnLst>
                                </p:cTn>
                              </p:par>
                            </p:childTnLst>
                          </p:cTn>
                        </p:par>
                        <p:par>
                          <p:cTn id="17" fill="hold">
                            <p:stCondLst>
                              <p:cond delay="2000"/>
                            </p:stCondLst>
                            <p:childTnLst>
                              <p:par>
                                <p:cTn id="18" presetID="21" presetClass="entr" presetSubtype="1"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heel(1)">
                                      <p:cBhvr>
                                        <p:cTn id="20" dur="20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heel(1)">
                                      <p:cBhvr>
                                        <p:cTn id="2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404664"/>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§4.3.3 JTAG</a:t>
            </a:r>
            <a:r>
              <a:rPr lang="zh-CN" altLang="en-US" sz="3000" b="1" dirty="0">
                <a:solidFill>
                  <a:srgbClr val="000000"/>
                </a:solidFill>
                <a:latin typeface="Times New Roman" pitchFamily="18" charset="0"/>
                <a:cs typeface="Times New Roman" pitchFamily="18" charset="0"/>
              </a:rPr>
              <a:t>间接编程模式</a:t>
            </a:r>
          </a:p>
        </p:txBody>
      </p:sp>
      <p:sp>
        <p:nvSpPr>
          <p:cNvPr id="5" name="Rectangle 3"/>
          <p:cNvSpPr>
            <a:spLocks noChangeArrowheads="1"/>
          </p:cNvSpPr>
          <p:nvPr/>
        </p:nvSpPr>
        <p:spPr bwMode="auto">
          <a:xfrm>
            <a:off x="1259632" y="1161418"/>
            <a:ext cx="6552728" cy="500586"/>
          </a:xfrm>
          <a:prstGeom prst="rect">
            <a:avLst/>
          </a:prstGeom>
          <a:noFill/>
          <a:ln>
            <a:noFill/>
          </a:ln>
          <a:effectLst/>
        </p:spPr>
        <p:txBody>
          <a:bodyPr wrap="square" anchor="ctr">
            <a:spAutoFit/>
          </a:bodyPr>
          <a:lstStyle/>
          <a:p>
            <a:pPr>
              <a:lnSpc>
                <a:spcPct val="110000"/>
              </a:lnSpc>
              <a:spcAft>
                <a:spcPts val="600"/>
              </a:spcAft>
            </a:pPr>
            <a:r>
              <a:rPr lang="en-US" altLang="zh-CN" sz="2600" b="1" dirty="0">
                <a:solidFill>
                  <a:srgbClr val="0070C0"/>
                </a:solidFill>
                <a:latin typeface="Times New Roman" panose="02020603050405020304" pitchFamily="18" charset="0"/>
                <a:cs typeface="Times New Roman" panose="02020603050405020304" pitchFamily="18" charset="0"/>
              </a:rPr>
              <a:t>2.</a:t>
            </a:r>
            <a:r>
              <a:rPr lang="zh-CN" altLang="en-US" sz="2600" b="1" dirty="0">
                <a:solidFill>
                  <a:srgbClr val="0070C0"/>
                </a:solidFill>
                <a:latin typeface="Times New Roman" panose="02020603050405020304" pitchFamily="18" charset="0"/>
                <a:cs typeface="Times New Roman" panose="02020603050405020304" pitchFamily="18" charset="0"/>
              </a:rPr>
              <a:t>下载</a:t>
            </a:r>
            <a:r>
              <a:rPr lang="en-US" altLang="zh-CN" sz="2600" b="1" dirty="0">
                <a:solidFill>
                  <a:srgbClr val="0070C0"/>
                </a:solidFill>
                <a:latin typeface="Times New Roman" panose="02020603050405020304" pitchFamily="18" charset="0"/>
                <a:cs typeface="Times New Roman" panose="02020603050405020304" pitchFamily="18" charset="0"/>
              </a:rPr>
              <a:t>JTAG</a:t>
            </a:r>
            <a:r>
              <a:rPr lang="zh-CN" altLang="en-US" sz="2600" b="1" dirty="0">
                <a:solidFill>
                  <a:srgbClr val="0070C0"/>
                </a:solidFill>
                <a:latin typeface="Times New Roman" panose="02020603050405020304" pitchFamily="18" charset="0"/>
                <a:cs typeface="Times New Roman" panose="02020603050405020304" pitchFamily="18" charset="0"/>
              </a:rPr>
              <a:t>间接配置文件</a:t>
            </a:r>
          </a:p>
        </p:txBody>
      </p:sp>
      <p:sp>
        <p:nvSpPr>
          <p:cNvPr id="7" name="矩形 6"/>
          <p:cNvSpPr>
            <a:spLocks noChangeArrowheads="1"/>
          </p:cNvSpPr>
          <p:nvPr/>
        </p:nvSpPr>
        <p:spPr bwMode="auto">
          <a:xfrm>
            <a:off x="1174750" y="1943776"/>
            <a:ext cx="7717730"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选择</a:t>
            </a:r>
            <a:r>
              <a:rPr lang="en-US" altLang="zh-CN" sz="2200" b="1" dirty="0" err="1">
                <a:latin typeface="Times New Roman" pitchFamily="18" charset="0"/>
                <a:cs typeface="Times New Roman" pitchFamily="18" charset="0"/>
              </a:rPr>
              <a:t>Tool→Programmer</a:t>
            </a:r>
            <a:r>
              <a:rPr lang="zh-CN" altLang="en-US" sz="2200" b="1" dirty="0">
                <a:latin typeface="Times New Roman" pitchFamily="18" charset="0"/>
                <a:cs typeface="Times New Roman" pitchFamily="18" charset="0"/>
              </a:rPr>
              <a:t>，选择</a:t>
            </a:r>
            <a:r>
              <a:rPr lang="en-US" altLang="zh-CN" sz="2200" b="1" dirty="0">
                <a:latin typeface="Times New Roman" pitchFamily="18" charset="0"/>
                <a:cs typeface="Times New Roman" pitchFamily="18" charset="0"/>
              </a:rPr>
              <a:t>JTAG</a:t>
            </a:r>
            <a:r>
              <a:rPr lang="zh-CN" altLang="en-US" sz="2200" b="1" dirty="0">
                <a:latin typeface="Times New Roman" pitchFamily="18" charset="0"/>
                <a:cs typeface="Times New Roman" pitchFamily="18" charset="0"/>
              </a:rPr>
              <a:t>模式，加入</a:t>
            </a:r>
            <a:r>
              <a:rPr lang="en-US" altLang="zh-CN" sz="2200" b="1" dirty="0">
                <a:latin typeface="Times New Roman" pitchFamily="18" charset="0"/>
                <a:cs typeface="Times New Roman" pitchFamily="18" charset="0"/>
              </a:rPr>
              <a:t>JTAG</a:t>
            </a:r>
            <a:r>
              <a:rPr lang="zh-CN" altLang="en-US" sz="2200" b="1" dirty="0">
                <a:latin typeface="Times New Roman" pitchFamily="18" charset="0"/>
                <a:cs typeface="Times New Roman" pitchFamily="18" charset="0"/>
              </a:rPr>
              <a:t>间接配置文件，做出必要的选择，单击</a:t>
            </a:r>
            <a:r>
              <a:rPr lang="en-US" altLang="zh-CN" sz="2200" b="1" dirty="0">
                <a:latin typeface="Times New Roman" pitchFamily="18" charset="0"/>
                <a:cs typeface="Times New Roman" pitchFamily="18" charset="0"/>
              </a:rPr>
              <a:t>Start</a:t>
            </a:r>
            <a:r>
              <a:rPr lang="zh-CN" altLang="en-US" sz="2200" b="1" dirty="0">
                <a:latin typeface="Times New Roman" pitchFamily="18" charset="0"/>
                <a:cs typeface="Times New Roman" pitchFamily="18" charset="0"/>
              </a:rPr>
              <a:t>按钮后进行编程下载。</a:t>
            </a:r>
            <a:endParaRPr lang="en-US" altLang="zh-CN" sz="2200" b="1" dirty="0">
              <a:latin typeface="Times New Roman" pitchFamily="18" charset="0"/>
              <a:cs typeface="Times New Roman" pitchFamily="18" charset="0"/>
            </a:endParaRPr>
          </a:p>
        </p:txBody>
      </p:sp>
      <p:sp>
        <p:nvSpPr>
          <p:cNvPr id="14" name="矩形 13"/>
          <p:cNvSpPr>
            <a:spLocks noChangeArrowheads="1"/>
          </p:cNvSpPr>
          <p:nvPr/>
        </p:nvSpPr>
        <p:spPr bwMode="auto">
          <a:xfrm>
            <a:off x="1187624" y="4824096"/>
            <a:ext cx="7717730"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下载完成后，必须先关闭系统电源，然后再打开电源，以便启动</a:t>
            </a:r>
            <a:r>
              <a:rPr lang="en-US" altLang="zh-CN" sz="2200" b="1" dirty="0">
                <a:latin typeface="Times New Roman" pitchFamily="18" charset="0"/>
                <a:cs typeface="Times New Roman" pitchFamily="18" charset="0"/>
              </a:rPr>
              <a:t>EPCS</a:t>
            </a:r>
            <a:r>
              <a:rPr lang="zh-CN" altLang="en-US" sz="2200" b="1" dirty="0">
                <a:latin typeface="Times New Roman" pitchFamily="18" charset="0"/>
                <a:cs typeface="Times New Roman" pitchFamily="18" charset="0"/>
              </a:rPr>
              <a:t>器件对</a:t>
            </a:r>
            <a:r>
              <a:rPr lang="en-US" altLang="zh-CN" sz="2200" b="1" dirty="0">
                <a:latin typeface="Times New Roman" pitchFamily="18" charset="0"/>
                <a:cs typeface="Times New Roman" pitchFamily="18" charset="0"/>
              </a:rPr>
              <a:t>FPGA</a:t>
            </a:r>
            <a:r>
              <a:rPr lang="zh-CN" altLang="en-US" sz="2200" b="1" dirty="0">
                <a:latin typeface="Times New Roman" pitchFamily="18" charset="0"/>
                <a:cs typeface="Times New Roman" pitchFamily="18" charset="0"/>
              </a:rPr>
              <a:t>的配置。</a:t>
            </a:r>
            <a:endParaRPr lang="en-US" altLang="zh-CN" sz="2200" b="1" dirty="0">
              <a:latin typeface="Times New Roman" pitchFamily="18" charset="0"/>
              <a:cs typeface="Times New Roman" pitchFamily="18" charset="0"/>
            </a:endParaRPr>
          </a:p>
        </p:txBody>
      </p:sp>
      <p:pic>
        <p:nvPicPr>
          <p:cNvPr id="11"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b="23115"/>
          <a:stretch/>
        </p:blipFill>
        <p:spPr bwMode="auto">
          <a:xfrm>
            <a:off x="1162656" y="3140968"/>
            <a:ext cx="7849331"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6948264" y="3241675"/>
            <a:ext cx="1944216" cy="2026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919789" y="4077072"/>
            <a:ext cx="1396627"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234183" y="3861048"/>
            <a:ext cx="1033561"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32</a:t>
            </a:fld>
            <a:endParaRPr lang="zh-CN" altLang="en-US" dirty="0"/>
          </a:p>
        </p:txBody>
      </p:sp>
    </p:spTree>
    <p:extLst>
      <p:ext uri="{BB962C8B-B14F-4D97-AF65-F5344CB8AC3E}">
        <p14:creationId xmlns:p14="http://schemas.microsoft.com/office/powerpoint/2010/main" val="1051219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heel(1)">
                                      <p:cBhvr>
                                        <p:cTn id="23" dur="2000"/>
                                        <p:tgtEl>
                                          <p:spTgt spid="12"/>
                                        </p:tgtEl>
                                      </p:cBhvr>
                                    </p:animEffect>
                                  </p:childTnLst>
                                </p:cTn>
                              </p:par>
                            </p:childTnLst>
                          </p:cTn>
                        </p:par>
                        <p:par>
                          <p:cTn id="24" fill="hold">
                            <p:stCondLst>
                              <p:cond delay="2000"/>
                            </p:stCondLst>
                            <p:childTnLst>
                              <p:par>
                                <p:cTn id="25" presetID="21" presetClass="entr" presetSubtype="1"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heel(1)">
                                      <p:cBhvr>
                                        <p:cTn id="27" dur="2000"/>
                                        <p:tgtEl>
                                          <p:spTgt spid="15"/>
                                        </p:tgtEl>
                                      </p:cBhvr>
                                    </p:animEffect>
                                  </p:childTnLst>
                                </p:cTn>
                              </p:par>
                            </p:childTnLst>
                          </p:cTn>
                        </p:par>
                        <p:par>
                          <p:cTn id="28" fill="hold">
                            <p:stCondLst>
                              <p:cond delay="4000"/>
                            </p:stCondLst>
                            <p:childTnLst>
                              <p:par>
                                <p:cTn id="29" presetID="21" presetClass="entr" presetSubtype="1"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heel(1)">
                                      <p:cBhvr>
                                        <p:cTn id="31" dur="20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dissolve">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4" grpId="0"/>
      <p:bldP spid="12" grpId="0" animBg="1"/>
      <p:bldP spid="15" grpId="0" animBg="1"/>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332656"/>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600" b="1" dirty="0">
                <a:solidFill>
                  <a:srgbClr val="7030A0"/>
                </a:solidFill>
                <a:latin typeface="宋体" pitchFamily="2" charset="-122"/>
                <a:ea typeface="+mj-ea"/>
                <a:cs typeface="+mj-cs"/>
              </a:rPr>
              <a:t>§4.4 </a:t>
            </a:r>
            <a:r>
              <a:rPr lang="zh-CN" altLang="en-US" sz="3600" b="1" dirty="0">
                <a:solidFill>
                  <a:srgbClr val="7030A0"/>
                </a:solidFill>
                <a:latin typeface="宋体" pitchFamily="2" charset="-122"/>
                <a:ea typeface="+mj-ea"/>
                <a:cs typeface="+mj-cs"/>
              </a:rPr>
              <a:t>电路原理图设计流程</a:t>
            </a:r>
          </a:p>
        </p:txBody>
      </p:sp>
      <p:sp>
        <p:nvSpPr>
          <p:cNvPr id="7" name="矩形 6"/>
          <p:cNvSpPr>
            <a:spLocks noChangeArrowheads="1"/>
          </p:cNvSpPr>
          <p:nvPr/>
        </p:nvSpPr>
        <p:spPr bwMode="auto">
          <a:xfrm>
            <a:off x="1174750" y="1122442"/>
            <a:ext cx="7717730" cy="464743"/>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以全加器设计为例：由两个半加器和一个或门连接组成。</a:t>
            </a:r>
            <a:endParaRPr lang="en-US" altLang="zh-CN" sz="2200" b="1" dirty="0">
              <a:latin typeface="Times New Roman" pitchFamily="18" charset="0"/>
              <a:cs typeface="Times New Roman" pitchFamily="18" charset="0"/>
            </a:endParaRPr>
          </a:p>
        </p:txBody>
      </p:sp>
      <p:sp>
        <p:nvSpPr>
          <p:cNvPr id="14" name="矩形 13"/>
          <p:cNvSpPr>
            <a:spLocks noChangeArrowheads="1"/>
          </p:cNvSpPr>
          <p:nvPr/>
        </p:nvSpPr>
        <p:spPr bwMode="auto">
          <a:xfrm>
            <a:off x="1187624" y="2274570"/>
            <a:ext cx="7717730" cy="43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假设本项设计的文件夹取名为</a:t>
            </a:r>
            <a:r>
              <a:rPr lang="en-US" altLang="zh-CN" sz="2200" b="1" dirty="0">
                <a:latin typeface="Times New Roman" pitchFamily="18" charset="0"/>
                <a:cs typeface="Times New Roman" pitchFamily="18" charset="0"/>
              </a:rPr>
              <a:t>adder</a:t>
            </a:r>
            <a:r>
              <a:rPr lang="zh-CN" altLang="en-US" sz="2200" b="1" dirty="0">
                <a:latin typeface="Times New Roman" pitchFamily="18" charset="0"/>
                <a:cs typeface="Times New Roman" pitchFamily="18" charset="0"/>
              </a:rPr>
              <a:t>，路径</a:t>
            </a:r>
            <a:r>
              <a:rPr lang="en-US" altLang="zh-CN" sz="2200" b="1" dirty="0">
                <a:latin typeface="Times New Roman" pitchFamily="18" charset="0"/>
                <a:cs typeface="Times New Roman" pitchFamily="18" charset="0"/>
              </a:rPr>
              <a:t>d:/adder</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p:txBody>
      </p:sp>
      <p:sp>
        <p:nvSpPr>
          <p:cNvPr id="16" name="Rectangle 3"/>
          <p:cNvSpPr>
            <a:spLocks noChangeArrowheads="1"/>
          </p:cNvSpPr>
          <p:nvPr/>
        </p:nvSpPr>
        <p:spPr bwMode="auto">
          <a:xfrm>
            <a:off x="1259632" y="1701976"/>
            <a:ext cx="6552728" cy="500586"/>
          </a:xfrm>
          <a:prstGeom prst="rect">
            <a:avLst/>
          </a:prstGeom>
          <a:noFill/>
          <a:ln>
            <a:noFill/>
          </a:ln>
          <a:effectLst/>
        </p:spPr>
        <p:txBody>
          <a:bodyPr wrap="square" anchor="ctr">
            <a:spAutoFit/>
          </a:bodyPr>
          <a:lstStyle/>
          <a:p>
            <a:pPr>
              <a:lnSpc>
                <a:spcPct val="110000"/>
              </a:lnSpc>
              <a:spcAft>
                <a:spcPts val="600"/>
              </a:spcAft>
            </a:pPr>
            <a:r>
              <a:rPr lang="en-US" altLang="zh-CN" sz="2600" b="1" dirty="0">
                <a:solidFill>
                  <a:srgbClr val="0070C0"/>
                </a:solidFill>
                <a:latin typeface="Times New Roman" panose="02020603050405020304" pitchFamily="18" charset="0"/>
                <a:cs typeface="Times New Roman" panose="02020603050405020304" pitchFamily="18" charset="0"/>
              </a:rPr>
              <a:t>1.</a:t>
            </a:r>
            <a:r>
              <a:rPr lang="zh-CN" altLang="en-US" sz="2600" b="1" dirty="0">
                <a:solidFill>
                  <a:srgbClr val="0070C0"/>
                </a:solidFill>
                <a:latin typeface="Times New Roman" panose="02020603050405020304" pitchFamily="18" charset="0"/>
                <a:cs typeface="Times New Roman" panose="02020603050405020304" pitchFamily="18" charset="0"/>
              </a:rPr>
              <a:t>为本项工程设计建立文件夹</a:t>
            </a:r>
          </a:p>
        </p:txBody>
      </p:sp>
      <p:sp>
        <p:nvSpPr>
          <p:cNvPr id="17" name="Rectangle 3"/>
          <p:cNvSpPr>
            <a:spLocks noChangeArrowheads="1"/>
          </p:cNvSpPr>
          <p:nvPr/>
        </p:nvSpPr>
        <p:spPr bwMode="auto">
          <a:xfrm>
            <a:off x="1259632" y="2856406"/>
            <a:ext cx="6552728" cy="500586"/>
          </a:xfrm>
          <a:prstGeom prst="rect">
            <a:avLst/>
          </a:prstGeom>
          <a:noFill/>
          <a:ln>
            <a:noFill/>
          </a:ln>
          <a:effectLst/>
        </p:spPr>
        <p:txBody>
          <a:bodyPr wrap="square" anchor="ctr">
            <a:spAutoFit/>
          </a:bodyPr>
          <a:lstStyle/>
          <a:p>
            <a:pPr>
              <a:lnSpc>
                <a:spcPct val="110000"/>
              </a:lnSpc>
              <a:spcAft>
                <a:spcPts val="600"/>
              </a:spcAft>
            </a:pPr>
            <a:r>
              <a:rPr lang="en-US" altLang="zh-CN" sz="2600" b="1" dirty="0">
                <a:solidFill>
                  <a:srgbClr val="0070C0"/>
                </a:solidFill>
                <a:latin typeface="Times New Roman" panose="02020603050405020304" pitchFamily="18" charset="0"/>
                <a:cs typeface="Times New Roman" panose="02020603050405020304" pitchFamily="18" charset="0"/>
              </a:rPr>
              <a:t>2.</a:t>
            </a:r>
            <a:r>
              <a:rPr lang="zh-CN" altLang="en-US" sz="2600" b="1" dirty="0">
                <a:solidFill>
                  <a:srgbClr val="0070C0"/>
                </a:solidFill>
                <a:latin typeface="Times New Roman" panose="02020603050405020304" pitchFamily="18" charset="0"/>
                <a:cs typeface="Times New Roman" panose="02020603050405020304" pitchFamily="18" charset="0"/>
              </a:rPr>
              <a:t>建立原理图文件工程和仿真</a:t>
            </a:r>
          </a:p>
        </p:txBody>
      </p:sp>
      <p:sp>
        <p:nvSpPr>
          <p:cNvPr id="19" name="矩形 18"/>
          <p:cNvSpPr>
            <a:spLocks noChangeArrowheads="1"/>
          </p:cNvSpPr>
          <p:nvPr/>
        </p:nvSpPr>
        <p:spPr bwMode="auto">
          <a:xfrm>
            <a:off x="1187624" y="3356992"/>
            <a:ext cx="7717730"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1</a:t>
            </a:r>
            <a:r>
              <a:rPr lang="zh-CN" altLang="en-US" sz="2200" b="1" dirty="0">
                <a:latin typeface="Times New Roman" pitchFamily="18" charset="0"/>
                <a:cs typeface="Times New Roman" pitchFamily="18" charset="0"/>
              </a:rPr>
              <a:t>）</a:t>
            </a:r>
            <a:r>
              <a:rPr lang="zh-CN" altLang="en-US" sz="2200" b="1" dirty="0">
                <a:solidFill>
                  <a:srgbClr val="0000FF"/>
                </a:solidFill>
                <a:latin typeface="Times New Roman" pitchFamily="18" charset="0"/>
                <a:cs typeface="Times New Roman" pitchFamily="18" charset="0"/>
              </a:rPr>
              <a:t>打开原理图编辑窗</a:t>
            </a:r>
            <a:r>
              <a:rPr lang="zh-CN" altLang="en-US" sz="2200" b="1" dirty="0">
                <a:latin typeface="Times New Roman" pitchFamily="18" charset="0"/>
                <a:cs typeface="Times New Roman" pitchFamily="18" charset="0"/>
              </a:rPr>
              <a:t>：</a:t>
            </a:r>
            <a:r>
              <a:rPr lang="en-US" altLang="zh-CN" sz="2200" b="1" dirty="0" err="1">
                <a:latin typeface="Times New Roman" pitchFamily="18" charset="0"/>
                <a:cs typeface="Times New Roman" pitchFamily="18" charset="0"/>
              </a:rPr>
              <a:t>File→New</a:t>
            </a:r>
            <a:r>
              <a:rPr lang="zh-CN" altLang="en-US" sz="2200" b="1" dirty="0">
                <a:latin typeface="Times New Roman" pitchFamily="18" charset="0"/>
                <a:cs typeface="Times New Roman" pitchFamily="18" charset="0"/>
              </a:rPr>
              <a:t>，在弹出的</a:t>
            </a:r>
            <a:r>
              <a:rPr lang="en-US" altLang="zh-CN" sz="2200" b="1" dirty="0">
                <a:latin typeface="Times New Roman" pitchFamily="18" charset="0"/>
                <a:cs typeface="Times New Roman" pitchFamily="18" charset="0"/>
              </a:rPr>
              <a:t>New</a:t>
            </a:r>
            <a:r>
              <a:rPr lang="zh-CN" altLang="en-US" sz="2200" b="1" dirty="0">
                <a:latin typeface="Times New Roman" pitchFamily="18" charset="0"/>
                <a:cs typeface="Times New Roman" pitchFamily="18" charset="0"/>
              </a:rPr>
              <a:t>对话框中选择原理图文件编辑输入项</a:t>
            </a:r>
            <a:r>
              <a:rPr lang="en-US" altLang="zh-CN" sz="2200" b="1" dirty="0">
                <a:latin typeface="Times New Roman" pitchFamily="18" charset="0"/>
                <a:cs typeface="Times New Roman" pitchFamily="18" charset="0"/>
              </a:rPr>
              <a:t>Block Diagram/Schematic File</a:t>
            </a:r>
            <a:r>
              <a:rPr lang="zh-CN" altLang="en-US" sz="2200" b="1" dirty="0">
                <a:latin typeface="Times New Roman" pitchFamily="18" charset="0"/>
                <a:cs typeface="Times New Roman" pitchFamily="18" charset="0"/>
              </a:rPr>
              <a:t>，点</a:t>
            </a:r>
            <a:r>
              <a:rPr lang="en-US" altLang="zh-CN" sz="2200" b="1" dirty="0">
                <a:latin typeface="Times New Roman" pitchFamily="18" charset="0"/>
                <a:cs typeface="Times New Roman" pitchFamily="18" charset="0"/>
              </a:rPr>
              <a:t>OK</a:t>
            </a:r>
            <a:r>
              <a:rPr lang="zh-CN" altLang="en-US" sz="2200" b="1" dirty="0">
                <a:latin typeface="Times New Roman" pitchFamily="18" charset="0"/>
                <a:cs typeface="Times New Roman" pitchFamily="18" charset="0"/>
              </a:rPr>
              <a:t>后打开原理图编辑窗口。</a:t>
            </a:r>
            <a:endParaRPr lang="en-US" altLang="zh-CN" sz="2200" b="1" dirty="0">
              <a:latin typeface="Times New Roman" pitchFamily="18" charset="0"/>
              <a:cs typeface="Times New Roman" pitchFamily="18" charset="0"/>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65231"/>
          <a:stretch/>
        </p:blipFill>
        <p:spPr bwMode="auto">
          <a:xfrm>
            <a:off x="3188826" y="4703671"/>
            <a:ext cx="3903453" cy="1790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灯片编号占位符 5"/>
          <p:cNvSpPr txBox="1">
            <a:spLocks/>
          </p:cNvSpPr>
          <p:nvPr/>
        </p:nvSpPr>
        <p:spPr>
          <a:xfrm>
            <a:off x="251520"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33</a:t>
            </a:fld>
            <a:endParaRPr lang="zh-CN" altLang="en-US" dirty="0"/>
          </a:p>
        </p:txBody>
      </p:sp>
    </p:spTree>
    <p:extLst>
      <p:ext uri="{BB962C8B-B14F-4D97-AF65-F5344CB8AC3E}">
        <p14:creationId xmlns:p14="http://schemas.microsoft.com/office/powerpoint/2010/main" val="173139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dissolve">
                                      <p:cBhvr>
                                        <p:cTn id="33" dur="500"/>
                                        <p:tgtEl>
                                          <p:spTgt spid="19"/>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026"/>
                                        </p:tgtEl>
                                        <p:attrNameLst>
                                          <p:attrName>style.visibility</p:attrName>
                                        </p:attrNameLst>
                                      </p:cBhvr>
                                      <p:to>
                                        <p:strVal val="visible"/>
                                      </p:to>
                                    </p:set>
                                    <p:animEffect transition="in" filter="fade">
                                      <p:cBhvr>
                                        <p:cTn id="3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p:bldP spid="16" grpId="0"/>
      <p:bldP spid="17" grpId="0"/>
      <p:bldP spid="19"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7" name="Rectangle 3"/>
          <p:cNvSpPr>
            <a:spLocks noChangeArrowheads="1"/>
          </p:cNvSpPr>
          <p:nvPr/>
        </p:nvSpPr>
        <p:spPr bwMode="auto">
          <a:xfrm>
            <a:off x="1259632" y="548680"/>
            <a:ext cx="6552728" cy="500586"/>
          </a:xfrm>
          <a:prstGeom prst="rect">
            <a:avLst/>
          </a:prstGeom>
          <a:noFill/>
          <a:ln>
            <a:noFill/>
          </a:ln>
          <a:effectLst/>
        </p:spPr>
        <p:txBody>
          <a:bodyPr wrap="square" anchor="ctr">
            <a:spAutoFit/>
          </a:bodyPr>
          <a:lstStyle/>
          <a:p>
            <a:pPr>
              <a:lnSpc>
                <a:spcPct val="110000"/>
              </a:lnSpc>
              <a:spcAft>
                <a:spcPts val="600"/>
              </a:spcAft>
            </a:pPr>
            <a:r>
              <a:rPr lang="en-US" altLang="zh-CN" sz="2600" b="1" dirty="0">
                <a:solidFill>
                  <a:srgbClr val="0070C0"/>
                </a:solidFill>
                <a:latin typeface="Times New Roman" panose="02020603050405020304" pitchFamily="18" charset="0"/>
                <a:cs typeface="Times New Roman" panose="02020603050405020304" pitchFamily="18" charset="0"/>
              </a:rPr>
              <a:t>2.</a:t>
            </a:r>
            <a:r>
              <a:rPr lang="zh-CN" altLang="en-US" sz="2600" b="1" dirty="0">
                <a:solidFill>
                  <a:srgbClr val="0070C0"/>
                </a:solidFill>
                <a:latin typeface="Times New Roman" panose="02020603050405020304" pitchFamily="18" charset="0"/>
                <a:cs typeface="Times New Roman" panose="02020603050405020304" pitchFamily="18" charset="0"/>
              </a:rPr>
              <a:t>建立原理图文件工程和仿真</a:t>
            </a:r>
          </a:p>
        </p:txBody>
      </p:sp>
      <p:sp>
        <p:nvSpPr>
          <p:cNvPr id="19" name="矩形 18"/>
          <p:cNvSpPr>
            <a:spLocks noChangeArrowheads="1"/>
          </p:cNvSpPr>
          <p:nvPr/>
        </p:nvSpPr>
        <p:spPr bwMode="auto">
          <a:xfrm>
            <a:off x="1187624" y="1196752"/>
            <a:ext cx="7717730" cy="195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2</a:t>
            </a:r>
            <a:r>
              <a:rPr lang="zh-CN" altLang="en-US" sz="2200" b="1" dirty="0">
                <a:latin typeface="Times New Roman" pitchFamily="18" charset="0"/>
                <a:cs typeface="Times New Roman" pitchFamily="18" charset="0"/>
              </a:rPr>
              <a:t>）</a:t>
            </a:r>
            <a:r>
              <a:rPr lang="zh-CN" altLang="en-US" sz="2200" b="1" dirty="0">
                <a:solidFill>
                  <a:srgbClr val="0000FF"/>
                </a:solidFill>
                <a:latin typeface="Times New Roman" pitchFamily="18" charset="0"/>
                <a:cs typeface="Times New Roman" pitchFamily="18" charset="0"/>
              </a:rPr>
              <a:t>建立一个初始原理图</a:t>
            </a:r>
            <a:r>
              <a:rPr lang="zh-CN" altLang="en-US" sz="2200" b="1" dirty="0">
                <a:latin typeface="Times New Roman" pitchFamily="18" charset="0"/>
                <a:cs typeface="Times New Roman" pitchFamily="18" charset="0"/>
              </a:rPr>
              <a:t>：在编辑窗口任意位置右击鼠标，选择输入元件项</a:t>
            </a:r>
            <a:r>
              <a:rPr lang="en-US" altLang="zh-CN" sz="2200" b="1" dirty="0" err="1">
                <a:latin typeface="Times New Roman" pitchFamily="18" charset="0"/>
                <a:cs typeface="Times New Roman" pitchFamily="18" charset="0"/>
              </a:rPr>
              <a:t>Insert→Symbol</a:t>
            </a:r>
            <a:r>
              <a:rPr lang="zh-CN" altLang="en-US" sz="2200" b="1" dirty="0">
                <a:latin typeface="Times New Roman" pitchFamily="18" charset="0"/>
                <a:cs typeface="Times New Roman" pitchFamily="18" charset="0"/>
              </a:rPr>
              <a:t>，或直接双击原理图编辑窗口，弹出输入元件对话框。左下角</a:t>
            </a:r>
            <a:r>
              <a:rPr lang="en-US" altLang="zh-CN" sz="2200" b="1" dirty="0">
                <a:latin typeface="Times New Roman" pitchFamily="18" charset="0"/>
                <a:cs typeface="Times New Roman" pitchFamily="18" charset="0"/>
              </a:rPr>
              <a:t>Name</a:t>
            </a:r>
            <a:r>
              <a:rPr lang="zh-CN" altLang="en-US" sz="2200" b="1" dirty="0">
                <a:latin typeface="Times New Roman" pitchFamily="18" charset="0"/>
                <a:cs typeface="Times New Roman" pitchFamily="18" charset="0"/>
              </a:rPr>
              <a:t>栏中键入输入引脚符号</a:t>
            </a:r>
            <a:r>
              <a:rPr lang="en-US" altLang="zh-CN" sz="2200" b="1" dirty="0">
                <a:latin typeface="Times New Roman" pitchFamily="18" charset="0"/>
                <a:cs typeface="Times New Roman" pitchFamily="18" charset="0"/>
              </a:rPr>
              <a:t>input</a:t>
            </a:r>
            <a:r>
              <a:rPr lang="zh-CN" altLang="en-US" sz="2200" b="1" dirty="0">
                <a:latin typeface="Times New Roman" pitchFamily="18" charset="0"/>
                <a:cs typeface="Times New Roman" pitchFamily="18" charset="0"/>
              </a:rPr>
              <a:t>，单击</a:t>
            </a:r>
            <a:r>
              <a:rPr lang="en-US" altLang="zh-CN" sz="2200" b="1" dirty="0">
                <a:latin typeface="Times New Roman" pitchFamily="18" charset="0"/>
                <a:cs typeface="Times New Roman" pitchFamily="18" charset="0"/>
              </a:rPr>
              <a:t>Symbol</a:t>
            </a:r>
            <a:r>
              <a:rPr lang="zh-CN" altLang="en-US" sz="2200" b="1" dirty="0">
                <a:latin typeface="Times New Roman" pitchFamily="18" charset="0"/>
                <a:cs typeface="Times New Roman" pitchFamily="18" charset="0"/>
              </a:rPr>
              <a:t>窗口的</a:t>
            </a:r>
            <a:r>
              <a:rPr lang="en-US" altLang="zh-CN" sz="2200" b="1" dirty="0">
                <a:latin typeface="Times New Roman" pitchFamily="18" charset="0"/>
                <a:cs typeface="Times New Roman" pitchFamily="18" charset="0"/>
              </a:rPr>
              <a:t>OK</a:t>
            </a:r>
            <a:r>
              <a:rPr lang="zh-CN" altLang="en-US" sz="2200" b="1" dirty="0">
                <a:latin typeface="Times New Roman" pitchFamily="18" charset="0"/>
                <a:cs typeface="Times New Roman" pitchFamily="18" charset="0"/>
              </a:rPr>
              <a:t>，即可将元件调入原理图编辑窗口中。</a:t>
            </a:r>
            <a:endParaRPr lang="en-US" altLang="zh-CN" sz="2200" b="1" dirty="0">
              <a:latin typeface="Times New Roman" pitchFamily="18" charset="0"/>
              <a:cs typeface="Times New Roman" pitchFamily="18" charset="0"/>
            </a:endParaRPr>
          </a:p>
        </p:txBody>
      </p:sp>
      <p:pic>
        <p:nvPicPr>
          <p:cNvPr id="10"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b="13220"/>
          <a:stretch/>
        </p:blipFill>
        <p:spPr bwMode="auto">
          <a:xfrm>
            <a:off x="1289025" y="3445839"/>
            <a:ext cx="3384550" cy="2578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rotWithShape="1">
          <a:blip r:embed="rId4">
            <a:extLst>
              <a:ext uri="{28A0092B-C50C-407E-A947-70E740481C1C}">
                <a14:useLocalDpi xmlns:a14="http://schemas.microsoft.com/office/drawing/2010/main" val="0"/>
              </a:ext>
            </a:extLst>
          </a:blip>
          <a:srcRect b="9604"/>
          <a:stretch/>
        </p:blipFill>
        <p:spPr bwMode="auto">
          <a:xfrm>
            <a:off x="5010445" y="3360463"/>
            <a:ext cx="3810027" cy="2664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5076056" y="5520702"/>
            <a:ext cx="1695386"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右箭头 1"/>
          <p:cNvSpPr/>
          <p:nvPr/>
        </p:nvSpPr>
        <p:spPr>
          <a:xfrm rot="19624561">
            <a:off x="6921290" y="5398416"/>
            <a:ext cx="361901" cy="20934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34</a:t>
            </a:fld>
            <a:endParaRPr lang="zh-CN" altLang="en-US" dirty="0"/>
          </a:p>
        </p:txBody>
      </p:sp>
    </p:spTree>
    <p:extLst>
      <p:ext uri="{BB962C8B-B14F-4D97-AF65-F5344CB8AC3E}">
        <p14:creationId xmlns:p14="http://schemas.microsoft.com/office/powerpoint/2010/main" val="370684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dissolve">
                                      <p:cBhvr>
                                        <p:cTn id="7" dur="500"/>
                                        <p:tgtEl>
                                          <p:spTgt spid="19">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heel(1)">
                                      <p:cBhvr>
                                        <p:cTn id="20" dur="20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7" name="Rectangle 3"/>
          <p:cNvSpPr>
            <a:spLocks noChangeArrowheads="1"/>
          </p:cNvSpPr>
          <p:nvPr/>
        </p:nvSpPr>
        <p:spPr bwMode="auto">
          <a:xfrm>
            <a:off x="1259632" y="1056206"/>
            <a:ext cx="6552728" cy="500586"/>
          </a:xfrm>
          <a:prstGeom prst="rect">
            <a:avLst/>
          </a:prstGeom>
          <a:noFill/>
          <a:ln>
            <a:noFill/>
          </a:ln>
          <a:effectLst/>
        </p:spPr>
        <p:txBody>
          <a:bodyPr wrap="square" anchor="ctr">
            <a:spAutoFit/>
          </a:bodyPr>
          <a:lstStyle/>
          <a:p>
            <a:pPr>
              <a:lnSpc>
                <a:spcPct val="110000"/>
              </a:lnSpc>
              <a:spcAft>
                <a:spcPts val="600"/>
              </a:spcAft>
            </a:pPr>
            <a:r>
              <a:rPr lang="en-US" altLang="zh-CN" sz="2600" b="1" dirty="0">
                <a:solidFill>
                  <a:srgbClr val="0070C0"/>
                </a:solidFill>
                <a:latin typeface="Times New Roman" panose="02020603050405020304" pitchFamily="18" charset="0"/>
                <a:cs typeface="Times New Roman" panose="02020603050405020304" pitchFamily="18" charset="0"/>
              </a:rPr>
              <a:t>2.</a:t>
            </a:r>
            <a:r>
              <a:rPr lang="zh-CN" altLang="en-US" sz="2600" b="1" dirty="0">
                <a:solidFill>
                  <a:srgbClr val="0070C0"/>
                </a:solidFill>
                <a:latin typeface="Times New Roman" panose="02020603050405020304" pitchFamily="18" charset="0"/>
                <a:cs typeface="Times New Roman" panose="02020603050405020304" pitchFamily="18" charset="0"/>
              </a:rPr>
              <a:t>建立原理图文件工程和仿真</a:t>
            </a:r>
          </a:p>
        </p:txBody>
      </p:sp>
      <p:sp>
        <p:nvSpPr>
          <p:cNvPr id="19" name="矩形 18"/>
          <p:cNvSpPr>
            <a:spLocks noChangeArrowheads="1"/>
          </p:cNvSpPr>
          <p:nvPr/>
        </p:nvSpPr>
        <p:spPr bwMode="auto">
          <a:xfrm>
            <a:off x="1187624" y="1745345"/>
            <a:ext cx="7717730" cy="2403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3</a:t>
            </a:r>
            <a:r>
              <a:rPr lang="zh-CN" altLang="en-US" sz="2200" b="1" dirty="0">
                <a:latin typeface="Times New Roman" pitchFamily="18" charset="0"/>
                <a:cs typeface="Times New Roman" pitchFamily="18" charset="0"/>
              </a:rPr>
              <a:t>）</a:t>
            </a:r>
            <a:r>
              <a:rPr lang="zh-CN" altLang="en-US" sz="2200" b="1" dirty="0">
                <a:solidFill>
                  <a:srgbClr val="0000FF"/>
                </a:solidFill>
                <a:latin typeface="Times New Roman" pitchFamily="18" charset="0"/>
                <a:cs typeface="Times New Roman" pitchFamily="18" charset="0"/>
              </a:rPr>
              <a:t>原理图文件存盘</a:t>
            </a:r>
            <a:r>
              <a:rPr lang="zh-CN" altLang="en-US" sz="2200" b="1" dirty="0">
                <a:latin typeface="Times New Roman" pitchFamily="18" charset="0"/>
                <a:cs typeface="Times New Roman" pitchFamily="18" charset="0"/>
              </a:rPr>
              <a:t>：</a:t>
            </a:r>
            <a:r>
              <a:rPr lang="en-US" altLang="zh-CN" sz="2200" b="1" dirty="0" err="1">
                <a:latin typeface="Times New Roman" pitchFamily="18" charset="0"/>
                <a:cs typeface="Times New Roman" pitchFamily="18" charset="0"/>
              </a:rPr>
              <a:t>File→Save</a:t>
            </a:r>
            <a:r>
              <a:rPr lang="en-US" altLang="zh-CN" sz="2200" b="1" dirty="0">
                <a:latin typeface="Times New Roman" pitchFamily="18" charset="0"/>
                <a:cs typeface="Times New Roman" pitchFamily="18" charset="0"/>
              </a:rPr>
              <a:t> As</a:t>
            </a:r>
            <a:r>
              <a:rPr lang="zh-CN" altLang="en-US" sz="2200" b="1" dirty="0">
                <a:latin typeface="Times New Roman" pitchFamily="18" charset="0"/>
                <a:cs typeface="Times New Roman" pitchFamily="18" charset="0"/>
              </a:rPr>
              <a:t>，将尚未完成的原理图文件先存于刚建立的目录中</a:t>
            </a:r>
            <a:r>
              <a:rPr lang="en-US" altLang="zh-CN" sz="2200" b="1" dirty="0">
                <a:latin typeface="Times New Roman" pitchFamily="18" charset="0"/>
                <a:cs typeface="Times New Roman" pitchFamily="18" charset="0"/>
              </a:rPr>
              <a:t>d:/adder</a:t>
            </a:r>
            <a:r>
              <a:rPr lang="zh-CN" altLang="en-US" sz="2200" b="1" dirty="0">
                <a:latin typeface="Times New Roman" pitchFamily="18" charset="0"/>
                <a:cs typeface="Times New Roman" pitchFamily="18" charset="0"/>
              </a:rPr>
              <a:t>，原理图文件取名为</a:t>
            </a:r>
            <a:r>
              <a:rPr lang="en-US" altLang="zh-CN" sz="2200" b="1" dirty="0" err="1">
                <a:latin typeface="Times New Roman" pitchFamily="18" charset="0"/>
                <a:cs typeface="Times New Roman" pitchFamily="18" charset="0"/>
              </a:rPr>
              <a:t>h_adder.bdf</a:t>
            </a:r>
            <a:r>
              <a:rPr lang="zh-CN" altLang="en-US" sz="2200" b="1" dirty="0">
                <a:latin typeface="Times New Roman" pitchFamily="18" charset="0"/>
                <a:cs typeface="Times New Roman" pitchFamily="18" charset="0"/>
              </a:rPr>
              <a:t>，后缀</a:t>
            </a:r>
            <a:r>
              <a:rPr lang="en-US" altLang="zh-CN" sz="2200" b="1" dirty="0" err="1">
                <a:latin typeface="Times New Roman" pitchFamily="18" charset="0"/>
                <a:cs typeface="Times New Roman" pitchFamily="18" charset="0"/>
              </a:rPr>
              <a:t>bdf</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4</a:t>
            </a:r>
            <a:r>
              <a:rPr lang="zh-CN" altLang="en-US" sz="2200" b="1" dirty="0">
                <a:latin typeface="Times New Roman" pitchFamily="18" charset="0"/>
                <a:cs typeface="Times New Roman" pitchFamily="18" charset="0"/>
              </a:rPr>
              <a:t>）</a:t>
            </a:r>
            <a:r>
              <a:rPr lang="zh-CN" altLang="en-US" sz="2200" b="1" dirty="0">
                <a:solidFill>
                  <a:srgbClr val="0000FF"/>
                </a:solidFill>
                <a:latin typeface="Times New Roman" pitchFamily="18" charset="0"/>
                <a:cs typeface="Times New Roman" pitchFamily="18" charset="0"/>
              </a:rPr>
              <a:t>创建原理图文件为顶层设计的工程</a:t>
            </a:r>
            <a:r>
              <a:rPr lang="zh-CN" altLang="en-US" sz="2200" b="1" dirty="0">
                <a:latin typeface="Times New Roman" pitchFamily="18" charset="0"/>
                <a:cs typeface="Times New Roman" pitchFamily="18" charset="0"/>
              </a:rPr>
              <a:t>：将文件</a:t>
            </a:r>
            <a:r>
              <a:rPr lang="en-US" altLang="zh-CN" sz="2200" b="1" dirty="0" err="1">
                <a:latin typeface="Times New Roman" pitchFamily="18" charset="0"/>
                <a:cs typeface="Times New Roman" pitchFamily="18" charset="0"/>
              </a:rPr>
              <a:t>h_adder.bdf</a:t>
            </a:r>
            <a:r>
              <a:rPr lang="zh-CN" altLang="en-US" sz="2200" b="1" dirty="0">
                <a:latin typeface="Times New Roman" pitchFamily="18" charset="0"/>
                <a:cs typeface="Times New Roman" pitchFamily="18" charset="0"/>
              </a:rPr>
              <a:t>设定为工程。（建立新工程管理窗口→将设计文件（原理图）加入工程中→选择目标芯片→</a:t>
            </a:r>
            <a:r>
              <a:rPr lang="en-US" altLang="zh-CN" sz="2200" b="1" dirty="0">
                <a:latin typeface="Times New Roman" pitchFamily="18" charset="0"/>
                <a:cs typeface="Times New Roman" pitchFamily="18" charset="0"/>
              </a:rPr>
              <a:t>EDA</a:t>
            </a:r>
            <a:r>
              <a:rPr lang="zh-CN" altLang="en-US" sz="2200" b="1" dirty="0">
                <a:latin typeface="Times New Roman" pitchFamily="18" charset="0"/>
                <a:cs typeface="Times New Roman" pitchFamily="18" charset="0"/>
              </a:rPr>
              <a:t>工具设置→结束设置）</a:t>
            </a:r>
            <a:endParaRPr lang="en-US" altLang="zh-CN" sz="2200" b="1" dirty="0">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35</a:t>
            </a:fld>
            <a:endParaRPr lang="zh-CN" altLang="en-US" dirty="0"/>
          </a:p>
        </p:txBody>
      </p:sp>
    </p:spTree>
    <p:extLst>
      <p:ext uri="{BB962C8B-B14F-4D97-AF65-F5344CB8AC3E}">
        <p14:creationId xmlns:p14="http://schemas.microsoft.com/office/powerpoint/2010/main" val="308886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dissolv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dissolve">
                                      <p:cBhvr>
                                        <p:cTn id="12"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7" name="Rectangle 3"/>
          <p:cNvSpPr>
            <a:spLocks noChangeArrowheads="1"/>
          </p:cNvSpPr>
          <p:nvPr/>
        </p:nvSpPr>
        <p:spPr bwMode="auto">
          <a:xfrm>
            <a:off x="1259632" y="476672"/>
            <a:ext cx="6552728" cy="500586"/>
          </a:xfrm>
          <a:prstGeom prst="rect">
            <a:avLst/>
          </a:prstGeom>
          <a:noFill/>
          <a:ln>
            <a:noFill/>
          </a:ln>
          <a:effectLst/>
        </p:spPr>
        <p:txBody>
          <a:bodyPr wrap="square" anchor="ctr">
            <a:spAutoFit/>
          </a:bodyPr>
          <a:lstStyle/>
          <a:p>
            <a:pPr>
              <a:lnSpc>
                <a:spcPct val="110000"/>
              </a:lnSpc>
              <a:spcAft>
                <a:spcPts val="600"/>
              </a:spcAft>
            </a:pPr>
            <a:r>
              <a:rPr lang="en-US" altLang="zh-CN" sz="2600" b="1" dirty="0">
                <a:solidFill>
                  <a:srgbClr val="0070C0"/>
                </a:solidFill>
                <a:latin typeface="Times New Roman" panose="02020603050405020304" pitchFamily="18" charset="0"/>
                <a:cs typeface="Times New Roman" panose="02020603050405020304" pitchFamily="18" charset="0"/>
              </a:rPr>
              <a:t>2.</a:t>
            </a:r>
            <a:r>
              <a:rPr lang="zh-CN" altLang="en-US" sz="2600" b="1" dirty="0">
                <a:solidFill>
                  <a:srgbClr val="0070C0"/>
                </a:solidFill>
                <a:latin typeface="Times New Roman" panose="02020603050405020304" pitchFamily="18" charset="0"/>
                <a:cs typeface="Times New Roman" panose="02020603050405020304" pitchFamily="18" charset="0"/>
              </a:rPr>
              <a:t>建立原理图文件工程和仿真</a:t>
            </a:r>
          </a:p>
        </p:txBody>
      </p:sp>
      <p:sp>
        <p:nvSpPr>
          <p:cNvPr id="19" name="矩形 18"/>
          <p:cNvSpPr>
            <a:spLocks noChangeArrowheads="1"/>
          </p:cNvSpPr>
          <p:nvPr/>
        </p:nvSpPr>
        <p:spPr bwMode="auto">
          <a:xfrm>
            <a:off x="1187624" y="1124744"/>
            <a:ext cx="7717730" cy="2326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5</a:t>
            </a:r>
            <a:r>
              <a:rPr lang="zh-CN" altLang="en-US" sz="2200" b="1" dirty="0">
                <a:latin typeface="Times New Roman" pitchFamily="18" charset="0"/>
                <a:cs typeface="Times New Roman" pitchFamily="18" charset="0"/>
              </a:rPr>
              <a:t>）</a:t>
            </a:r>
            <a:r>
              <a:rPr lang="zh-CN" altLang="en-US" sz="2200" b="1" dirty="0">
                <a:solidFill>
                  <a:srgbClr val="0000FF"/>
                </a:solidFill>
                <a:latin typeface="Times New Roman" pitchFamily="18" charset="0"/>
                <a:cs typeface="Times New Roman" pitchFamily="18" charset="0"/>
              </a:rPr>
              <a:t>绘制半加器原理图</a:t>
            </a:r>
            <a:r>
              <a:rPr lang="zh-CN" altLang="en-US" sz="2200" b="1" dirty="0">
                <a:latin typeface="Times New Roman" pitchFamily="18" charset="0"/>
                <a:cs typeface="Times New Roman" pitchFamily="18" charset="0"/>
              </a:rPr>
              <a:t>：双击工程管理窗口左上角的工程名，再次进入原理图编辑窗。双击原理图编辑窗任何位置，再次弹出输入元件对话框，分别在</a:t>
            </a:r>
            <a:r>
              <a:rPr lang="en-US" altLang="zh-CN" sz="2200" b="1" dirty="0">
                <a:latin typeface="Times New Roman" pitchFamily="18" charset="0"/>
                <a:cs typeface="Times New Roman" pitchFamily="18" charset="0"/>
              </a:rPr>
              <a:t>Name</a:t>
            </a:r>
            <a:r>
              <a:rPr lang="zh-CN" altLang="en-US" sz="2200" b="1" dirty="0">
                <a:latin typeface="Times New Roman" pitchFamily="18" charset="0"/>
                <a:cs typeface="Times New Roman" pitchFamily="18" charset="0"/>
              </a:rPr>
              <a:t>栏键入（调入）元件名</a:t>
            </a:r>
            <a:r>
              <a:rPr lang="en-US" altLang="zh-CN" sz="2200" b="1" dirty="0">
                <a:latin typeface="Times New Roman" pitchFamily="18" charset="0"/>
                <a:cs typeface="Times New Roman" pitchFamily="18" charset="0"/>
              </a:rPr>
              <a:t>and2</a:t>
            </a:r>
            <a:r>
              <a:rPr lang="zh-CN" altLang="en-US" sz="2200" b="1" dirty="0">
                <a:latin typeface="Times New Roman" pitchFamily="18" charset="0"/>
                <a:cs typeface="Times New Roman" pitchFamily="18" charset="0"/>
              </a:rPr>
              <a:t>、</a:t>
            </a:r>
            <a:r>
              <a:rPr lang="en-US" altLang="zh-CN" sz="2200" b="1" dirty="0" err="1">
                <a:latin typeface="Times New Roman" pitchFamily="18" charset="0"/>
                <a:cs typeface="Times New Roman" pitchFamily="18" charset="0"/>
              </a:rPr>
              <a:t>xor</a:t>
            </a:r>
            <a:r>
              <a:rPr lang="zh-CN" altLang="en-US" sz="2200" b="1" dirty="0">
                <a:latin typeface="Times New Roman" pitchFamily="18" charset="0"/>
                <a:cs typeface="Times New Roman" pitchFamily="18" charset="0"/>
              </a:rPr>
              <a:t>和输出引脚</a:t>
            </a:r>
            <a:r>
              <a:rPr lang="en-US" altLang="zh-CN" sz="2200" b="1" dirty="0">
                <a:latin typeface="Times New Roman" pitchFamily="18" charset="0"/>
                <a:cs typeface="Times New Roman" pitchFamily="18" charset="0"/>
              </a:rPr>
              <a:t>output</a:t>
            </a:r>
            <a:r>
              <a:rPr lang="zh-CN" altLang="en-US" sz="2200" b="1" dirty="0">
                <a:latin typeface="Times New Roman" pitchFamily="18" charset="0"/>
                <a:cs typeface="Times New Roman" pitchFamily="18" charset="0"/>
              </a:rPr>
              <a:t>。并用拖动的方法连好电路，分别在</a:t>
            </a:r>
            <a:r>
              <a:rPr lang="en-US" altLang="zh-CN" sz="2200" b="1" dirty="0">
                <a:latin typeface="Times New Roman" pitchFamily="18" charset="0"/>
                <a:cs typeface="Times New Roman" pitchFamily="18" charset="0"/>
              </a:rPr>
              <a:t>input</a:t>
            </a:r>
            <a:r>
              <a:rPr lang="zh-CN" altLang="en-US" sz="2200" b="1" dirty="0">
                <a:latin typeface="Times New Roman" pitchFamily="18" charset="0"/>
                <a:cs typeface="Times New Roman" pitchFamily="18" charset="0"/>
              </a:rPr>
              <a:t>和</a:t>
            </a:r>
            <a:r>
              <a:rPr lang="en-US" altLang="zh-CN" sz="2200" b="1" dirty="0">
                <a:latin typeface="Times New Roman" pitchFamily="18" charset="0"/>
                <a:cs typeface="Times New Roman" pitchFamily="18" charset="0"/>
              </a:rPr>
              <a:t>output</a:t>
            </a:r>
            <a:r>
              <a:rPr lang="zh-CN" altLang="en-US" sz="2200" b="1" dirty="0">
                <a:latin typeface="Times New Roman" pitchFamily="18" charset="0"/>
                <a:cs typeface="Times New Roman" pitchFamily="18" charset="0"/>
              </a:rPr>
              <a:t>引脚的</a:t>
            </a:r>
            <a:r>
              <a:rPr lang="en-US" altLang="zh-CN" sz="2200" b="1" dirty="0">
                <a:latin typeface="Times New Roman" pitchFamily="18" charset="0"/>
                <a:cs typeface="Times New Roman" pitchFamily="18" charset="0"/>
              </a:rPr>
              <a:t>PIN NAME</a:t>
            </a:r>
            <a:r>
              <a:rPr lang="zh-CN" altLang="en-US" sz="2200" b="1" dirty="0">
                <a:latin typeface="Times New Roman" pitchFamily="18" charset="0"/>
                <a:cs typeface="Times New Roman" pitchFamily="18" charset="0"/>
              </a:rPr>
              <a:t>上双击使其变黑色，再用键盘分别输入各引脚名：</a:t>
            </a:r>
            <a:r>
              <a:rPr lang="en-US" altLang="zh-CN" sz="2200" b="1" dirty="0">
                <a:latin typeface="Times New Roman" pitchFamily="18" charset="0"/>
                <a:cs typeface="Times New Roman" pitchFamily="18" charset="0"/>
              </a:rPr>
              <a:t>A</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B</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CO</a:t>
            </a:r>
            <a:r>
              <a:rPr lang="zh-CN" altLang="en-US" sz="2200" b="1" dirty="0">
                <a:latin typeface="Times New Roman" pitchFamily="18" charset="0"/>
                <a:cs typeface="Times New Roman" pitchFamily="18" charset="0"/>
              </a:rPr>
              <a:t>和</a:t>
            </a:r>
            <a:r>
              <a:rPr lang="en-US" altLang="zh-CN" sz="2200" b="1" dirty="0">
                <a:latin typeface="Times New Roman" pitchFamily="18" charset="0"/>
                <a:cs typeface="Times New Roman" pitchFamily="18" charset="0"/>
              </a:rPr>
              <a:t>SO</a:t>
            </a:r>
            <a:r>
              <a:rPr lang="zh-CN" altLang="en-US" sz="2200" b="1" dirty="0">
                <a:latin typeface="Times New Roman" pitchFamily="18" charset="0"/>
                <a:cs typeface="Times New Roman" pitchFamily="18" charset="0"/>
              </a:rPr>
              <a:t>。</a:t>
            </a:r>
            <a:endParaRPr lang="en-US" altLang="zh-CN" sz="2200" b="1" dirty="0">
              <a:solidFill>
                <a:srgbClr val="0000FF"/>
              </a:solidFill>
              <a:latin typeface="Times New Roman" pitchFamily="18" charset="0"/>
              <a:cs typeface="Times New Roman" pitchFamily="18" charset="0"/>
            </a:endParaRPr>
          </a:p>
        </p:txBody>
      </p:sp>
      <p:pic>
        <p:nvPicPr>
          <p:cNvPr id="22"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34105" t="-1" b="22137"/>
          <a:stretch/>
        </p:blipFill>
        <p:spPr bwMode="auto">
          <a:xfrm>
            <a:off x="2464648" y="3587530"/>
            <a:ext cx="4555624" cy="272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36</a:t>
            </a:fld>
            <a:endParaRPr lang="zh-CN" altLang="en-US" dirty="0"/>
          </a:p>
        </p:txBody>
      </p:sp>
    </p:spTree>
    <p:extLst>
      <p:ext uri="{BB962C8B-B14F-4D97-AF65-F5344CB8AC3E}">
        <p14:creationId xmlns:p14="http://schemas.microsoft.com/office/powerpoint/2010/main" val="163125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7" name="Rectangle 3"/>
          <p:cNvSpPr>
            <a:spLocks noChangeArrowheads="1"/>
          </p:cNvSpPr>
          <p:nvPr/>
        </p:nvSpPr>
        <p:spPr bwMode="auto">
          <a:xfrm>
            <a:off x="1259632" y="764704"/>
            <a:ext cx="6552728" cy="500586"/>
          </a:xfrm>
          <a:prstGeom prst="rect">
            <a:avLst/>
          </a:prstGeom>
          <a:noFill/>
          <a:ln>
            <a:noFill/>
          </a:ln>
          <a:effectLst/>
        </p:spPr>
        <p:txBody>
          <a:bodyPr wrap="square" anchor="ctr">
            <a:spAutoFit/>
          </a:bodyPr>
          <a:lstStyle/>
          <a:p>
            <a:pPr>
              <a:lnSpc>
                <a:spcPct val="110000"/>
              </a:lnSpc>
              <a:spcAft>
                <a:spcPts val="600"/>
              </a:spcAft>
            </a:pPr>
            <a:r>
              <a:rPr lang="en-US" altLang="zh-CN" sz="2600" b="1" dirty="0">
                <a:solidFill>
                  <a:srgbClr val="0070C0"/>
                </a:solidFill>
                <a:latin typeface="Times New Roman" panose="02020603050405020304" pitchFamily="18" charset="0"/>
                <a:cs typeface="Times New Roman" panose="02020603050405020304" pitchFamily="18" charset="0"/>
              </a:rPr>
              <a:t>2.</a:t>
            </a:r>
            <a:r>
              <a:rPr lang="zh-CN" altLang="en-US" sz="2600" b="1" dirty="0">
                <a:solidFill>
                  <a:srgbClr val="0070C0"/>
                </a:solidFill>
                <a:latin typeface="Times New Roman" panose="02020603050405020304" pitchFamily="18" charset="0"/>
                <a:cs typeface="Times New Roman" panose="02020603050405020304" pitchFamily="18" charset="0"/>
              </a:rPr>
              <a:t>建立原理图文件工程和仿真</a:t>
            </a:r>
          </a:p>
        </p:txBody>
      </p:sp>
      <p:sp>
        <p:nvSpPr>
          <p:cNvPr id="19" name="矩形 18"/>
          <p:cNvSpPr>
            <a:spLocks noChangeArrowheads="1"/>
          </p:cNvSpPr>
          <p:nvPr/>
        </p:nvSpPr>
        <p:spPr bwMode="auto">
          <a:xfrm>
            <a:off x="1187624" y="1484784"/>
            <a:ext cx="7717730" cy="195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6</a:t>
            </a:r>
            <a:r>
              <a:rPr lang="zh-CN" altLang="en-US" sz="2200" b="1" dirty="0">
                <a:latin typeface="Times New Roman" pitchFamily="18" charset="0"/>
                <a:cs typeface="Times New Roman" pitchFamily="18" charset="0"/>
              </a:rPr>
              <a:t>）</a:t>
            </a:r>
            <a:r>
              <a:rPr lang="zh-CN" altLang="en-US" sz="2200" b="1" dirty="0">
                <a:solidFill>
                  <a:srgbClr val="0000FF"/>
                </a:solidFill>
                <a:latin typeface="Times New Roman" pitchFamily="18" charset="0"/>
                <a:cs typeface="Times New Roman" pitchFamily="18" charset="0"/>
              </a:rPr>
              <a:t>测试半加器</a:t>
            </a:r>
            <a:r>
              <a:rPr lang="zh-CN" altLang="en-US" sz="2200" b="1" dirty="0">
                <a:latin typeface="Times New Roman" pitchFamily="18" charset="0"/>
                <a:cs typeface="Times New Roman" pitchFamily="18" charset="0"/>
              </a:rPr>
              <a:t>：全程编译后，对半加器工程进行仿真测试。（打开波形编辑器→设置仿真时间区域→波形文件存盘→端点信号节点选入波形编辑器→ 总线数据格式设置和参数设置→编辑输入波形数据（输入激励信号） →仿真器参数设置→启动仿真器 →观察仿真结果 ）</a:t>
            </a:r>
            <a:endParaRPr lang="en-US" altLang="zh-CN" sz="2200" b="1" dirty="0">
              <a:solidFill>
                <a:srgbClr val="0000FF"/>
              </a:solidFill>
              <a:latin typeface="Times New Roman" pitchFamily="18" charset="0"/>
              <a:cs typeface="Times New Roman" pitchFamily="18" charset="0"/>
            </a:endParaRPr>
          </a:p>
        </p:txBody>
      </p:sp>
      <p:pic>
        <p:nvPicPr>
          <p:cNvPr id="8"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b="27144"/>
          <a:stretch/>
        </p:blipFill>
        <p:spPr bwMode="auto">
          <a:xfrm>
            <a:off x="2483743" y="3956850"/>
            <a:ext cx="3960465" cy="136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p:cNvSpPr>
            <a:spLocks noChangeArrowheads="1"/>
          </p:cNvSpPr>
          <p:nvPr/>
        </p:nvSpPr>
        <p:spPr bwMode="auto">
          <a:xfrm>
            <a:off x="2915817" y="5662409"/>
            <a:ext cx="3096344"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dirty="0">
                <a:latin typeface="Times New Roman" panose="02020603050405020304" pitchFamily="18" charset="0"/>
                <a:cs typeface="Times New Roman" panose="02020603050405020304" pitchFamily="18" charset="0"/>
              </a:rPr>
              <a:t>半加器的仿真功能波形图</a:t>
            </a: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37</a:t>
            </a:fld>
            <a:endParaRPr lang="zh-CN" altLang="en-US" dirty="0"/>
          </a:p>
        </p:txBody>
      </p:sp>
    </p:spTree>
    <p:extLst>
      <p:ext uri="{BB962C8B-B14F-4D97-AF65-F5344CB8AC3E}">
        <p14:creationId xmlns:p14="http://schemas.microsoft.com/office/powerpoint/2010/main" val="134683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7" name="Rectangle 3"/>
          <p:cNvSpPr>
            <a:spLocks noChangeArrowheads="1"/>
          </p:cNvSpPr>
          <p:nvPr/>
        </p:nvSpPr>
        <p:spPr bwMode="auto">
          <a:xfrm>
            <a:off x="1259632" y="1428615"/>
            <a:ext cx="6552728" cy="500586"/>
          </a:xfrm>
          <a:prstGeom prst="rect">
            <a:avLst/>
          </a:prstGeom>
          <a:noFill/>
          <a:ln>
            <a:noFill/>
          </a:ln>
          <a:effectLst/>
        </p:spPr>
        <p:txBody>
          <a:bodyPr wrap="square" anchor="ctr">
            <a:spAutoFit/>
          </a:bodyPr>
          <a:lstStyle/>
          <a:p>
            <a:pPr>
              <a:lnSpc>
                <a:spcPct val="110000"/>
              </a:lnSpc>
              <a:spcAft>
                <a:spcPts val="600"/>
              </a:spcAft>
            </a:pPr>
            <a:r>
              <a:rPr lang="en-US" altLang="zh-CN" sz="2600" b="1" dirty="0">
                <a:solidFill>
                  <a:srgbClr val="0070C0"/>
                </a:solidFill>
                <a:latin typeface="Times New Roman" panose="02020603050405020304" pitchFamily="18" charset="0"/>
                <a:cs typeface="Times New Roman" panose="02020603050405020304" pitchFamily="18" charset="0"/>
              </a:rPr>
              <a:t>3.</a:t>
            </a:r>
            <a:r>
              <a:rPr lang="zh-CN" altLang="en-US" sz="2600" b="1" dirty="0">
                <a:solidFill>
                  <a:srgbClr val="0070C0"/>
                </a:solidFill>
                <a:latin typeface="Times New Roman" panose="02020603050405020304" pitchFamily="18" charset="0"/>
                <a:cs typeface="Times New Roman" panose="02020603050405020304" pitchFamily="18" charset="0"/>
              </a:rPr>
              <a:t>将设计项目设置成可调用的元件</a:t>
            </a:r>
          </a:p>
        </p:txBody>
      </p:sp>
      <p:sp>
        <p:nvSpPr>
          <p:cNvPr id="19" name="矩形 18"/>
          <p:cNvSpPr>
            <a:spLocks noChangeArrowheads="1"/>
          </p:cNvSpPr>
          <p:nvPr/>
        </p:nvSpPr>
        <p:spPr bwMode="auto">
          <a:xfrm>
            <a:off x="1187624" y="2135060"/>
            <a:ext cx="7717730" cy="158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在半加器原理图文件</a:t>
            </a:r>
            <a:r>
              <a:rPr lang="en-US" altLang="zh-CN" sz="2200" b="1" dirty="0" err="1">
                <a:latin typeface="Times New Roman" pitchFamily="18" charset="0"/>
                <a:cs typeface="Times New Roman" pitchFamily="18" charset="0"/>
              </a:rPr>
              <a:t>h_adder.bdf</a:t>
            </a:r>
            <a:r>
              <a:rPr lang="zh-CN" altLang="en-US" sz="2200" b="1" dirty="0">
                <a:latin typeface="Times New Roman" pitchFamily="18" charset="0"/>
                <a:cs typeface="Times New Roman" pitchFamily="18" charset="0"/>
              </a:rPr>
              <a:t>处于打开状态下，选择</a:t>
            </a:r>
            <a:r>
              <a:rPr lang="en-US" altLang="zh-CN" sz="2200" b="1" dirty="0" err="1">
                <a:latin typeface="Times New Roman" pitchFamily="18" charset="0"/>
                <a:cs typeface="Times New Roman" pitchFamily="18" charset="0"/>
              </a:rPr>
              <a:t>File→Create</a:t>
            </a:r>
            <a:r>
              <a:rPr lang="en-US" altLang="zh-CN" sz="2200" b="1" dirty="0">
                <a:latin typeface="Times New Roman" pitchFamily="18" charset="0"/>
                <a:cs typeface="Times New Roman" pitchFamily="18" charset="0"/>
              </a:rPr>
              <a:t>/</a:t>
            </a:r>
            <a:r>
              <a:rPr lang="en-US" altLang="zh-CN" sz="2200" b="1" dirty="0" err="1">
                <a:latin typeface="Times New Roman" pitchFamily="18" charset="0"/>
                <a:cs typeface="Times New Roman" pitchFamily="18" charset="0"/>
              </a:rPr>
              <a:t>Update→Create</a:t>
            </a:r>
            <a:r>
              <a:rPr lang="en-US" altLang="zh-CN" sz="2200" b="1" dirty="0">
                <a:latin typeface="Times New Roman" pitchFamily="18" charset="0"/>
                <a:cs typeface="Times New Roman" pitchFamily="18" charset="0"/>
              </a:rPr>
              <a:t> Symbol Files for Current File</a:t>
            </a:r>
            <a:r>
              <a:rPr lang="zh-CN" altLang="en-US" sz="2200" b="1" dirty="0">
                <a:latin typeface="Times New Roman" pitchFamily="18" charset="0"/>
                <a:cs typeface="Times New Roman" pitchFamily="18" charset="0"/>
              </a:rPr>
              <a:t>，即可将当前电路图变成一个元件符号存盘，元件文件名</a:t>
            </a:r>
            <a:r>
              <a:rPr lang="en-US" altLang="zh-CN" sz="2200" b="1" dirty="0" err="1">
                <a:latin typeface="Times New Roman" pitchFamily="18" charset="0"/>
                <a:cs typeface="Times New Roman" pitchFamily="18" charset="0"/>
              </a:rPr>
              <a:t>h_adder.bsf</a:t>
            </a:r>
            <a:r>
              <a:rPr lang="zh-CN" altLang="en-US" sz="2200" b="1" dirty="0">
                <a:latin typeface="Times New Roman" pitchFamily="18" charset="0"/>
                <a:cs typeface="Times New Roman" pitchFamily="18" charset="0"/>
              </a:rPr>
              <a:t>，以便在高层次设计中调用。</a:t>
            </a:r>
            <a:endParaRPr lang="en-US" altLang="zh-CN" sz="2200" b="1" dirty="0">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38</a:t>
            </a:fld>
            <a:endParaRPr lang="zh-CN" altLang="en-US" dirty="0"/>
          </a:p>
        </p:txBody>
      </p:sp>
    </p:spTree>
    <p:extLst>
      <p:ext uri="{BB962C8B-B14F-4D97-AF65-F5344CB8AC3E}">
        <p14:creationId xmlns:p14="http://schemas.microsoft.com/office/powerpoint/2010/main" val="145304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dissolve">
                                      <p:cBhvr>
                                        <p:cTn id="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3"/>
          <p:cNvSpPr>
            <a:spLocks noChangeArrowheads="1"/>
          </p:cNvSpPr>
          <p:nvPr/>
        </p:nvSpPr>
        <p:spPr bwMode="auto">
          <a:xfrm>
            <a:off x="1259632" y="692696"/>
            <a:ext cx="6552728" cy="500586"/>
          </a:xfrm>
          <a:prstGeom prst="rect">
            <a:avLst/>
          </a:prstGeom>
          <a:noFill/>
          <a:ln>
            <a:noFill/>
          </a:ln>
          <a:effectLst/>
        </p:spPr>
        <p:txBody>
          <a:bodyPr wrap="square" anchor="ctr">
            <a:spAutoFit/>
          </a:bodyPr>
          <a:lstStyle/>
          <a:p>
            <a:pPr>
              <a:lnSpc>
                <a:spcPct val="110000"/>
              </a:lnSpc>
              <a:spcAft>
                <a:spcPts val="600"/>
              </a:spcAft>
            </a:pPr>
            <a:r>
              <a:rPr lang="en-US" altLang="zh-CN" sz="2600" b="1" dirty="0">
                <a:solidFill>
                  <a:srgbClr val="0070C0"/>
                </a:solidFill>
                <a:latin typeface="Times New Roman" panose="02020603050405020304" pitchFamily="18" charset="0"/>
                <a:cs typeface="Times New Roman" panose="02020603050405020304" pitchFamily="18" charset="0"/>
              </a:rPr>
              <a:t>4.</a:t>
            </a:r>
            <a:r>
              <a:rPr lang="zh-CN" altLang="en-US" sz="2600" b="1" dirty="0">
                <a:solidFill>
                  <a:srgbClr val="0070C0"/>
                </a:solidFill>
                <a:latin typeface="Times New Roman" panose="02020603050405020304" pitchFamily="18" charset="0"/>
                <a:cs typeface="Times New Roman" panose="02020603050405020304" pitchFamily="18" charset="0"/>
              </a:rPr>
              <a:t>设计全加器顶层文件</a:t>
            </a:r>
          </a:p>
        </p:txBody>
      </p:sp>
      <p:sp>
        <p:nvSpPr>
          <p:cNvPr id="11" name="矩形 10"/>
          <p:cNvSpPr>
            <a:spLocks noChangeArrowheads="1"/>
          </p:cNvSpPr>
          <p:nvPr/>
        </p:nvSpPr>
        <p:spPr bwMode="auto">
          <a:xfrm>
            <a:off x="1187624" y="1340768"/>
            <a:ext cx="7717730" cy="1286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1</a:t>
            </a:r>
            <a:r>
              <a:rPr lang="zh-CN" altLang="en-US" sz="2200" b="1" dirty="0">
                <a:latin typeface="Times New Roman" pitchFamily="18" charset="0"/>
                <a:cs typeface="Times New Roman" pitchFamily="18" charset="0"/>
              </a:rPr>
              <a:t>）另外打开一个原理图编辑窗口。</a:t>
            </a: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2</a:t>
            </a:r>
            <a:r>
              <a:rPr lang="zh-CN" altLang="en-US" sz="2200" b="1" dirty="0">
                <a:latin typeface="Times New Roman" pitchFamily="18" charset="0"/>
                <a:cs typeface="Times New Roman" pitchFamily="18" charset="0"/>
              </a:rPr>
              <a:t>）将打开的空的原理图存盘与</a:t>
            </a:r>
            <a:r>
              <a:rPr lang="en-US" altLang="zh-CN" sz="2200" b="1" dirty="0">
                <a:latin typeface="Times New Roman" pitchFamily="18" charset="0"/>
                <a:cs typeface="Times New Roman" pitchFamily="18" charset="0"/>
              </a:rPr>
              <a:t>d:/adder</a:t>
            </a:r>
            <a:r>
              <a:rPr lang="zh-CN" altLang="en-US" sz="2200" b="1" dirty="0">
                <a:latin typeface="Times New Roman" pitchFamily="18" charset="0"/>
                <a:cs typeface="Times New Roman" pitchFamily="18" charset="0"/>
              </a:rPr>
              <a:t>，文件可取名为</a:t>
            </a:r>
            <a:r>
              <a:rPr lang="en-US" altLang="zh-CN" sz="2200" b="1" dirty="0" err="1">
                <a:latin typeface="Times New Roman" pitchFamily="18" charset="0"/>
                <a:cs typeface="Times New Roman" pitchFamily="18" charset="0"/>
              </a:rPr>
              <a:t>f_adder.bdf</a:t>
            </a:r>
            <a:r>
              <a:rPr lang="zh-CN" altLang="en-US" sz="2200" b="1" dirty="0">
                <a:latin typeface="Times New Roman" pitchFamily="18" charset="0"/>
                <a:cs typeface="Times New Roman" pitchFamily="18" charset="0"/>
              </a:rPr>
              <a:t>，作为本项设计的顶层文件。</a:t>
            </a:r>
            <a:endParaRPr lang="en-US" altLang="zh-CN" sz="2200" b="1" dirty="0">
              <a:latin typeface="Times New Roman" pitchFamily="18" charset="0"/>
              <a:cs typeface="Times New Roman" pitchFamily="18" charset="0"/>
            </a:endParaRPr>
          </a:p>
        </p:txBody>
      </p:sp>
      <p:sp>
        <p:nvSpPr>
          <p:cNvPr id="9" name="矩形 8"/>
          <p:cNvSpPr>
            <a:spLocks noChangeArrowheads="1"/>
          </p:cNvSpPr>
          <p:nvPr/>
        </p:nvSpPr>
        <p:spPr bwMode="auto">
          <a:xfrm>
            <a:off x="1187624" y="2636912"/>
            <a:ext cx="3348372" cy="3597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3</a:t>
            </a:r>
            <a:r>
              <a:rPr lang="zh-CN" altLang="en-US" sz="2200" b="1" dirty="0">
                <a:latin typeface="Times New Roman" pitchFamily="18" charset="0"/>
                <a:cs typeface="Times New Roman" pitchFamily="18" charset="0"/>
              </a:rPr>
              <a:t>）将顶层文件设置为新的工程。</a:t>
            </a: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4</a:t>
            </a:r>
            <a:r>
              <a:rPr lang="zh-CN" altLang="en-US" sz="2200" b="1" dirty="0">
                <a:latin typeface="Times New Roman" pitchFamily="18" charset="0"/>
                <a:cs typeface="Times New Roman" pitchFamily="18" charset="0"/>
              </a:rPr>
              <a:t>）在新打开的原理图编辑窗口双击鼠标，在弹出的窗口中单击</a:t>
            </a:r>
            <a:r>
              <a:rPr lang="en-US" altLang="zh-CN" sz="2200" b="1" dirty="0">
                <a:latin typeface="Times New Roman" pitchFamily="18" charset="0"/>
                <a:cs typeface="Times New Roman" pitchFamily="18" charset="0"/>
              </a:rPr>
              <a:t>Project</a:t>
            </a:r>
            <a:r>
              <a:rPr lang="zh-CN" altLang="en-US" sz="2200" b="1" dirty="0">
                <a:latin typeface="Times New Roman" pitchFamily="18" charset="0"/>
                <a:cs typeface="Times New Roman" pitchFamily="18" charset="0"/>
              </a:rPr>
              <a:t>，选择</a:t>
            </a:r>
            <a:r>
              <a:rPr lang="en-US" altLang="zh-CN" sz="2200" b="1" dirty="0" err="1">
                <a:latin typeface="Times New Roman" pitchFamily="18" charset="0"/>
                <a:cs typeface="Times New Roman" pitchFamily="18" charset="0"/>
              </a:rPr>
              <a:t>h_adder</a:t>
            </a:r>
            <a:r>
              <a:rPr lang="zh-CN" altLang="en-US" sz="2200" b="1" dirty="0">
                <a:latin typeface="Times New Roman" pitchFamily="18" charset="0"/>
                <a:cs typeface="Times New Roman" pitchFamily="18" charset="0"/>
              </a:rPr>
              <a:t>元件，调入原理图编辑窗中。</a:t>
            </a: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5</a:t>
            </a:r>
            <a:r>
              <a:rPr lang="zh-CN" altLang="en-US" sz="2200" b="1" dirty="0">
                <a:latin typeface="Times New Roman" pitchFamily="18" charset="0"/>
                <a:cs typeface="Times New Roman" pitchFamily="18" charset="0"/>
              </a:rPr>
              <a:t>）调出相关元件，连接好全加器电路图。</a:t>
            </a:r>
            <a:endParaRPr lang="en-US" altLang="zh-CN" sz="2200" b="1" dirty="0">
              <a:latin typeface="Times New Roman" pitchFamily="18" charset="0"/>
              <a:cs typeface="Times New Roman" pitchFamily="18" charset="0"/>
            </a:endParaRPr>
          </a:p>
        </p:txBody>
      </p:sp>
      <p:pic>
        <p:nvPicPr>
          <p:cNvPr id="8"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b="9144"/>
          <a:stretch/>
        </p:blipFill>
        <p:spPr bwMode="auto">
          <a:xfrm>
            <a:off x="4673575" y="2619553"/>
            <a:ext cx="4055813"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4824000" y="3167976"/>
            <a:ext cx="1476000" cy="261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2079599">
            <a:off x="6305371" y="3651770"/>
            <a:ext cx="1451879" cy="140379"/>
          </a:xfrm>
          <a:prstGeom prst="rightArrow">
            <a:avLst/>
          </a:prstGeom>
          <a:ln>
            <a:solidFill>
              <a:srgbClr val="FF5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3"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39</a:t>
            </a:fld>
            <a:endParaRPr lang="zh-CN" altLang="en-US" dirty="0"/>
          </a:p>
        </p:txBody>
      </p:sp>
    </p:spTree>
    <p:extLst>
      <p:ext uri="{BB962C8B-B14F-4D97-AF65-F5344CB8AC3E}">
        <p14:creationId xmlns:p14="http://schemas.microsoft.com/office/powerpoint/2010/main" val="339516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dissolve">
                                      <p:cBhvr>
                                        <p:cTn id="14" dur="500"/>
                                        <p:tgtEl>
                                          <p:spTgt spid="1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Effect transition="in" filter="dissolve">
                                      <p:cBhvr>
                                        <p:cTn id="19" dur="500"/>
                                        <p:tgtEl>
                                          <p:spTgt spid="11">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dissolve">
                                      <p:cBhvr>
                                        <p:cTn id="24" dur="500"/>
                                        <p:tgtEl>
                                          <p:spTgt spid="9">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animEffect transition="in" filter="dissolve">
                                      <p:cBhvr>
                                        <p:cTn id="29" dur="500"/>
                                        <p:tgtEl>
                                          <p:spTgt spid="9">
                                            <p:txEl>
                                              <p:pRg st="1" end="1"/>
                                            </p:txEl>
                                          </p:spTgt>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1000"/>
                            </p:stCondLst>
                            <p:childTnLst>
                              <p:par>
                                <p:cTn id="35" presetID="21" presetClass="entr" presetSubtype="1"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heel(1)">
                                      <p:cBhvr>
                                        <p:cTn id="37" dur="2000"/>
                                        <p:tgtEl>
                                          <p:spTgt spid="12"/>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9">
                                            <p:txEl>
                                              <p:pRg st="2" end="2"/>
                                            </p:txEl>
                                          </p:spTgt>
                                        </p:tgtEl>
                                        <p:attrNameLst>
                                          <p:attrName>style.visibility</p:attrName>
                                        </p:attrNameLst>
                                      </p:cBhvr>
                                      <p:to>
                                        <p:strVal val="visible"/>
                                      </p:to>
                                    </p:set>
                                    <p:animEffect transition="in" filter="dissolve">
                                      <p:cBhvr>
                                        <p:cTn id="46"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4</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1" name="Rectangle 2">
            <a:extLst>
              <a:ext uri="{FF2B5EF4-FFF2-40B4-BE49-F238E27FC236}">
                <a16:creationId xmlns:a16="http://schemas.microsoft.com/office/drawing/2014/main" id="{15CC5797-841A-47CB-8C17-8C9CD58EFF37}"/>
              </a:ext>
            </a:extLst>
          </p:cNvPr>
          <p:cNvSpPr>
            <a:spLocks noGrp="1" noChangeArrowheads="1"/>
          </p:cNvSpPr>
          <p:nvPr/>
        </p:nvSpPr>
        <p:spPr bwMode="auto">
          <a:xfrm>
            <a:off x="1174750" y="341524"/>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1. </a:t>
            </a:r>
            <a:r>
              <a:rPr kumimoji="0" lang="zh-CN" altLang="en-US"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新建工程</a:t>
            </a:r>
          </a:p>
        </p:txBody>
      </p:sp>
      <p:sp>
        <p:nvSpPr>
          <p:cNvPr id="25" name="矩形 6">
            <a:extLst>
              <a:ext uri="{FF2B5EF4-FFF2-40B4-BE49-F238E27FC236}">
                <a16:creationId xmlns:a16="http://schemas.microsoft.com/office/drawing/2014/main" id="{3FCDA2C9-D80B-4E0B-A667-56FED04FD6E9}"/>
              </a:ext>
            </a:extLst>
          </p:cNvPr>
          <p:cNvSpPr>
            <a:spLocks noChangeArrowheads="1"/>
          </p:cNvSpPr>
          <p:nvPr/>
        </p:nvSpPr>
        <p:spPr bwMode="auto">
          <a:xfrm>
            <a:off x="1174750" y="980728"/>
            <a:ext cx="7717730" cy="8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2</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）在弹出的对话框中点击</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Next</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，进入到路径、工程名和顶层设计实体名的设置页面</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pic>
        <p:nvPicPr>
          <p:cNvPr id="9" name="图片 8">
            <a:extLst>
              <a:ext uri="{FF2B5EF4-FFF2-40B4-BE49-F238E27FC236}">
                <a16:creationId xmlns:a16="http://schemas.microsoft.com/office/drawing/2014/main" id="{F344F9BD-6B0E-4612-8979-BFB669E343BB}"/>
              </a:ext>
            </a:extLst>
          </p:cNvPr>
          <p:cNvPicPr>
            <a:picLocks noChangeAspect="1"/>
          </p:cNvPicPr>
          <p:nvPr/>
        </p:nvPicPr>
        <p:blipFill rotWithShape="1">
          <a:blip r:embed="rId3"/>
          <a:srcRect b="39707"/>
          <a:stretch/>
        </p:blipFill>
        <p:spPr>
          <a:xfrm>
            <a:off x="1259632" y="1988840"/>
            <a:ext cx="7639050" cy="3744402"/>
          </a:xfrm>
          <a:prstGeom prst="rect">
            <a:avLst/>
          </a:prstGeom>
        </p:spPr>
      </p:pic>
      <p:sp>
        <p:nvSpPr>
          <p:cNvPr id="10" name="矩形 9">
            <a:extLst>
              <a:ext uri="{FF2B5EF4-FFF2-40B4-BE49-F238E27FC236}">
                <a16:creationId xmlns:a16="http://schemas.microsoft.com/office/drawing/2014/main" id="{E6D9E191-1C72-4E26-9A0C-997B8B5F1F69}"/>
              </a:ext>
            </a:extLst>
          </p:cNvPr>
          <p:cNvSpPr/>
          <p:nvPr/>
        </p:nvSpPr>
        <p:spPr>
          <a:xfrm>
            <a:off x="1478757" y="3068454"/>
            <a:ext cx="2131876" cy="2160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TextBox 13">
            <a:extLst>
              <a:ext uri="{FF2B5EF4-FFF2-40B4-BE49-F238E27FC236}">
                <a16:creationId xmlns:a16="http://schemas.microsoft.com/office/drawing/2014/main" id="{62C0D0E1-971D-43C8-9AB9-E4D42B27ECDE}"/>
              </a:ext>
            </a:extLst>
          </p:cNvPr>
          <p:cNvSpPr txBox="1"/>
          <p:nvPr/>
        </p:nvSpPr>
        <p:spPr>
          <a:xfrm>
            <a:off x="1622773" y="5156686"/>
            <a:ext cx="5616624"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Arial" charset="0"/>
                <a:ea typeface="宋体" pitchFamily="2" charset="-122"/>
                <a:cs typeface="+mn-cs"/>
              </a:rPr>
              <a:t>不要选择安装目录或桌面，路径中不能用中文</a:t>
            </a:r>
          </a:p>
        </p:txBody>
      </p:sp>
    </p:spTree>
    <p:extLst>
      <p:ext uri="{BB962C8B-B14F-4D97-AF65-F5344CB8AC3E}">
        <p14:creationId xmlns:p14="http://schemas.microsoft.com/office/powerpoint/2010/main" val="123249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heel(1)">
                                      <p:cBhvr>
                                        <p:cTn id="15" dur="2000"/>
                                        <p:tgtEl>
                                          <p:spTgt spid="10"/>
                                        </p:tgtEl>
                                      </p:cBhvr>
                                    </p:animEffect>
                                  </p:childTnLst>
                                </p:cTn>
                              </p:par>
                            </p:childTnLst>
                          </p:cTn>
                        </p:par>
                        <p:par>
                          <p:cTn id="16" fill="hold">
                            <p:stCondLst>
                              <p:cond delay="3000"/>
                            </p:stCondLst>
                            <p:childTnLst>
                              <p:par>
                                <p:cTn id="17" presetID="9"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0" grpId="0" animBg="1"/>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3"/>
          <p:cNvSpPr>
            <a:spLocks noChangeArrowheads="1"/>
          </p:cNvSpPr>
          <p:nvPr/>
        </p:nvSpPr>
        <p:spPr bwMode="auto">
          <a:xfrm>
            <a:off x="1259632" y="1268760"/>
            <a:ext cx="6552728" cy="500586"/>
          </a:xfrm>
          <a:prstGeom prst="rect">
            <a:avLst/>
          </a:prstGeom>
          <a:noFill/>
          <a:ln>
            <a:noFill/>
          </a:ln>
          <a:effectLst/>
        </p:spPr>
        <p:txBody>
          <a:bodyPr wrap="square" anchor="ctr">
            <a:spAutoFit/>
          </a:bodyPr>
          <a:lstStyle/>
          <a:p>
            <a:pPr>
              <a:lnSpc>
                <a:spcPct val="110000"/>
              </a:lnSpc>
              <a:spcAft>
                <a:spcPts val="600"/>
              </a:spcAft>
            </a:pPr>
            <a:r>
              <a:rPr lang="en-US" altLang="zh-CN" sz="2600" b="1" dirty="0">
                <a:solidFill>
                  <a:srgbClr val="0070C0"/>
                </a:solidFill>
                <a:latin typeface="Times New Roman" panose="02020603050405020304" pitchFamily="18" charset="0"/>
                <a:cs typeface="Times New Roman" panose="02020603050405020304" pitchFamily="18" charset="0"/>
              </a:rPr>
              <a:t>5.</a:t>
            </a:r>
            <a:r>
              <a:rPr lang="zh-CN" altLang="en-US" sz="2600" b="1" dirty="0">
                <a:solidFill>
                  <a:srgbClr val="0070C0"/>
                </a:solidFill>
                <a:latin typeface="Times New Roman" panose="02020603050405020304" pitchFamily="18" charset="0"/>
                <a:cs typeface="Times New Roman" panose="02020603050405020304" pitchFamily="18" charset="0"/>
              </a:rPr>
              <a:t>对设计项目进行时序仿真</a:t>
            </a:r>
          </a:p>
        </p:txBody>
      </p:sp>
      <p:sp>
        <p:nvSpPr>
          <p:cNvPr id="11" name="矩形 10"/>
          <p:cNvSpPr>
            <a:spLocks noChangeArrowheads="1"/>
          </p:cNvSpPr>
          <p:nvPr/>
        </p:nvSpPr>
        <p:spPr bwMode="auto">
          <a:xfrm>
            <a:off x="1187624" y="1916832"/>
            <a:ext cx="7717730" cy="464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进行全程编译和时序仿真。</a:t>
            </a:r>
            <a:endParaRPr lang="en-US" altLang="zh-CN" sz="2200" b="1" dirty="0">
              <a:latin typeface="Times New Roman" pitchFamily="18" charset="0"/>
              <a:cs typeface="Times New Roman" pitchFamily="18" charset="0"/>
            </a:endParaRPr>
          </a:p>
        </p:txBody>
      </p:sp>
      <p:pic>
        <p:nvPicPr>
          <p:cNvPr id="14"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b="20285"/>
          <a:stretch/>
        </p:blipFill>
        <p:spPr bwMode="auto">
          <a:xfrm>
            <a:off x="2829292" y="2702422"/>
            <a:ext cx="3845456" cy="1898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3"/>
          <p:cNvSpPr>
            <a:spLocks noChangeArrowheads="1"/>
          </p:cNvSpPr>
          <p:nvPr/>
        </p:nvSpPr>
        <p:spPr bwMode="auto">
          <a:xfrm>
            <a:off x="3347864" y="4942329"/>
            <a:ext cx="3096344"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dirty="0">
                <a:latin typeface="Times New Roman" panose="02020603050405020304" pitchFamily="18" charset="0"/>
                <a:cs typeface="Times New Roman" panose="02020603050405020304" pitchFamily="18" charset="0"/>
              </a:rPr>
              <a:t>全加器的仿真功能波形图</a:t>
            </a: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40</a:t>
            </a:fld>
            <a:endParaRPr lang="zh-CN" altLang="en-US" dirty="0"/>
          </a:p>
        </p:txBody>
      </p:sp>
    </p:spTree>
    <p:extLst>
      <p:ext uri="{BB962C8B-B14F-4D97-AF65-F5344CB8AC3E}">
        <p14:creationId xmlns:p14="http://schemas.microsoft.com/office/powerpoint/2010/main" val="2176824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dissolve">
                                      <p:cBhvr>
                                        <p:cTn id="14" dur="500"/>
                                        <p:tgtEl>
                                          <p:spTgt spid="11"/>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矩形 10"/>
          <p:cNvSpPr>
            <a:spLocks noChangeArrowheads="1"/>
          </p:cNvSpPr>
          <p:nvPr/>
        </p:nvSpPr>
        <p:spPr bwMode="auto">
          <a:xfrm>
            <a:off x="1187624" y="1412776"/>
            <a:ext cx="7560840" cy="3540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400" b="1" dirty="0">
                <a:latin typeface="Times New Roman" pitchFamily="18" charset="0"/>
                <a:cs typeface="Times New Roman" pitchFamily="18" charset="0"/>
              </a:rPr>
              <a:t>可以将</a:t>
            </a:r>
            <a:r>
              <a:rPr lang="en-US" altLang="zh-CN" sz="2400" b="1" dirty="0">
                <a:latin typeface="Times New Roman" pitchFamily="18" charset="0"/>
                <a:cs typeface="Times New Roman" pitchFamily="18" charset="0"/>
              </a:rPr>
              <a:t>Verilog</a:t>
            </a:r>
            <a:r>
              <a:rPr lang="zh-CN" altLang="en-US" sz="2400" b="1" dirty="0">
                <a:latin typeface="Times New Roman" pitchFamily="18" charset="0"/>
                <a:cs typeface="Times New Roman" pitchFamily="18" charset="0"/>
              </a:rPr>
              <a:t>文本文件变成原理图中的一个元件，实现</a:t>
            </a:r>
            <a:r>
              <a:rPr lang="en-US" altLang="zh-CN" sz="2400" b="1" dirty="0">
                <a:latin typeface="Times New Roman" pitchFamily="18" charset="0"/>
                <a:cs typeface="Times New Roman" pitchFamily="18" charset="0"/>
              </a:rPr>
              <a:t>Verilog</a:t>
            </a:r>
            <a:r>
              <a:rPr lang="zh-CN" altLang="en-US" sz="2400" b="1" dirty="0">
                <a:latin typeface="Times New Roman" pitchFamily="18" charset="0"/>
                <a:cs typeface="Times New Roman" pitchFamily="18" charset="0"/>
              </a:rPr>
              <a:t>文本设计与原理图的混合输入设计方法。转换中需要注意：</a:t>
            </a:r>
            <a:endParaRPr lang="en-US" altLang="zh-CN" sz="24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）被转换的</a:t>
            </a:r>
            <a:r>
              <a:rPr lang="en-US" altLang="zh-CN" sz="2400" b="1" dirty="0">
                <a:latin typeface="Times New Roman" pitchFamily="18" charset="0"/>
                <a:cs typeface="Times New Roman" pitchFamily="18" charset="0"/>
              </a:rPr>
              <a:t>Verilog</a:t>
            </a:r>
            <a:r>
              <a:rPr lang="zh-CN" altLang="en-US" sz="2400" b="1" dirty="0">
                <a:latin typeface="Times New Roman" pitchFamily="18" charset="0"/>
                <a:cs typeface="Times New Roman" pitchFamily="18" charset="0"/>
              </a:rPr>
              <a:t>文件也要呈打开状态，而且必须在某工程打开状态下。</a:t>
            </a:r>
            <a:endParaRPr lang="en-US" altLang="zh-CN" sz="24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2</a:t>
            </a:r>
            <a:r>
              <a:rPr lang="zh-CN" altLang="en-US" sz="2400" b="1" dirty="0">
                <a:latin typeface="Times New Roman" pitchFamily="18" charset="0"/>
                <a:cs typeface="Times New Roman" pitchFamily="18" charset="0"/>
              </a:rPr>
              <a:t>）转换好的元件必须存在当前工程的路径文件夹中，文件后缀也默认</a:t>
            </a:r>
            <a:r>
              <a:rPr lang="en-US" altLang="zh-CN" sz="2400" b="1" dirty="0">
                <a:latin typeface="Times New Roman" pitchFamily="18" charset="0"/>
                <a:cs typeface="Times New Roman" pitchFamily="18" charset="0"/>
              </a:rPr>
              <a:t>.</a:t>
            </a:r>
            <a:r>
              <a:rPr lang="en-US" altLang="zh-CN" sz="2400" b="1" dirty="0" err="1">
                <a:latin typeface="Times New Roman" pitchFamily="18" charset="0"/>
                <a:cs typeface="Times New Roman" pitchFamily="18" charset="0"/>
              </a:rPr>
              <a:t>bsf</a:t>
            </a:r>
            <a:r>
              <a:rPr lang="zh-CN" altLang="en-US" sz="2400" b="1" dirty="0">
                <a:latin typeface="Times New Roman" pitchFamily="18" charset="0"/>
                <a:cs typeface="Times New Roman" pitchFamily="18" charset="0"/>
              </a:rPr>
              <a:t>。</a:t>
            </a:r>
            <a:endParaRPr lang="en-US" altLang="zh-CN" sz="24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3</a:t>
            </a:r>
            <a:r>
              <a:rPr lang="zh-CN" altLang="en-US" sz="2400" b="1" dirty="0">
                <a:latin typeface="Times New Roman" pitchFamily="18" charset="0"/>
                <a:cs typeface="Times New Roman" pitchFamily="18" charset="0"/>
              </a:rPr>
              <a:t>）选择</a:t>
            </a:r>
            <a:r>
              <a:rPr lang="en-US" altLang="zh-CN" sz="2400" b="1" dirty="0">
                <a:latin typeface="Times New Roman" pitchFamily="18" charset="0"/>
                <a:cs typeface="Times New Roman" pitchFamily="18" charset="0"/>
              </a:rPr>
              <a:t>Create Symbol File for Current File</a:t>
            </a:r>
            <a:r>
              <a:rPr lang="zh-CN" altLang="en-US" sz="2400" b="1" dirty="0">
                <a:latin typeface="Times New Roman" pitchFamily="18" charset="0"/>
                <a:cs typeface="Times New Roman" pitchFamily="18" charset="0"/>
              </a:rPr>
              <a:t>。</a:t>
            </a:r>
            <a:endParaRPr lang="en-US" altLang="zh-CN" sz="2400" b="1" dirty="0">
              <a:latin typeface="Times New Roman" pitchFamily="18" charset="0"/>
              <a:cs typeface="Times New Roman" pitchFamily="18" charset="0"/>
            </a:endParaRPr>
          </a:p>
        </p:txBody>
      </p:sp>
      <p:sp>
        <p:nvSpPr>
          <p:cNvPr id="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41</a:t>
            </a:fld>
            <a:endParaRPr lang="zh-CN" altLang="en-US" dirty="0"/>
          </a:p>
        </p:txBody>
      </p:sp>
    </p:spTree>
    <p:extLst>
      <p:ext uri="{BB962C8B-B14F-4D97-AF65-F5344CB8AC3E}">
        <p14:creationId xmlns:p14="http://schemas.microsoft.com/office/powerpoint/2010/main" val="305606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dissolv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dissolv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dissolve">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3"/>
          <p:cNvSpPr>
            <a:spLocks noChangeArrowheads="1"/>
          </p:cNvSpPr>
          <p:nvPr/>
        </p:nvSpPr>
        <p:spPr bwMode="auto">
          <a:xfrm>
            <a:off x="1259632" y="1196752"/>
            <a:ext cx="6552728" cy="500586"/>
          </a:xfrm>
          <a:prstGeom prst="rect">
            <a:avLst/>
          </a:prstGeom>
          <a:noFill/>
          <a:ln>
            <a:noFill/>
          </a:ln>
          <a:effectLst/>
        </p:spPr>
        <p:txBody>
          <a:bodyPr wrap="square" anchor="ctr">
            <a:spAutoFit/>
          </a:bodyPr>
          <a:lstStyle/>
          <a:p>
            <a:pPr>
              <a:lnSpc>
                <a:spcPct val="110000"/>
              </a:lnSpc>
              <a:spcAft>
                <a:spcPts val="600"/>
              </a:spcAft>
            </a:pPr>
            <a:r>
              <a:rPr lang="en-US" altLang="zh-CN" sz="2600" b="1" dirty="0">
                <a:solidFill>
                  <a:srgbClr val="0070C0"/>
                </a:solidFill>
                <a:latin typeface="Times New Roman" panose="02020603050405020304" pitchFamily="18" charset="0"/>
                <a:cs typeface="Times New Roman" panose="02020603050405020304" pitchFamily="18" charset="0"/>
              </a:rPr>
              <a:t>6.</a:t>
            </a:r>
            <a:r>
              <a:rPr lang="zh-CN" altLang="en-US" sz="2600" b="1" dirty="0">
                <a:solidFill>
                  <a:srgbClr val="0070C0"/>
                </a:solidFill>
                <a:latin typeface="Times New Roman" panose="02020603050405020304" pitchFamily="18" charset="0"/>
                <a:cs typeface="Times New Roman" panose="02020603050405020304" pitchFamily="18" charset="0"/>
              </a:rPr>
              <a:t>硬件测试</a:t>
            </a:r>
          </a:p>
        </p:txBody>
      </p:sp>
      <p:sp>
        <p:nvSpPr>
          <p:cNvPr id="11" name="矩形 10"/>
          <p:cNvSpPr>
            <a:spLocks noChangeArrowheads="1"/>
          </p:cNvSpPr>
          <p:nvPr/>
        </p:nvSpPr>
        <p:spPr bwMode="auto">
          <a:xfrm>
            <a:off x="1187624" y="1916832"/>
            <a:ext cx="7717730" cy="3982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将全加器下载于</a:t>
            </a:r>
            <a:r>
              <a:rPr lang="en-US" altLang="zh-CN" sz="2200" b="1" dirty="0">
                <a:latin typeface="Times New Roman" pitchFamily="18" charset="0"/>
                <a:cs typeface="Times New Roman" pitchFamily="18" charset="0"/>
              </a:rPr>
              <a:t>55F+</a:t>
            </a:r>
            <a:r>
              <a:rPr lang="zh-CN" altLang="en-US" sz="2200" b="1" dirty="0">
                <a:latin typeface="Times New Roman" pitchFamily="18" charset="0"/>
                <a:cs typeface="Times New Roman" pitchFamily="18" charset="0"/>
              </a:rPr>
              <a:t>系统中进行硬件测试。可将各端口分别锁定于实验板上易于控制和观察的引脚上：</a:t>
            </a:r>
            <a:endParaRPr lang="en-US" altLang="zh-CN" sz="2200" b="1" dirty="0">
              <a:latin typeface="Times New Roman" pitchFamily="18" charset="0"/>
              <a:cs typeface="Times New Roman" pitchFamily="18" charset="0"/>
            </a:endParaRPr>
          </a:p>
          <a:p>
            <a:pPr marL="72000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输入端口</a:t>
            </a:r>
            <a:r>
              <a:rPr lang="en-US" altLang="zh-CN" sz="2200" b="1" dirty="0" err="1">
                <a:latin typeface="Times New Roman" pitchFamily="18" charset="0"/>
                <a:cs typeface="Times New Roman" pitchFamily="18" charset="0"/>
              </a:rPr>
              <a:t>ain</a:t>
            </a:r>
            <a:r>
              <a:rPr lang="en-US" altLang="zh-CN" sz="2200" b="1" dirty="0">
                <a:latin typeface="Times New Roman" pitchFamily="18" charset="0"/>
                <a:cs typeface="Times New Roman" pitchFamily="18" charset="0"/>
              </a:rPr>
              <a:t>---</a:t>
            </a:r>
            <a:r>
              <a:rPr lang="zh-CN" altLang="en-US" sz="2200" b="1" dirty="0">
                <a:latin typeface="Times New Roman" pitchFamily="18" charset="0"/>
                <a:cs typeface="Times New Roman" pitchFamily="18" charset="0"/>
              </a:rPr>
              <a:t>键</a:t>
            </a:r>
            <a:r>
              <a:rPr lang="en-US" altLang="zh-CN" sz="2200" b="1" dirty="0">
                <a:latin typeface="Times New Roman" pitchFamily="18" charset="0"/>
                <a:cs typeface="Times New Roman" pitchFamily="18" charset="0"/>
              </a:rPr>
              <a:t>1</a:t>
            </a:r>
            <a:r>
              <a:rPr lang="zh-CN" altLang="en-US" sz="2200" b="1" dirty="0">
                <a:latin typeface="Times New Roman" pitchFamily="18" charset="0"/>
                <a:cs typeface="Times New Roman" pitchFamily="18" charset="0"/>
              </a:rPr>
              <a:t>（引脚</a:t>
            </a:r>
            <a:r>
              <a:rPr lang="en-US" altLang="zh-CN" sz="2200" b="1" dirty="0">
                <a:latin typeface="Times New Roman" pitchFamily="18" charset="0"/>
                <a:cs typeface="Times New Roman" pitchFamily="18" charset="0"/>
              </a:rPr>
              <a:t>AA3</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marL="72000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输入端口</a:t>
            </a:r>
            <a:r>
              <a:rPr lang="en-US" altLang="zh-CN" sz="2200" b="1" dirty="0">
                <a:latin typeface="Times New Roman" pitchFamily="18" charset="0"/>
                <a:cs typeface="Times New Roman" pitchFamily="18" charset="0"/>
              </a:rPr>
              <a:t>bin---</a:t>
            </a:r>
            <a:r>
              <a:rPr lang="zh-CN" altLang="en-US" sz="2200" b="1" dirty="0">
                <a:latin typeface="Times New Roman" pitchFamily="18" charset="0"/>
                <a:cs typeface="Times New Roman" pitchFamily="18" charset="0"/>
              </a:rPr>
              <a:t>键</a:t>
            </a:r>
            <a:r>
              <a:rPr lang="en-US" altLang="zh-CN" sz="2200" b="1" dirty="0">
                <a:latin typeface="Times New Roman" pitchFamily="18" charset="0"/>
                <a:cs typeface="Times New Roman" pitchFamily="18" charset="0"/>
              </a:rPr>
              <a:t>2</a:t>
            </a:r>
            <a:r>
              <a:rPr lang="zh-CN" altLang="en-US" sz="2200" b="1" dirty="0">
                <a:latin typeface="Times New Roman" pitchFamily="18" charset="0"/>
                <a:cs typeface="Times New Roman" pitchFamily="18" charset="0"/>
              </a:rPr>
              <a:t>（引脚</a:t>
            </a:r>
            <a:r>
              <a:rPr lang="en-US" altLang="zh-CN" sz="2200" b="1" dirty="0">
                <a:latin typeface="Times New Roman" pitchFamily="18" charset="0"/>
                <a:cs typeface="Times New Roman" pitchFamily="18" charset="0"/>
              </a:rPr>
              <a:t>AB3</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marL="72000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输入端口</a:t>
            </a:r>
            <a:r>
              <a:rPr lang="en-US" altLang="zh-CN" sz="2200" b="1" dirty="0" err="1">
                <a:latin typeface="Times New Roman" pitchFamily="18" charset="0"/>
                <a:cs typeface="Times New Roman" pitchFamily="18" charset="0"/>
              </a:rPr>
              <a:t>cin</a:t>
            </a:r>
            <a:r>
              <a:rPr lang="en-US" altLang="zh-CN" sz="2200" b="1" dirty="0">
                <a:latin typeface="Times New Roman" pitchFamily="18" charset="0"/>
                <a:cs typeface="Times New Roman" pitchFamily="18" charset="0"/>
              </a:rPr>
              <a:t>---</a:t>
            </a:r>
            <a:r>
              <a:rPr lang="zh-CN" altLang="en-US" sz="2200" b="1" dirty="0">
                <a:latin typeface="Times New Roman" pitchFamily="18" charset="0"/>
                <a:cs typeface="Times New Roman" pitchFamily="18" charset="0"/>
              </a:rPr>
              <a:t>键</a:t>
            </a:r>
            <a:r>
              <a:rPr lang="en-US" altLang="zh-CN" sz="2200" b="1" dirty="0">
                <a:latin typeface="Times New Roman" pitchFamily="18" charset="0"/>
                <a:cs typeface="Times New Roman" pitchFamily="18" charset="0"/>
              </a:rPr>
              <a:t>3</a:t>
            </a:r>
            <a:r>
              <a:rPr lang="zh-CN" altLang="en-US" sz="2200" b="1" dirty="0">
                <a:latin typeface="Times New Roman" pitchFamily="18" charset="0"/>
                <a:cs typeface="Times New Roman" pitchFamily="18" charset="0"/>
              </a:rPr>
              <a:t>（引脚</a:t>
            </a:r>
            <a:r>
              <a:rPr lang="en-US" altLang="zh-CN" sz="2200" b="1" dirty="0">
                <a:latin typeface="Times New Roman" pitchFamily="18" charset="0"/>
                <a:cs typeface="Times New Roman" pitchFamily="18" charset="0"/>
              </a:rPr>
              <a:t>V3</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marL="72000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输出端口</a:t>
            </a:r>
            <a:r>
              <a:rPr lang="en-US" altLang="zh-CN" sz="2200" b="1" dirty="0">
                <a:latin typeface="Times New Roman" pitchFamily="18" charset="0"/>
                <a:cs typeface="Times New Roman" pitchFamily="18" charset="0"/>
              </a:rPr>
              <a:t>sum---</a:t>
            </a:r>
            <a:r>
              <a:rPr lang="zh-CN" altLang="en-US" sz="2200" b="1" dirty="0">
                <a:latin typeface="Times New Roman" pitchFamily="18" charset="0"/>
                <a:cs typeface="Times New Roman" pitchFamily="18" charset="0"/>
              </a:rPr>
              <a:t>发光管</a:t>
            </a:r>
            <a:r>
              <a:rPr lang="en-US" altLang="zh-CN" sz="2200" b="1" dirty="0">
                <a:latin typeface="Times New Roman" pitchFamily="18" charset="0"/>
                <a:cs typeface="Times New Roman" pitchFamily="18" charset="0"/>
              </a:rPr>
              <a:t>LED2</a:t>
            </a:r>
            <a:r>
              <a:rPr lang="zh-CN" altLang="en-US" sz="2200" b="1" dirty="0">
                <a:latin typeface="Times New Roman" pitchFamily="18" charset="0"/>
                <a:cs typeface="Times New Roman" pitchFamily="18" charset="0"/>
              </a:rPr>
              <a:t>（引脚</a:t>
            </a:r>
            <a:r>
              <a:rPr lang="en-US" altLang="zh-CN" sz="2200" b="1" dirty="0">
                <a:latin typeface="Times New Roman" pitchFamily="18" charset="0"/>
                <a:cs typeface="Times New Roman" pitchFamily="18" charset="0"/>
              </a:rPr>
              <a:t>W22</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marL="72000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输出端口</a:t>
            </a:r>
            <a:r>
              <a:rPr lang="en-US" altLang="zh-CN" sz="2200" b="1" dirty="0" err="1">
                <a:latin typeface="Times New Roman" pitchFamily="18" charset="0"/>
                <a:cs typeface="Times New Roman" pitchFamily="18" charset="0"/>
              </a:rPr>
              <a:t>cout</a:t>
            </a:r>
            <a:r>
              <a:rPr lang="en-US" altLang="zh-CN" sz="2200" b="1" dirty="0">
                <a:latin typeface="Times New Roman" pitchFamily="18" charset="0"/>
                <a:cs typeface="Times New Roman" pitchFamily="18" charset="0"/>
              </a:rPr>
              <a:t>---</a:t>
            </a:r>
            <a:r>
              <a:rPr lang="zh-CN" altLang="en-US" sz="2200" b="1" dirty="0">
                <a:latin typeface="Times New Roman" pitchFamily="18" charset="0"/>
                <a:cs typeface="Times New Roman" pitchFamily="18" charset="0"/>
              </a:rPr>
              <a:t>发光管</a:t>
            </a:r>
            <a:r>
              <a:rPr lang="en-US" altLang="zh-CN" sz="2200" b="1" dirty="0">
                <a:latin typeface="Times New Roman" pitchFamily="18" charset="0"/>
                <a:cs typeface="Times New Roman" pitchFamily="18" charset="0"/>
              </a:rPr>
              <a:t>LED1</a:t>
            </a:r>
            <a:r>
              <a:rPr lang="zh-CN" altLang="en-US" sz="2200" b="1" dirty="0">
                <a:latin typeface="Times New Roman" pitchFamily="18" charset="0"/>
                <a:cs typeface="Times New Roman" pitchFamily="18" charset="0"/>
              </a:rPr>
              <a:t>（引脚</a:t>
            </a:r>
            <a:r>
              <a:rPr lang="en-US" altLang="zh-CN" sz="2200" b="1" dirty="0">
                <a:latin typeface="Times New Roman" pitchFamily="18" charset="0"/>
                <a:cs typeface="Times New Roman" pitchFamily="18" charset="0"/>
              </a:rPr>
              <a:t>AA22</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endParaRPr lang="en-US" altLang="zh-CN" sz="2200" b="1" dirty="0">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42</a:t>
            </a:fld>
            <a:endParaRPr lang="zh-CN" altLang="en-US" dirty="0"/>
          </a:p>
        </p:txBody>
      </p:sp>
    </p:spTree>
    <p:extLst>
      <p:ext uri="{BB962C8B-B14F-4D97-AF65-F5344CB8AC3E}">
        <p14:creationId xmlns:p14="http://schemas.microsoft.com/office/powerpoint/2010/main" val="153504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dissolve">
                                      <p:cBhvr>
                                        <p:cTn id="14" dur="500"/>
                                        <p:tgtEl>
                                          <p:spTgt spid="1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animEffect transition="in" filter="dissolve">
                                      <p:cBhvr>
                                        <p:cTn id="19" dur="500"/>
                                        <p:tgtEl>
                                          <p:spTgt spid="11">
                                            <p:txEl>
                                              <p:pRg st="1" end="1"/>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dissolve">
                                      <p:cBhvr>
                                        <p:cTn id="22" dur="500"/>
                                        <p:tgtEl>
                                          <p:spTgt spid="11">
                                            <p:txEl>
                                              <p:pRg st="2" end="2"/>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Effect transition="in" filter="dissolve">
                                      <p:cBhvr>
                                        <p:cTn id="25" dur="500"/>
                                        <p:tgtEl>
                                          <p:spTgt spid="11">
                                            <p:txEl>
                                              <p:pRg st="3" end="3"/>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11">
                                            <p:txEl>
                                              <p:pRg st="4" end="4"/>
                                            </p:txEl>
                                          </p:spTgt>
                                        </p:tgtEl>
                                        <p:attrNameLst>
                                          <p:attrName>style.visibility</p:attrName>
                                        </p:attrNameLst>
                                      </p:cBhvr>
                                      <p:to>
                                        <p:strVal val="visible"/>
                                      </p:to>
                                    </p:set>
                                    <p:animEffect transition="in" filter="dissolve">
                                      <p:cBhvr>
                                        <p:cTn id="28" dur="500"/>
                                        <p:tgtEl>
                                          <p:spTgt spid="11">
                                            <p:txEl>
                                              <p:pRg st="4" end="4"/>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Effect transition="in" filter="dissolve">
                                      <p:cBhvr>
                                        <p:cTn id="31"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332656"/>
            <a:ext cx="7213674"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600" b="1" dirty="0">
                <a:solidFill>
                  <a:srgbClr val="7030A0"/>
                </a:solidFill>
                <a:latin typeface="宋体" pitchFamily="2" charset="-122"/>
                <a:ea typeface="+mj-ea"/>
                <a:cs typeface="+mj-cs"/>
              </a:rPr>
              <a:t>§4.6 </a:t>
            </a:r>
            <a:r>
              <a:rPr lang="zh-CN" altLang="en-US" sz="3600" b="1" dirty="0">
                <a:solidFill>
                  <a:srgbClr val="7030A0"/>
                </a:solidFill>
                <a:latin typeface="宋体" pitchFamily="2" charset="-122"/>
                <a:ea typeface="+mj-ea"/>
                <a:cs typeface="+mj-cs"/>
              </a:rPr>
              <a:t>利用属性表述实现引脚锁定      </a:t>
            </a:r>
          </a:p>
        </p:txBody>
      </p:sp>
      <p:sp>
        <p:nvSpPr>
          <p:cNvPr id="11" name="矩形 10"/>
          <p:cNvSpPr>
            <a:spLocks noChangeArrowheads="1"/>
          </p:cNvSpPr>
          <p:nvPr/>
        </p:nvSpPr>
        <p:spPr bwMode="auto">
          <a:xfrm>
            <a:off x="1187624" y="1052736"/>
            <a:ext cx="7717730" cy="806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引脚锁定的设置能直接写在程序文件中，这就是利用引脚属性定义来完成引脚锁定。</a:t>
            </a:r>
            <a:endParaRPr lang="en-US" altLang="zh-CN" sz="2200" b="1" dirty="0">
              <a:latin typeface="Times New Roman" pitchFamily="18" charset="0"/>
              <a:cs typeface="Times New Roman" pitchFamily="18" charset="0"/>
            </a:endParaRPr>
          </a:p>
        </p:txBody>
      </p:sp>
      <p:sp>
        <p:nvSpPr>
          <p:cNvPr id="9" name="Rectangle 3"/>
          <p:cNvSpPr>
            <a:spLocks noChangeArrowheads="1"/>
          </p:cNvSpPr>
          <p:nvPr/>
        </p:nvSpPr>
        <p:spPr bwMode="auto">
          <a:xfrm>
            <a:off x="1043608" y="2204864"/>
            <a:ext cx="7992887" cy="769441"/>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lnSpc>
                <a:spcPct val="110000"/>
              </a:lnSpc>
            </a:pPr>
            <a:r>
              <a:rPr kumimoji="1" lang="en-US" altLang="zh-CN" sz="2000" b="1" dirty="0">
                <a:solidFill>
                  <a:srgbClr val="000000"/>
                </a:solidFill>
                <a:latin typeface="Times New Roman" pitchFamily="18" charset="0"/>
                <a:cs typeface="Times New Roman" pitchFamily="18" charset="0"/>
              </a:rPr>
              <a:t>input [2: 1] A  /* synthesis </a:t>
            </a:r>
            <a:r>
              <a:rPr kumimoji="1" lang="en-US" altLang="zh-CN" sz="2000" b="1" dirty="0" err="1">
                <a:solidFill>
                  <a:srgbClr val="000000"/>
                </a:solidFill>
                <a:latin typeface="Times New Roman" pitchFamily="18" charset="0"/>
                <a:cs typeface="Times New Roman" pitchFamily="18" charset="0"/>
              </a:rPr>
              <a:t>chip_pin</a:t>
            </a:r>
            <a:r>
              <a:rPr kumimoji="1" lang="en-US" altLang="zh-CN" sz="2000" b="1" dirty="0">
                <a:solidFill>
                  <a:srgbClr val="000000"/>
                </a:solidFill>
                <a:latin typeface="Times New Roman" pitchFamily="18" charset="0"/>
                <a:cs typeface="Times New Roman" pitchFamily="18" charset="0"/>
              </a:rPr>
              <a:t>=''B6,A6</a:t>
            </a:r>
            <a:r>
              <a:rPr kumimoji="1" lang="en-US" altLang="zh-CN" sz="2000" b="1" dirty="0">
                <a:latin typeface="Times New Roman" pitchFamily="18" charset="0"/>
                <a:cs typeface="Times New Roman" pitchFamily="18" charset="0"/>
              </a:rPr>
              <a:t>''*/;</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总线端口的引脚锁定</a:t>
            </a:r>
            <a:endParaRPr kumimoji="1" lang="en-US" altLang="zh-CN" sz="2000" b="1" dirty="0">
              <a:solidFill>
                <a:schemeClr val="accent6">
                  <a:lumMod val="50000"/>
                </a:schemeClr>
              </a:solidFill>
              <a:latin typeface="Times New Roman" pitchFamily="18" charset="0"/>
              <a:cs typeface="Times New Roman" pitchFamily="18" charset="0"/>
            </a:endParaRPr>
          </a:p>
          <a:p>
            <a:pPr eaLnBrk="0" hangingPunct="0">
              <a:lnSpc>
                <a:spcPct val="110000"/>
              </a:lnSpc>
            </a:pPr>
            <a:r>
              <a:rPr kumimoji="1" lang="en-US" altLang="zh-CN" sz="2000" b="1" dirty="0">
                <a:solidFill>
                  <a:srgbClr val="000000"/>
                </a:solidFill>
                <a:latin typeface="Times New Roman" pitchFamily="18" charset="0"/>
                <a:cs typeface="Times New Roman" pitchFamily="18" charset="0"/>
              </a:rPr>
              <a:t>input CLK   /* synthesis </a:t>
            </a:r>
            <a:r>
              <a:rPr kumimoji="1" lang="en-US" altLang="zh-CN" sz="2000" b="1" dirty="0" err="1">
                <a:solidFill>
                  <a:srgbClr val="000000"/>
                </a:solidFill>
                <a:latin typeface="Times New Roman" pitchFamily="18" charset="0"/>
                <a:cs typeface="Times New Roman" pitchFamily="18" charset="0"/>
              </a:rPr>
              <a:t>chip_pin</a:t>
            </a:r>
            <a:r>
              <a:rPr kumimoji="1" lang="en-US" altLang="zh-CN" sz="2000" b="1" dirty="0">
                <a:solidFill>
                  <a:srgbClr val="000000"/>
                </a:solidFill>
                <a:latin typeface="Times New Roman" pitchFamily="18" charset="0"/>
                <a:cs typeface="Times New Roman" pitchFamily="18" charset="0"/>
              </a:rPr>
              <a:t>=''G21''*/;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单端口的引脚锁定</a:t>
            </a:r>
            <a:endParaRPr kumimoji="1" lang="en-US" altLang="zh-CN" sz="2000" b="1" dirty="0">
              <a:solidFill>
                <a:schemeClr val="accent6">
                  <a:lumMod val="50000"/>
                </a:schemeClr>
              </a:solidFill>
              <a:latin typeface="Times New Roman" pitchFamily="18" charset="0"/>
              <a:cs typeface="Times New Roman" pitchFamily="18" charset="0"/>
            </a:endParaRPr>
          </a:p>
        </p:txBody>
      </p:sp>
      <p:sp>
        <p:nvSpPr>
          <p:cNvPr id="10" name="矩形 9"/>
          <p:cNvSpPr>
            <a:spLocks noChangeArrowheads="1"/>
          </p:cNvSpPr>
          <p:nvPr/>
        </p:nvSpPr>
        <p:spPr bwMode="auto">
          <a:xfrm>
            <a:off x="1187624" y="3175867"/>
            <a:ext cx="7560840" cy="43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可用</a:t>
            </a:r>
            <a:r>
              <a:rPr lang="en-US" altLang="zh-CN" sz="2200" b="1" dirty="0" err="1">
                <a:latin typeface="Times New Roman" pitchFamily="18" charset="0"/>
                <a:cs typeface="Times New Roman" pitchFamily="18" charset="0"/>
              </a:rPr>
              <a:t>Assignments→Pins</a:t>
            </a:r>
            <a:r>
              <a:rPr lang="zh-CN" altLang="en-US" sz="2200" b="1" dirty="0">
                <a:latin typeface="Times New Roman" pitchFamily="18" charset="0"/>
                <a:cs typeface="Times New Roman" pitchFamily="18" charset="0"/>
              </a:rPr>
              <a:t>来查看。</a:t>
            </a:r>
            <a:endParaRPr lang="en-US" altLang="zh-CN" sz="2200" b="1" dirty="0">
              <a:latin typeface="Times New Roman" pitchFamily="18" charset="0"/>
              <a:cs typeface="Times New Roman" pitchFamily="18" charset="0"/>
            </a:endParaRPr>
          </a:p>
        </p:txBody>
      </p:sp>
      <p:sp>
        <p:nvSpPr>
          <p:cNvPr id="12" name="矩形 11"/>
          <p:cNvSpPr>
            <a:spLocks noChangeArrowheads="1"/>
          </p:cNvSpPr>
          <p:nvPr/>
        </p:nvSpPr>
        <p:spPr bwMode="auto">
          <a:xfrm>
            <a:off x="1187624" y="3850883"/>
            <a:ext cx="7560840" cy="195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各</a:t>
            </a:r>
            <a:r>
              <a:rPr lang="en-US" altLang="zh-CN" sz="2200" b="1" dirty="0">
                <a:latin typeface="Times New Roman" pitchFamily="18" charset="0"/>
                <a:cs typeface="Times New Roman" pitchFamily="18" charset="0"/>
              </a:rPr>
              <a:t>EDA</a:t>
            </a:r>
            <a:r>
              <a:rPr lang="zh-CN" altLang="en-US" sz="2200" b="1" dirty="0">
                <a:latin typeface="Times New Roman" pitchFamily="18" charset="0"/>
                <a:cs typeface="Times New Roman" pitchFamily="18" charset="0"/>
              </a:rPr>
              <a:t>公司的</a:t>
            </a:r>
            <a:r>
              <a:rPr lang="en-US" altLang="zh-CN" sz="2200" b="1" dirty="0">
                <a:latin typeface="Times New Roman" pitchFamily="18" charset="0"/>
                <a:cs typeface="Times New Roman" pitchFamily="18" charset="0"/>
              </a:rPr>
              <a:t>VHDL/Verilog</a:t>
            </a:r>
            <a:r>
              <a:rPr lang="zh-CN" altLang="en-US" sz="2200" b="1" dirty="0">
                <a:latin typeface="Times New Roman" pitchFamily="18" charset="0"/>
                <a:cs typeface="Times New Roman" pitchFamily="18" charset="0"/>
              </a:rPr>
              <a:t>综合器和仿真器通常使用</a:t>
            </a:r>
            <a:r>
              <a:rPr lang="zh-CN" altLang="en-US" sz="2200" b="1" dirty="0">
                <a:solidFill>
                  <a:srgbClr val="0000FF"/>
                </a:solidFill>
                <a:latin typeface="Times New Roman" pitchFamily="18" charset="0"/>
                <a:cs typeface="Times New Roman" pitchFamily="18" charset="0"/>
              </a:rPr>
              <a:t>自定义的属性</a:t>
            </a:r>
            <a:r>
              <a:rPr lang="zh-CN" altLang="en-US" sz="2200" b="1" dirty="0">
                <a:latin typeface="Times New Roman" pitchFamily="18" charset="0"/>
                <a:cs typeface="Times New Roman" pitchFamily="18" charset="0"/>
              </a:rPr>
              <a:t>来实现一些特殊功能。由综合器和仿真器支持的一些特殊的属性一般都包含在</a:t>
            </a:r>
            <a:r>
              <a:rPr lang="en-US" altLang="zh-CN" sz="2200" b="1" dirty="0">
                <a:latin typeface="Times New Roman" pitchFamily="18" charset="0"/>
                <a:cs typeface="Times New Roman" pitchFamily="18" charset="0"/>
              </a:rPr>
              <a:t>EDA</a:t>
            </a:r>
            <a:r>
              <a:rPr lang="zh-CN" altLang="en-US" sz="2200" b="1" dirty="0">
                <a:latin typeface="Times New Roman" pitchFamily="18" charset="0"/>
                <a:cs typeface="Times New Roman" pitchFamily="18" charset="0"/>
              </a:rPr>
              <a:t>工具厂商的</a:t>
            </a:r>
            <a:r>
              <a:rPr lang="zh-CN" altLang="en-US" sz="2200" b="1" dirty="0">
                <a:solidFill>
                  <a:srgbClr val="0000FF"/>
                </a:solidFill>
                <a:latin typeface="Times New Roman" pitchFamily="18" charset="0"/>
                <a:cs typeface="Times New Roman" pitchFamily="18" charset="0"/>
              </a:rPr>
              <a:t>程序包</a:t>
            </a:r>
            <a:r>
              <a:rPr lang="zh-CN" altLang="en-US" sz="2200" b="1" dirty="0">
                <a:latin typeface="Times New Roman" pitchFamily="18" charset="0"/>
                <a:cs typeface="Times New Roman" pitchFamily="18" charset="0"/>
              </a:rPr>
              <a:t>里，这些内容不会作为</a:t>
            </a:r>
            <a:r>
              <a:rPr lang="en-US" altLang="zh-CN" sz="2200" b="1" dirty="0">
                <a:latin typeface="Times New Roman" pitchFamily="18" charset="0"/>
                <a:cs typeface="Times New Roman" pitchFamily="18" charset="0"/>
              </a:rPr>
              <a:t>HDL</a:t>
            </a:r>
            <a:r>
              <a:rPr lang="zh-CN" altLang="en-US" sz="2200" b="1" dirty="0">
                <a:latin typeface="Times New Roman" pitchFamily="18" charset="0"/>
                <a:cs typeface="Times New Roman" pitchFamily="18" charset="0"/>
              </a:rPr>
              <a:t>的语句语法内容来介绍。在设计中应积极查阅属性定义的相关资料。</a:t>
            </a:r>
            <a:endParaRPr lang="en-US" altLang="zh-CN" sz="2200" b="1" dirty="0">
              <a:latin typeface="Times New Roman" pitchFamily="18" charset="0"/>
              <a:cs typeface="Times New Roman" pitchFamily="18" charset="0"/>
            </a:endParaRP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43</a:t>
            </a:fld>
            <a:endParaRPr lang="zh-CN" altLang="en-US" dirty="0"/>
          </a:p>
        </p:txBody>
      </p:sp>
    </p:spTree>
    <p:extLst>
      <p:ext uri="{BB962C8B-B14F-4D97-AF65-F5344CB8AC3E}">
        <p14:creationId xmlns:p14="http://schemas.microsoft.com/office/powerpoint/2010/main" val="1636333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dissolv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animBg="1"/>
      <p:bldP spid="10" grpId="0"/>
      <p:bldP spid="12"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620688"/>
            <a:ext cx="7213674"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600" b="1" dirty="0">
                <a:solidFill>
                  <a:srgbClr val="7030A0"/>
                </a:solidFill>
                <a:latin typeface="宋体" pitchFamily="2" charset="-122"/>
                <a:ea typeface="+mj-ea"/>
                <a:cs typeface="+mj-cs"/>
              </a:rPr>
              <a:t>§4.6 </a:t>
            </a:r>
            <a:r>
              <a:rPr lang="zh-CN" altLang="en-US" sz="3600" b="1" dirty="0">
                <a:solidFill>
                  <a:srgbClr val="7030A0"/>
                </a:solidFill>
                <a:latin typeface="宋体" pitchFamily="2" charset="-122"/>
                <a:ea typeface="+mj-ea"/>
                <a:cs typeface="+mj-cs"/>
              </a:rPr>
              <a:t>利用属性表述实现引脚锁定      </a:t>
            </a:r>
          </a:p>
        </p:txBody>
      </p:sp>
      <p:sp>
        <p:nvSpPr>
          <p:cNvPr id="14" name="Text Box 9"/>
          <p:cNvSpPr txBox="1">
            <a:spLocks noChangeArrowheads="1"/>
          </p:cNvSpPr>
          <p:nvPr/>
        </p:nvSpPr>
        <p:spPr bwMode="auto">
          <a:xfrm>
            <a:off x="827088" y="2125188"/>
            <a:ext cx="8209408" cy="2123658"/>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lnSpc>
                <a:spcPct val="110000"/>
              </a:lnSpc>
              <a:spcAft>
                <a:spcPct val="0"/>
              </a:spcAft>
            </a:pPr>
            <a:r>
              <a:rPr kumimoji="1" lang="en-US" altLang="zh-CN" sz="2000" b="1" dirty="0">
                <a:solidFill>
                  <a:srgbClr val="000000"/>
                </a:solidFill>
                <a:latin typeface="Times New Roman" pitchFamily="18" charset="0"/>
                <a:cs typeface="Times New Roman" pitchFamily="18" charset="0"/>
              </a:rPr>
              <a:t>module  MULT4B (R, A, B);</a:t>
            </a:r>
          </a:p>
          <a:p>
            <a:pPr eaLnBrk="0" fontAlgn="base" hangingPunct="0">
              <a:lnSpc>
                <a:spcPct val="110000"/>
              </a:lnSpc>
              <a:spcAft>
                <a:spcPct val="0"/>
              </a:spcAft>
            </a:pPr>
            <a:r>
              <a:rPr kumimoji="1" lang="en-US" altLang="zh-CN" sz="2000" b="1" dirty="0">
                <a:solidFill>
                  <a:srgbClr val="FF0000"/>
                </a:solidFill>
                <a:latin typeface="Times New Roman" pitchFamily="18" charset="0"/>
                <a:cs typeface="Times New Roman" pitchFamily="18" charset="0"/>
              </a:rPr>
              <a:t>    input [4: 1] A  /* synthesis </a:t>
            </a:r>
            <a:r>
              <a:rPr kumimoji="1" lang="en-US" altLang="zh-CN" sz="2000" b="1" dirty="0" err="1">
                <a:solidFill>
                  <a:srgbClr val="FF0000"/>
                </a:solidFill>
                <a:latin typeface="Times New Roman" pitchFamily="18" charset="0"/>
                <a:cs typeface="Times New Roman" pitchFamily="18" charset="0"/>
              </a:rPr>
              <a:t>chip_pin</a:t>
            </a:r>
            <a:r>
              <a:rPr kumimoji="1" lang="en-US" altLang="zh-CN" sz="2000" b="1" dirty="0">
                <a:solidFill>
                  <a:srgbClr val="FF0000"/>
                </a:solidFill>
                <a:latin typeface="Times New Roman" pitchFamily="18" charset="0"/>
                <a:cs typeface="Times New Roman" pitchFamily="18" charset="0"/>
              </a:rPr>
              <a:t>=''B6,A6,B7,A7''*/;</a:t>
            </a:r>
          </a:p>
          <a:p>
            <a:pPr eaLnBrk="0" hangingPunct="0">
              <a:lnSpc>
                <a:spcPct val="110000"/>
              </a:lnSpc>
            </a:pPr>
            <a:r>
              <a:rPr kumimoji="1" lang="en-US" altLang="zh-CN" sz="2000" b="1" dirty="0">
                <a:solidFill>
                  <a:srgbClr val="FF0000"/>
                </a:solidFill>
                <a:latin typeface="Times New Roman" pitchFamily="18" charset="0"/>
                <a:cs typeface="Times New Roman" pitchFamily="18" charset="0"/>
              </a:rPr>
              <a:t>    input [4: 1] B /* synthesis </a:t>
            </a:r>
            <a:r>
              <a:rPr kumimoji="1" lang="en-US" altLang="zh-CN" sz="2000" b="1" dirty="0" err="1">
                <a:solidFill>
                  <a:srgbClr val="FF0000"/>
                </a:solidFill>
                <a:latin typeface="Times New Roman" pitchFamily="18" charset="0"/>
                <a:cs typeface="Times New Roman" pitchFamily="18" charset="0"/>
              </a:rPr>
              <a:t>chip_pin</a:t>
            </a:r>
            <a:r>
              <a:rPr kumimoji="1" lang="en-US" altLang="zh-CN" sz="2000" b="1" dirty="0">
                <a:solidFill>
                  <a:srgbClr val="FF0000"/>
                </a:solidFill>
                <a:latin typeface="Times New Roman" pitchFamily="18" charset="0"/>
                <a:cs typeface="Times New Roman" pitchFamily="18" charset="0"/>
              </a:rPr>
              <a:t>=''K21,H22,J21,A5''*/;          </a:t>
            </a:r>
          </a:p>
          <a:p>
            <a:pPr eaLnBrk="0" hangingPunct="0">
              <a:lnSpc>
                <a:spcPct val="110000"/>
              </a:lnSpc>
            </a:pPr>
            <a:r>
              <a:rPr kumimoji="1" lang="en-US" altLang="zh-CN" sz="2000" b="1" dirty="0">
                <a:solidFill>
                  <a:srgbClr val="FF0000"/>
                </a:solidFill>
                <a:latin typeface="Times New Roman" pitchFamily="18" charset="0"/>
                <a:cs typeface="Times New Roman" pitchFamily="18" charset="0"/>
              </a:rPr>
              <a:t>    output[8:1] R  /* synthesis </a:t>
            </a:r>
            <a:r>
              <a:rPr kumimoji="1" lang="en-US" altLang="zh-CN" sz="2000" b="1" dirty="0" err="1">
                <a:solidFill>
                  <a:srgbClr val="FF0000"/>
                </a:solidFill>
                <a:latin typeface="Times New Roman" pitchFamily="18" charset="0"/>
                <a:cs typeface="Times New Roman" pitchFamily="18" charset="0"/>
              </a:rPr>
              <a:t>chip_pin</a:t>
            </a:r>
            <a:r>
              <a:rPr kumimoji="1" lang="en-US" altLang="zh-CN" sz="2000" b="1" dirty="0">
                <a:solidFill>
                  <a:srgbClr val="FF0000"/>
                </a:solidFill>
                <a:latin typeface="Times New Roman" pitchFamily="18" charset="0"/>
                <a:cs typeface="Times New Roman" pitchFamily="18" charset="0"/>
              </a:rPr>
              <a:t>=''E3,G3,D8,B2,A3,A4,C6,H21''*/;    </a:t>
            </a:r>
          </a:p>
          <a:p>
            <a:pPr eaLnBrk="0" hangingPunct="0">
              <a:lnSpc>
                <a:spcPct val="110000"/>
              </a:lnSpc>
            </a:pPr>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[2*S: 1] TA, R;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[4: 1] TB;</a:t>
            </a:r>
          </a:p>
          <a:p>
            <a:pPr eaLnBrk="0" hangingPunct="0">
              <a:lnSpc>
                <a:spcPct val="110000"/>
              </a:lnSpc>
            </a:pPr>
            <a:r>
              <a:rPr kumimoji="1" lang="en-US" altLang="zh-CN" sz="2000" b="1" dirty="0">
                <a:solidFill>
                  <a:srgbClr val="000000"/>
                </a:solidFill>
                <a:latin typeface="Times New Roman" pitchFamily="18" charset="0"/>
                <a:cs typeface="Times New Roman" pitchFamily="18" charset="0"/>
              </a:rPr>
              <a:t>	…//</a:t>
            </a:r>
            <a:r>
              <a:rPr kumimoji="1" lang="zh-CN" altLang="en-US" sz="2000" b="1" dirty="0">
                <a:solidFill>
                  <a:srgbClr val="000000"/>
                </a:solidFill>
                <a:latin typeface="Times New Roman" pitchFamily="18" charset="0"/>
                <a:cs typeface="Times New Roman" pitchFamily="18" charset="0"/>
              </a:rPr>
              <a:t>其余部分同例</a:t>
            </a:r>
            <a:r>
              <a:rPr kumimoji="1" lang="en-US" altLang="zh-CN" sz="2000" b="1" dirty="0">
                <a:solidFill>
                  <a:srgbClr val="000000"/>
                </a:solidFill>
                <a:latin typeface="Times New Roman" pitchFamily="18" charset="0"/>
                <a:cs typeface="Times New Roman" pitchFamily="18" charset="0"/>
              </a:rPr>
              <a:t>3-17</a:t>
            </a:r>
          </a:p>
        </p:txBody>
      </p:sp>
      <p:sp>
        <p:nvSpPr>
          <p:cNvPr id="15" name="Text Box 9"/>
          <p:cNvSpPr txBox="1">
            <a:spLocks noChangeArrowheads="1"/>
          </p:cNvSpPr>
          <p:nvPr/>
        </p:nvSpPr>
        <p:spPr bwMode="auto">
          <a:xfrm>
            <a:off x="1148846" y="1477116"/>
            <a:ext cx="75996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4-2</a:t>
            </a:r>
            <a:r>
              <a:rPr kumimoji="1" lang="zh-CN" altLang="en-US" sz="2400" b="1" dirty="0">
                <a:solidFill>
                  <a:srgbClr val="F79646">
                    <a:lumMod val="50000"/>
                  </a:srgbClr>
                </a:solidFill>
                <a:latin typeface="Times New Roman" pitchFamily="18" charset="0"/>
                <a:cs typeface="Times New Roman" pitchFamily="18" charset="0"/>
              </a:rPr>
              <a:t>：改写例</a:t>
            </a:r>
            <a:r>
              <a:rPr kumimoji="1" lang="en-US" altLang="zh-CN" sz="2400" b="1" dirty="0">
                <a:solidFill>
                  <a:srgbClr val="F79646">
                    <a:lumMod val="50000"/>
                  </a:srgbClr>
                </a:solidFill>
                <a:latin typeface="Times New Roman" pitchFamily="18" charset="0"/>
                <a:cs typeface="Times New Roman" pitchFamily="18" charset="0"/>
              </a:rPr>
              <a:t>3-17</a:t>
            </a:r>
            <a:r>
              <a:rPr kumimoji="1" lang="zh-CN" altLang="en-US" sz="2400" b="1" dirty="0">
                <a:solidFill>
                  <a:srgbClr val="F79646">
                    <a:lumMod val="50000"/>
                  </a:srgbClr>
                </a:solidFill>
                <a:latin typeface="Times New Roman" pitchFamily="18" charset="0"/>
                <a:cs typeface="Times New Roman" pitchFamily="18" charset="0"/>
              </a:rPr>
              <a:t>，用引脚属性表述定义引脚</a:t>
            </a: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16" name="矩形 15"/>
          <p:cNvSpPr>
            <a:spLocks noChangeArrowheads="1"/>
          </p:cNvSpPr>
          <p:nvPr/>
        </p:nvSpPr>
        <p:spPr bwMode="auto">
          <a:xfrm>
            <a:off x="1187624" y="4429444"/>
            <a:ext cx="7560840" cy="173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这种引脚属性定义注意两点：</a:t>
            </a: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sym typeface="Wingdings" panose="05000000000000000000" pitchFamily="2" charset="2"/>
              </a:rPr>
              <a:t>（</a:t>
            </a:r>
            <a:r>
              <a:rPr lang="en-US" altLang="zh-CN" sz="2200" b="1" dirty="0">
                <a:latin typeface="Times New Roman" pitchFamily="18" charset="0"/>
                <a:cs typeface="Times New Roman" pitchFamily="18" charset="0"/>
                <a:sym typeface="Wingdings" panose="05000000000000000000" pitchFamily="2" charset="2"/>
              </a:rPr>
              <a:t>1</a:t>
            </a:r>
            <a:r>
              <a:rPr lang="zh-CN" altLang="en-US" sz="2200" b="1" dirty="0">
                <a:latin typeface="Times New Roman" pitchFamily="18" charset="0"/>
                <a:cs typeface="Times New Roman" pitchFamily="18" charset="0"/>
                <a:sym typeface="Wingdings" panose="05000000000000000000" pitchFamily="2" charset="2"/>
              </a:rPr>
              <a:t>）必须对应确定的目标器件，而且这里给出的属性语句仅适用于</a:t>
            </a:r>
            <a:r>
              <a:rPr lang="en-US" altLang="zh-CN" sz="2200" b="1" dirty="0" err="1">
                <a:latin typeface="Times New Roman" pitchFamily="18" charset="0"/>
                <a:cs typeface="Times New Roman" pitchFamily="18" charset="0"/>
                <a:sym typeface="Wingdings" panose="05000000000000000000" pitchFamily="2" charset="2"/>
              </a:rPr>
              <a:t>Quartus</a:t>
            </a:r>
            <a:r>
              <a:rPr lang="en-US" altLang="zh-CN" sz="2200" b="1" dirty="0">
                <a:latin typeface="Times New Roman" pitchFamily="18" charset="0"/>
                <a:cs typeface="Times New Roman" pitchFamily="18" charset="0"/>
                <a:sym typeface="Wingdings" panose="05000000000000000000" pitchFamily="2" charset="2"/>
              </a:rPr>
              <a:t> II</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2</a:t>
            </a:r>
            <a:r>
              <a:rPr lang="zh-CN" altLang="en-US" sz="2200" b="1" dirty="0">
                <a:latin typeface="Times New Roman" pitchFamily="18" charset="0"/>
                <a:cs typeface="Times New Roman" pitchFamily="18" charset="0"/>
              </a:rPr>
              <a:t>）只能在顶层设计文件中定义。</a:t>
            </a:r>
            <a:endParaRPr lang="en-US" altLang="zh-CN" sz="2200" b="1" dirty="0">
              <a:latin typeface="Times New Roman" pitchFamily="18" charset="0"/>
              <a:cs typeface="Times New Roman" pitchFamily="18" charset="0"/>
            </a:endParaRP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44</a:t>
            </a:fld>
            <a:endParaRPr lang="zh-CN" altLang="en-US" dirty="0"/>
          </a:p>
        </p:txBody>
      </p:sp>
    </p:spTree>
    <p:extLst>
      <p:ext uri="{BB962C8B-B14F-4D97-AF65-F5344CB8AC3E}">
        <p14:creationId xmlns:p14="http://schemas.microsoft.com/office/powerpoint/2010/main" val="262778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dissolv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3" name="Rectangle 2"/>
          <p:cNvSpPr>
            <a:spLocks noGrp="1" noChangeArrowheads="1"/>
          </p:cNvSpPr>
          <p:nvPr/>
        </p:nvSpPr>
        <p:spPr bwMode="auto">
          <a:xfrm>
            <a:off x="1174750" y="332656"/>
            <a:ext cx="7213674"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600" b="1" dirty="0">
                <a:solidFill>
                  <a:srgbClr val="7030A0"/>
                </a:solidFill>
                <a:latin typeface="宋体" pitchFamily="2" charset="-122"/>
                <a:ea typeface="+mj-ea"/>
                <a:cs typeface="+mj-cs"/>
              </a:rPr>
              <a:t>§4.6 </a:t>
            </a:r>
            <a:r>
              <a:rPr lang="zh-CN" altLang="en-US" sz="3600" b="1" dirty="0">
                <a:solidFill>
                  <a:srgbClr val="7030A0"/>
                </a:solidFill>
                <a:latin typeface="宋体" pitchFamily="2" charset="-122"/>
                <a:ea typeface="+mj-ea"/>
                <a:cs typeface="+mj-cs"/>
              </a:rPr>
              <a:t>利用属性表述实现引脚锁定      </a:t>
            </a:r>
          </a:p>
        </p:txBody>
      </p:sp>
      <p:sp>
        <p:nvSpPr>
          <p:cNvPr id="12" name="矩形 11"/>
          <p:cNvSpPr>
            <a:spLocks noChangeArrowheads="1"/>
          </p:cNvSpPr>
          <p:nvPr/>
        </p:nvSpPr>
        <p:spPr bwMode="auto">
          <a:xfrm>
            <a:off x="1187625" y="1268760"/>
            <a:ext cx="5112568" cy="4114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400" b="1" dirty="0">
                <a:latin typeface="Times New Roman" pitchFamily="18" charset="0"/>
                <a:cs typeface="Times New Roman" pitchFamily="18" charset="0"/>
              </a:rPr>
              <a:t>实际使用时，可直接利用</a:t>
            </a:r>
            <a:r>
              <a:rPr lang="en-US" altLang="zh-CN" sz="2400" b="1" dirty="0" err="1">
                <a:latin typeface="Times New Roman" pitchFamily="18" charset="0"/>
                <a:cs typeface="Times New Roman" pitchFamily="18" charset="0"/>
              </a:rPr>
              <a:t>Quartus</a:t>
            </a:r>
            <a:r>
              <a:rPr lang="en-US" altLang="zh-CN" sz="2400" b="1" dirty="0">
                <a:latin typeface="Times New Roman" pitchFamily="18" charset="0"/>
                <a:cs typeface="Times New Roman" pitchFamily="18" charset="0"/>
              </a:rPr>
              <a:t> II</a:t>
            </a:r>
            <a:r>
              <a:rPr lang="zh-CN" altLang="en-US" sz="2400" b="1" dirty="0">
                <a:latin typeface="Times New Roman" pitchFamily="18" charset="0"/>
                <a:cs typeface="Times New Roman" pitchFamily="18" charset="0"/>
              </a:rPr>
              <a:t>提供的</a:t>
            </a:r>
            <a:r>
              <a:rPr lang="zh-CN" altLang="en-US" sz="2400" b="1" dirty="0">
                <a:solidFill>
                  <a:srgbClr val="0000FF"/>
                </a:solidFill>
                <a:latin typeface="Times New Roman" pitchFamily="18" charset="0"/>
                <a:cs typeface="Times New Roman" pitchFamily="18" charset="0"/>
              </a:rPr>
              <a:t>模板</a:t>
            </a:r>
            <a:r>
              <a:rPr lang="zh-CN" altLang="en-US" sz="2400" b="1" dirty="0">
                <a:latin typeface="Times New Roman" pitchFamily="18" charset="0"/>
                <a:cs typeface="Times New Roman" pitchFamily="18" charset="0"/>
              </a:rPr>
              <a:t>表述：</a:t>
            </a:r>
            <a:endParaRPr lang="en-US" altLang="zh-CN" sz="2400" b="1" dirty="0">
              <a:latin typeface="Times New Roman" pitchFamily="18" charset="0"/>
              <a:cs typeface="Times New Roman" pitchFamily="18" charset="0"/>
            </a:endParaRPr>
          </a:p>
          <a:p>
            <a:pPr marL="457200" indent="-457200" eaLnBrk="1" hangingPunct="1">
              <a:lnSpc>
                <a:spcPct val="110000"/>
              </a:lnSpc>
              <a:spcBef>
                <a:spcPts val="0"/>
              </a:spcBef>
              <a:spcAft>
                <a:spcPts val="600"/>
              </a:spcAft>
              <a:buClr>
                <a:schemeClr val="tx1"/>
              </a:buClr>
              <a:buFont typeface="+mj-lt"/>
              <a:buAutoNum type="alphaLcParenR"/>
            </a:pPr>
            <a:r>
              <a:rPr lang="zh-CN" altLang="en-US" sz="2200" b="1" dirty="0">
                <a:latin typeface="Times New Roman" pitchFamily="18" charset="0"/>
                <a:cs typeface="Times New Roman" pitchFamily="18" charset="0"/>
              </a:rPr>
              <a:t>在工程管理窗双击左侧工程文件，打开当前</a:t>
            </a:r>
            <a:r>
              <a:rPr lang="en-US" altLang="zh-CN" sz="2200" b="1" dirty="0">
                <a:latin typeface="Times New Roman" pitchFamily="18" charset="0"/>
                <a:cs typeface="Times New Roman" pitchFamily="18" charset="0"/>
              </a:rPr>
              <a:t>Verilog</a:t>
            </a:r>
            <a:r>
              <a:rPr lang="zh-CN" altLang="en-US" sz="2200" b="1" dirty="0">
                <a:latin typeface="Times New Roman" pitchFamily="18" charset="0"/>
                <a:cs typeface="Times New Roman" pitchFamily="18" charset="0"/>
              </a:rPr>
              <a:t>文件编辑窗。</a:t>
            </a:r>
            <a:endParaRPr lang="en-US" altLang="zh-CN" sz="2200" b="1" dirty="0">
              <a:latin typeface="Times New Roman" pitchFamily="18" charset="0"/>
              <a:cs typeface="Times New Roman" pitchFamily="18" charset="0"/>
            </a:endParaRPr>
          </a:p>
          <a:p>
            <a:pPr marL="457200" indent="-457200" eaLnBrk="1" hangingPunct="1">
              <a:lnSpc>
                <a:spcPct val="110000"/>
              </a:lnSpc>
              <a:spcBef>
                <a:spcPts val="0"/>
              </a:spcBef>
              <a:spcAft>
                <a:spcPts val="600"/>
              </a:spcAft>
              <a:buClr>
                <a:schemeClr val="tx1"/>
              </a:buClr>
              <a:buFont typeface="+mj-lt"/>
              <a:buAutoNum type="alphaLcParenR"/>
            </a:pPr>
            <a:r>
              <a:rPr lang="zh-CN" altLang="en-US" sz="2200" b="1" dirty="0">
                <a:latin typeface="Times New Roman" pitchFamily="18" charset="0"/>
                <a:cs typeface="Times New Roman" pitchFamily="18" charset="0"/>
              </a:rPr>
              <a:t>选择工程管理窗的项目选项</a:t>
            </a:r>
            <a:r>
              <a:rPr lang="en-US" altLang="zh-CN" sz="2200" b="1" dirty="0">
                <a:latin typeface="Times New Roman" pitchFamily="18" charset="0"/>
                <a:cs typeface="Times New Roman" pitchFamily="18" charset="0"/>
              </a:rPr>
              <a:t>Edit</a:t>
            </a:r>
            <a:r>
              <a:rPr lang="zh-CN" altLang="en-US" sz="2200" b="1" dirty="0">
                <a:latin typeface="Times New Roman" pitchFamily="18" charset="0"/>
                <a:cs typeface="Times New Roman" pitchFamily="18" charset="0"/>
              </a:rPr>
              <a:t>，此后的菜单选择是</a:t>
            </a:r>
            <a:r>
              <a:rPr lang="en-US" altLang="zh-CN" sz="2200" b="1" dirty="0" err="1">
                <a:latin typeface="Times New Roman" pitchFamily="18" charset="0"/>
                <a:cs typeface="Times New Roman" pitchFamily="18" charset="0"/>
              </a:rPr>
              <a:t>Edit→Insert</a:t>
            </a:r>
            <a:r>
              <a:rPr lang="en-US" altLang="zh-CN" sz="2200" b="1" dirty="0">
                <a:latin typeface="Times New Roman" pitchFamily="18" charset="0"/>
                <a:cs typeface="Times New Roman" pitchFamily="18" charset="0"/>
              </a:rPr>
              <a:t> </a:t>
            </a:r>
            <a:r>
              <a:rPr lang="en-US" altLang="zh-CN" sz="2200" b="1" dirty="0" err="1">
                <a:latin typeface="Times New Roman" pitchFamily="18" charset="0"/>
                <a:cs typeface="Times New Roman" pitchFamily="18" charset="0"/>
              </a:rPr>
              <a:t>Template→Verilog</a:t>
            </a:r>
            <a:r>
              <a:rPr lang="en-US" altLang="zh-CN" sz="2200" b="1" dirty="0">
                <a:latin typeface="Times New Roman" pitchFamily="18" charset="0"/>
                <a:cs typeface="Times New Roman" pitchFamily="18" charset="0"/>
              </a:rPr>
              <a:t> </a:t>
            </a:r>
            <a:r>
              <a:rPr lang="en-US" altLang="zh-CN" sz="2200" b="1" dirty="0" err="1">
                <a:latin typeface="Times New Roman" pitchFamily="18" charset="0"/>
                <a:cs typeface="Times New Roman" pitchFamily="18" charset="0"/>
              </a:rPr>
              <a:t>HDL→Synthsis</a:t>
            </a:r>
            <a:r>
              <a:rPr lang="en-US" altLang="zh-CN" sz="2200" b="1" dirty="0">
                <a:latin typeface="Times New Roman" pitchFamily="18" charset="0"/>
                <a:cs typeface="Times New Roman" pitchFamily="18" charset="0"/>
              </a:rPr>
              <a:t> Attributes</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marL="457200" indent="-457200" eaLnBrk="1" hangingPunct="1">
              <a:lnSpc>
                <a:spcPct val="110000"/>
              </a:lnSpc>
              <a:spcBef>
                <a:spcPts val="0"/>
              </a:spcBef>
              <a:spcAft>
                <a:spcPts val="1800"/>
              </a:spcAft>
              <a:buClr>
                <a:schemeClr val="tx1"/>
              </a:buClr>
              <a:buFont typeface="+mj-lt"/>
              <a:buAutoNum type="alphaLcParenR"/>
            </a:pPr>
            <a:r>
              <a:rPr lang="zh-CN" altLang="en-US" sz="2200" b="1" dirty="0">
                <a:latin typeface="Times New Roman" pitchFamily="18" charset="0"/>
                <a:cs typeface="Times New Roman" pitchFamily="18" charset="0"/>
              </a:rPr>
              <a:t>进入</a:t>
            </a:r>
            <a:r>
              <a:rPr lang="en-US" altLang="zh-CN" sz="2200" b="1" dirty="0" err="1">
                <a:latin typeface="Times New Roman" pitchFamily="18" charset="0"/>
                <a:cs typeface="Times New Roman" pitchFamily="18" charset="0"/>
              </a:rPr>
              <a:t>Synthsis</a:t>
            </a:r>
            <a:r>
              <a:rPr lang="en-US" altLang="zh-CN" sz="2200" b="1" dirty="0">
                <a:latin typeface="Times New Roman" pitchFamily="18" charset="0"/>
                <a:cs typeface="Times New Roman" pitchFamily="18" charset="0"/>
              </a:rPr>
              <a:t> Attributes</a:t>
            </a:r>
            <a:r>
              <a:rPr lang="zh-CN" altLang="en-US" sz="2200" b="1" dirty="0">
                <a:latin typeface="Times New Roman" pitchFamily="18" charset="0"/>
                <a:cs typeface="Times New Roman" pitchFamily="18" charset="0"/>
              </a:rPr>
              <a:t>菜单后，可根据设计需要选择所需属性。</a:t>
            </a:r>
            <a:endParaRPr lang="en-US" altLang="zh-CN" sz="2200" b="1" dirty="0">
              <a:latin typeface="Times New Roman" pitchFamily="18" charset="0"/>
              <a:cs typeface="Times New Roman" pitchFamily="18" charset="0"/>
            </a:endParaRPr>
          </a:p>
        </p:txBody>
      </p:sp>
      <p:sp>
        <p:nvSpPr>
          <p:cNvPr id="6" name="矩形 5"/>
          <p:cNvSpPr>
            <a:spLocks noChangeArrowheads="1"/>
          </p:cNvSpPr>
          <p:nvPr/>
        </p:nvSpPr>
        <p:spPr bwMode="auto">
          <a:xfrm>
            <a:off x="1187624" y="5465452"/>
            <a:ext cx="7704856"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可</a:t>
            </a:r>
            <a:r>
              <a:rPr lang="zh-CN" altLang="en-US" sz="2200" b="1" dirty="0">
                <a:solidFill>
                  <a:srgbClr val="0000FF"/>
                </a:solidFill>
                <a:latin typeface="Times New Roman" pitchFamily="18" charset="0"/>
                <a:cs typeface="Times New Roman" pitchFamily="18" charset="0"/>
              </a:rPr>
              <a:t>参阅</a:t>
            </a:r>
            <a:r>
              <a:rPr lang="en-US" altLang="zh-CN" sz="2200" b="1" dirty="0">
                <a:solidFill>
                  <a:srgbClr val="0000FF"/>
                </a:solidFill>
                <a:latin typeface="Times New Roman" pitchFamily="18" charset="0"/>
                <a:cs typeface="Times New Roman" pitchFamily="18" charset="0"/>
              </a:rPr>
              <a:t>Help</a:t>
            </a:r>
            <a:r>
              <a:rPr lang="zh-CN" altLang="en-US" sz="2200" b="1" dirty="0">
                <a:latin typeface="Times New Roman" pitchFamily="18" charset="0"/>
                <a:cs typeface="Times New Roman" pitchFamily="18" charset="0"/>
              </a:rPr>
              <a:t>来了解属性的含义和用法：以</a:t>
            </a:r>
            <a:r>
              <a:rPr lang="en-US" altLang="zh-CN" sz="2200" b="1" dirty="0">
                <a:latin typeface="Times New Roman" pitchFamily="18" charset="0"/>
                <a:cs typeface="Times New Roman" pitchFamily="18" charset="0"/>
              </a:rPr>
              <a:t>keep</a:t>
            </a:r>
            <a:r>
              <a:rPr lang="zh-CN" altLang="en-US" sz="2200" b="1" dirty="0">
                <a:latin typeface="Times New Roman" pitchFamily="18" charset="0"/>
                <a:cs typeface="Times New Roman" pitchFamily="18" charset="0"/>
              </a:rPr>
              <a:t>属性为例，</a:t>
            </a:r>
            <a:r>
              <a:rPr lang="en-US" altLang="zh-CN" sz="2200" b="1" dirty="0">
                <a:latin typeface="Times New Roman" pitchFamily="18" charset="0"/>
                <a:cs typeface="Times New Roman" pitchFamily="18" charset="0"/>
              </a:rPr>
              <a:t>Help →</a:t>
            </a:r>
            <a:r>
              <a:rPr lang="en-US" altLang="zh-CN" sz="2200" b="1" dirty="0" err="1">
                <a:latin typeface="Times New Roman" pitchFamily="18" charset="0"/>
                <a:cs typeface="Times New Roman" pitchFamily="18" charset="0"/>
              </a:rPr>
              <a:t>Megafunctions</a:t>
            </a:r>
            <a:r>
              <a:rPr lang="en-US" altLang="zh-CN" sz="2200" b="1" dirty="0">
                <a:latin typeface="Times New Roman" pitchFamily="18" charset="0"/>
                <a:cs typeface="Times New Roman" pitchFamily="18" charset="0"/>
              </a:rPr>
              <a:t>/LPM</a:t>
            </a:r>
            <a:r>
              <a:rPr lang="zh-CN" altLang="en-US" sz="2200" b="1" dirty="0">
                <a:latin typeface="Times New Roman" pitchFamily="18" charset="0"/>
                <a:cs typeface="Times New Roman" pitchFamily="18" charset="0"/>
              </a:rPr>
              <a:t>，进入此窗口后，在搜索栏内键入“</a:t>
            </a:r>
            <a:r>
              <a:rPr lang="en-US" altLang="zh-CN" sz="2200" b="1" dirty="0">
                <a:latin typeface="Times New Roman" pitchFamily="18" charset="0"/>
                <a:cs typeface="Times New Roman" pitchFamily="18" charset="0"/>
              </a:rPr>
              <a:t>keep Verilog HDL Synthesis Attribute</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8166" b="10778"/>
          <a:stretch/>
        </p:blipFill>
        <p:spPr bwMode="auto">
          <a:xfrm>
            <a:off x="6585369" y="1272986"/>
            <a:ext cx="2307111" cy="4028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7236296" y="4725144"/>
            <a:ext cx="111951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45</a:t>
            </a:fld>
            <a:endParaRPr lang="zh-CN" altLang="en-US" dirty="0"/>
          </a:p>
        </p:txBody>
      </p:sp>
    </p:spTree>
    <p:extLst>
      <p:ext uri="{BB962C8B-B14F-4D97-AF65-F5344CB8AC3E}">
        <p14:creationId xmlns:p14="http://schemas.microsoft.com/office/powerpoint/2010/main" val="157827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dissolv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dissolv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dissolve">
                                      <p:cBhvr>
                                        <p:cTn id="17" dur="500"/>
                                        <p:tgtEl>
                                          <p:spTgt spid="12">
                                            <p:txEl>
                                              <p:pRg st="2" end="2"/>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2">
                                            <p:txEl>
                                              <p:pRg st="3" end="3"/>
                                            </p:txEl>
                                          </p:spTgt>
                                        </p:tgtEl>
                                        <p:attrNameLst>
                                          <p:attrName>style.visibility</p:attrName>
                                        </p:attrNameLst>
                                      </p:cBhvr>
                                      <p:to>
                                        <p:strVal val="visible"/>
                                      </p:to>
                                    </p:set>
                                    <p:animEffect transition="in" filter="dissolve">
                                      <p:cBhvr>
                                        <p:cTn id="26" dur="500"/>
                                        <p:tgtEl>
                                          <p:spTgt spid="12">
                                            <p:txEl>
                                              <p:pRg st="3" end="3"/>
                                            </p:txEl>
                                          </p:spTgt>
                                        </p:tgtEl>
                                      </p:cBhvr>
                                    </p:animEffect>
                                  </p:childTnLst>
                                </p:cTn>
                              </p:par>
                            </p:childTnLst>
                          </p:cTn>
                        </p:par>
                        <p:par>
                          <p:cTn id="27" fill="hold">
                            <p:stCondLst>
                              <p:cond delay="500"/>
                            </p:stCondLst>
                            <p:childTnLst>
                              <p:par>
                                <p:cTn id="28" presetID="21" presetClass="entr" presetSubtype="1"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heel(1)">
                                      <p:cBhvr>
                                        <p:cTn id="30" dur="20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dissolv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332656"/>
            <a:ext cx="7213674"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600" b="1" dirty="0">
                <a:solidFill>
                  <a:srgbClr val="7030A0"/>
                </a:solidFill>
                <a:latin typeface="宋体" pitchFamily="2" charset="-122"/>
                <a:ea typeface="+mj-ea"/>
                <a:cs typeface="+mj-cs"/>
              </a:rPr>
              <a:t>§4.7 keep</a:t>
            </a:r>
            <a:r>
              <a:rPr lang="zh-CN" altLang="en-US" sz="3600" b="1" dirty="0">
                <a:solidFill>
                  <a:srgbClr val="7030A0"/>
                </a:solidFill>
                <a:latin typeface="宋体" pitchFamily="2" charset="-122"/>
                <a:ea typeface="+mj-ea"/>
                <a:cs typeface="+mj-cs"/>
              </a:rPr>
              <a:t>属性应用      </a:t>
            </a:r>
          </a:p>
        </p:txBody>
      </p:sp>
      <p:sp>
        <p:nvSpPr>
          <p:cNvPr id="12" name="矩形 11"/>
          <p:cNvSpPr>
            <a:spLocks noChangeArrowheads="1"/>
          </p:cNvSpPr>
          <p:nvPr/>
        </p:nvSpPr>
        <p:spPr bwMode="auto">
          <a:xfrm>
            <a:off x="1187624" y="1196752"/>
            <a:ext cx="7560840" cy="269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希望在不增加与设计无关的信号连线的条件下，</a:t>
            </a:r>
            <a:r>
              <a:rPr lang="zh-CN" altLang="en-US" sz="2200" b="1" dirty="0">
                <a:solidFill>
                  <a:srgbClr val="0000FF"/>
                </a:solidFill>
                <a:latin typeface="Times New Roman" pitchFamily="18" charset="0"/>
                <a:cs typeface="Times New Roman" pitchFamily="18" charset="0"/>
              </a:rPr>
              <a:t>在仿真中也能详细了解定义在模块内部的某数据通道上的信号变化情况</a:t>
            </a:r>
            <a:r>
              <a:rPr lang="zh-CN" altLang="en-US" sz="2200" b="1" dirty="0">
                <a:latin typeface="Times New Roman" pitchFamily="18" charset="0"/>
                <a:cs typeface="Times New Roman" pitchFamily="18" charset="0"/>
              </a:rPr>
              <a:t>。但往往由于此信号是模块内部临时性信号或数据通道，在经逻辑综合和优化后被精简掉并除名了，在仿真中无法观察此信号。</a:t>
            </a:r>
            <a:r>
              <a:rPr lang="zh-CN" altLang="en-US" sz="2200" b="1" dirty="0">
                <a:solidFill>
                  <a:srgbClr val="0000FF"/>
                </a:solidFill>
                <a:latin typeface="Times New Roman" pitchFamily="18" charset="0"/>
                <a:cs typeface="Times New Roman" pitchFamily="18" charset="0"/>
              </a:rPr>
              <a:t>可以使用</a:t>
            </a:r>
            <a:r>
              <a:rPr lang="en-US" altLang="zh-CN" sz="2200" b="1" dirty="0">
                <a:solidFill>
                  <a:srgbClr val="FF0000"/>
                </a:solidFill>
                <a:latin typeface="Times New Roman" pitchFamily="18" charset="0"/>
                <a:cs typeface="Times New Roman" pitchFamily="18" charset="0"/>
              </a:rPr>
              <a:t>keep</a:t>
            </a:r>
            <a:r>
              <a:rPr lang="zh-CN" altLang="en-US" sz="2200" b="1" dirty="0">
                <a:solidFill>
                  <a:srgbClr val="FF0000"/>
                </a:solidFill>
                <a:latin typeface="Times New Roman" pitchFamily="18" charset="0"/>
                <a:cs typeface="Times New Roman" pitchFamily="18" charset="0"/>
              </a:rPr>
              <a:t>属性</a:t>
            </a:r>
            <a:r>
              <a:rPr lang="zh-CN" altLang="en-US" sz="2200" b="1" dirty="0">
                <a:solidFill>
                  <a:srgbClr val="0000FF"/>
                </a:solidFill>
                <a:latin typeface="Times New Roman" pitchFamily="18" charset="0"/>
                <a:cs typeface="Times New Roman" pitchFamily="18" charset="0"/>
              </a:rPr>
              <a:t>，告诉综合器把此信号保护起来，不删除或优化，使此信号能完整地出现在仿真信号中</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p:txBody>
      </p:sp>
      <p:sp>
        <p:nvSpPr>
          <p:cNvPr id="7" name="Rectangle 3"/>
          <p:cNvSpPr>
            <a:spLocks noChangeArrowheads="1"/>
          </p:cNvSpPr>
          <p:nvPr/>
        </p:nvSpPr>
        <p:spPr bwMode="auto">
          <a:xfrm>
            <a:off x="1174750" y="4360389"/>
            <a:ext cx="7861745" cy="498598"/>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lnSpc>
                <a:spcPct val="110000"/>
              </a:lnSpc>
            </a:pPr>
            <a:r>
              <a:rPr kumimoji="1" lang="en-US" altLang="zh-CN" sz="2400" b="1" dirty="0">
                <a:solidFill>
                  <a:srgbClr val="000000"/>
                </a:solidFill>
                <a:latin typeface="Times New Roman" pitchFamily="18" charset="0"/>
                <a:cs typeface="Times New Roman" pitchFamily="18" charset="0"/>
              </a:rPr>
              <a:t>(* synthesis, keep*)</a:t>
            </a:r>
            <a:r>
              <a:rPr kumimoji="1" lang="zh-CN" altLang="en-US" sz="2400" b="1" dirty="0">
                <a:solidFill>
                  <a:srgbClr val="000000"/>
                </a:solidFill>
                <a:latin typeface="Times New Roman" pitchFamily="18" charset="0"/>
                <a:cs typeface="Times New Roman" pitchFamily="18" charset="0"/>
              </a:rPr>
              <a:t>    </a:t>
            </a:r>
            <a:endParaRPr kumimoji="1" lang="en-US" altLang="zh-CN" sz="2400" b="1" dirty="0">
              <a:solidFill>
                <a:schemeClr val="accent6">
                  <a:lumMod val="50000"/>
                </a:schemeClr>
              </a:solidFill>
              <a:latin typeface="Times New Roman" pitchFamily="18" charset="0"/>
              <a:cs typeface="Times New Roman" pitchFamily="18" charset="0"/>
            </a:endParaRPr>
          </a:p>
        </p:txBody>
      </p:sp>
      <p:sp>
        <p:nvSpPr>
          <p:cNvPr id="8" name="矩形 7"/>
          <p:cNvSpPr>
            <a:spLocks noChangeArrowheads="1"/>
          </p:cNvSpPr>
          <p:nvPr/>
        </p:nvSpPr>
        <p:spPr bwMode="auto">
          <a:xfrm>
            <a:off x="1187624" y="5079420"/>
            <a:ext cx="7560840" cy="43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可用于</a:t>
            </a:r>
            <a:r>
              <a:rPr lang="en-US" altLang="zh-CN" sz="2200" b="1" dirty="0">
                <a:latin typeface="Times New Roman" pitchFamily="18" charset="0"/>
                <a:cs typeface="Times New Roman" pitchFamily="18" charset="0"/>
              </a:rPr>
              <a:t>net</a:t>
            </a:r>
            <a:r>
              <a:rPr lang="zh-CN" altLang="en-US" sz="2200" b="1" dirty="0">
                <a:latin typeface="Times New Roman" pitchFamily="18" charset="0"/>
                <a:cs typeface="Times New Roman" pitchFamily="18" charset="0"/>
              </a:rPr>
              <a:t>和</a:t>
            </a:r>
            <a:r>
              <a:rPr lang="en-US" altLang="zh-CN" sz="2200" b="1" dirty="0" err="1">
                <a:latin typeface="Times New Roman" pitchFamily="18" charset="0"/>
                <a:cs typeface="Times New Roman" pitchFamily="18" charset="0"/>
              </a:rPr>
              <a:t>reg</a:t>
            </a:r>
            <a:r>
              <a:rPr lang="zh-CN" altLang="en-US" sz="2200" b="1" dirty="0">
                <a:latin typeface="Times New Roman" pitchFamily="18" charset="0"/>
                <a:cs typeface="Times New Roman" pitchFamily="18" charset="0"/>
              </a:rPr>
              <a:t>变量。</a:t>
            </a:r>
            <a:endParaRPr lang="en-US" altLang="zh-CN" sz="2200" b="1" dirty="0">
              <a:latin typeface="Times New Roman" pitchFamily="18" charset="0"/>
              <a:cs typeface="Times New Roman" pitchFamily="18" charset="0"/>
            </a:endParaRP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46</a:t>
            </a:fld>
            <a:endParaRPr lang="zh-CN" altLang="en-US" dirty="0"/>
          </a:p>
        </p:txBody>
      </p:sp>
    </p:spTree>
    <p:extLst>
      <p:ext uri="{BB962C8B-B14F-4D97-AF65-F5344CB8AC3E}">
        <p14:creationId xmlns:p14="http://schemas.microsoft.com/office/powerpoint/2010/main" val="134903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animBg="1"/>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332656"/>
            <a:ext cx="7213674"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600" b="1" dirty="0">
                <a:solidFill>
                  <a:srgbClr val="7030A0"/>
                </a:solidFill>
                <a:latin typeface="宋体" pitchFamily="2" charset="-122"/>
                <a:ea typeface="+mj-ea"/>
                <a:cs typeface="+mj-cs"/>
              </a:rPr>
              <a:t>§4.7 keep</a:t>
            </a:r>
            <a:r>
              <a:rPr lang="zh-CN" altLang="en-US" sz="3600" b="1" dirty="0">
                <a:solidFill>
                  <a:srgbClr val="7030A0"/>
                </a:solidFill>
                <a:latin typeface="宋体" pitchFamily="2" charset="-122"/>
                <a:ea typeface="+mj-ea"/>
                <a:cs typeface="+mj-cs"/>
              </a:rPr>
              <a:t>属性应用      </a:t>
            </a:r>
          </a:p>
        </p:txBody>
      </p:sp>
      <p:sp>
        <p:nvSpPr>
          <p:cNvPr id="5" name="Text Box 9"/>
          <p:cNvSpPr txBox="1">
            <a:spLocks noChangeArrowheads="1"/>
          </p:cNvSpPr>
          <p:nvPr/>
        </p:nvSpPr>
        <p:spPr bwMode="auto">
          <a:xfrm>
            <a:off x="971600" y="1859920"/>
            <a:ext cx="8064896" cy="1785104"/>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lnSpc>
                <a:spcPct val="110000"/>
              </a:lnSpc>
              <a:spcAft>
                <a:spcPct val="0"/>
              </a:spcAft>
            </a:pPr>
            <a:r>
              <a:rPr kumimoji="1" lang="en-US" altLang="zh-CN" sz="2000" b="1" dirty="0">
                <a:solidFill>
                  <a:srgbClr val="000000"/>
                </a:solidFill>
                <a:latin typeface="Times New Roman" pitchFamily="18" charset="0"/>
                <a:cs typeface="Times New Roman" pitchFamily="18" charset="0"/>
              </a:rPr>
              <a:t>module  </a:t>
            </a:r>
            <a:r>
              <a:rPr kumimoji="1" lang="en-US" altLang="zh-CN" sz="2000" b="1" dirty="0" err="1">
                <a:solidFill>
                  <a:srgbClr val="000000"/>
                </a:solidFill>
                <a:latin typeface="Times New Roman" pitchFamily="18" charset="0"/>
                <a:cs typeface="Times New Roman" pitchFamily="18" charset="0"/>
              </a:rPr>
              <a:t>f_adder</a:t>
            </a:r>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ain</a:t>
            </a:r>
            <a:r>
              <a:rPr kumimoji="1" lang="en-US" altLang="zh-CN" sz="2000" b="1" dirty="0">
                <a:solidFill>
                  <a:srgbClr val="000000"/>
                </a:solidFill>
                <a:latin typeface="Times New Roman" pitchFamily="18" charset="0"/>
                <a:cs typeface="Times New Roman" pitchFamily="18" charset="0"/>
              </a:rPr>
              <a:t>, bin, </a:t>
            </a:r>
            <a:r>
              <a:rPr kumimoji="1" lang="en-US" altLang="zh-CN" sz="2000" b="1" dirty="0" err="1">
                <a:solidFill>
                  <a:srgbClr val="000000"/>
                </a:solidFill>
                <a:latin typeface="Times New Roman" pitchFamily="18" charset="0"/>
                <a:cs typeface="Times New Roman" pitchFamily="18" charset="0"/>
              </a:rPr>
              <a:t>cin</a:t>
            </a:r>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cout</a:t>
            </a:r>
            <a:r>
              <a:rPr kumimoji="1" lang="en-US" altLang="zh-CN" sz="2000" b="1" dirty="0">
                <a:solidFill>
                  <a:srgbClr val="000000"/>
                </a:solidFill>
                <a:latin typeface="Times New Roman" pitchFamily="18" charset="0"/>
                <a:cs typeface="Times New Roman" pitchFamily="18" charset="0"/>
              </a:rPr>
              <a:t>, sum);</a:t>
            </a:r>
          </a:p>
          <a:p>
            <a:pPr eaLnBrk="0" fontAlgn="base" hangingPunct="0">
              <a:lnSpc>
                <a:spcPct val="110000"/>
              </a:lnSpc>
              <a:spcAft>
                <a:spcPct val="0"/>
              </a:spcAft>
            </a:pPr>
            <a:r>
              <a:rPr kumimoji="1" lang="en-US" altLang="zh-CN" sz="2000" b="1" dirty="0">
                <a:solidFill>
                  <a:srgbClr val="000000"/>
                </a:solidFill>
                <a:latin typeface="Times New Roman" pitchFamily="18" charset="0"/>
                <a:cs typeface="Times New Roman" pitchFamily="18" charset="0"/>
              </a:rPr>
              <a:t>    output </a:t>
            </a:r>
            <a:r>
              <a:rPr kumimoji="1" lang="en-US" altLang="zh-CN" sz="2000" b="1" dirty="0" err="1">
                <a:solidFill>
                  <a:srgbClr val="000000"/>
                </a:solidFill>
                <a:latin typeface="Times New Roman" pitchFamily="18" charset="0"/>
                <a:cs typeface="Times New Roman" pitchFamily="18" charset="0"/>
              </a:rPr>
              <a:t>cout</a:t>
            </a:r>
            <a:r>
              <a:rPr kumimoji="1" lang="en-US" altLang="zh-CN" sz="2000" b="1" dirty="0">
                <a:solidFill>
                  <a:srgbClr val="000000"/>
                </a:solidFill>
                <a:latin typeface="Times New Roman" pitchFamily="18" charset="0"/>
                <a:cs typeface="Times New Roman" pitchFamily="18" charset="0"/>
              </a:rPr>
              <a:t>, sum;    input </a:t>
            </a:r>
            <a:r>
              <a:rPr kumimoji="1" lang="en-US" altLang="zh-CN" sz="2000" b="1" dirty="0" err="1">
                <a:solidFill>
                  <a:srgbClr val="000000"/>
                </a:solidFill>
                <a:latin typeface="Times New Roman" pitchFamily="18" charset="0"/>
                <a:cs typeface="Times New Roman" pitchFamily="18" charset="0"/>
              </a:rPr>
              <a:t>ain</a:t>
            </a:r>
            <a:r>
              <a:rPr kumimoji="1" lang="en-US" altLang="zh-CN" sz="2000" b="1" dirty="0">
                <a:solidFill>
                  <a:srgbClr val="000000"/>
                </a:solidFill>
                <a:latin typeface="Times New Roman" pitchFamily="18" charset="0"/>
                <a:cs typeface="Times New Roman" pitchFamily="18" charset="0"/>
              </a:rPr>
              <a:t>, bin, </a:t>
            </a:r>
            <a:r>
              <a:rPr kumimoji="1" lang="en-US" altLang="zh-CN" sz="2000" b="1" dirty="0" err="1">
                <a:solidFill>
                  <a:srgbClr val="000000"/>
                </a:solidFill>
                <a:latin typeface="Times New Roman" pitchFamily="18" charset="0"/>
                <a:cs typeface="Times New Roman" pitchFamily="18" charset="0"/>
              </a:rPr>
              <a:t>cin</a:t>
            </a:r>
            <a:r>
              <a:rPr kumimoji="1" lang="en-US" altLang="zh-CN" sz="2000" b="1" dirty="0">
                <a:solidFill>
                  <a:srgbClr val="000000"/>
                </a:solidFill>
                <a:latin typeface="Times New Roman" pitchFamily="18" charset="0"/>
                <a:cs typeface="Times New Roman" pitchFamily="18" charset="0"/>
              </a:rPr>
              <a:t>;    </a:t>
            </a:r>
          </a:p>
          <a:p>
            <a:pPr eaLnBrk="0" hangingPunct="0">
              <a:lnSpc>
                <a:spcPct val="110000"/>
              </a:lnSpc>
            </a:pPr>
            <a:r>
              <a:rPr kumimoji="1" lang="en-US" altLang="zh-CN" sz="2000" b="1" dirty="0">
                <a:solidFill>
                  <a:srgbClr val="FF0000"/>
                </a:solidFill>
                <a:latin typeface="Times New Roman" pitchFamily="18" charset="0"/>
                <a:cs typeface="Times New Roman" pitchFamily="18" charset="0"/>
              </a:rPr>
              <a:t>    (*synthesis, keep*)  wire net1; </a:t>
            </a:r>
          </a:p>
          <a:p>
            <a:pPr eaLnBrk="0" hangingPunct="0">
              <a:lnSpc>
                <a:spcPct val="110000"/>
              </a:lnSpc>
            </a:pPr>
            <a:r>
              <a:rPr kumimoji="1" lang="en-US" altLang="zh-CN" sz="2000" b="1" dirty="0">
                <a:solidFill>
                  <a:srgbClr val="000000"/>
                </a:solidFill>
                <a:latin typeface="Times New Roman" pitchFamily="18" charset="0"/>
                <a:cs typeface="Times New Roman" pitchFamily="18" charset="0"/>
              </a:rPr>
              <a:t>    wire  net2, net3;</a:t>
            </a:r>
          </a:p>
          <a:p>
            <a:pPr eaLnBrk="0" hangingPunct="0">
              <a:lnSpc>
                <a:spcPct val="110000"/>
              </a:lnSpc>
            </a:pPr>
            <a:r>
              <a:rPr kumimoji="1" lang="en-US" altLang="zh-CN" sz="2000" b="1" dirty="0">
                <a:solidFill>
                  <a:srgbClr val="000000"/>
                </a:solidFill>
                <a:latin typeface="Times New Roman" pitchFamily="18" charset="0"/>
                <a:cs typeface="Times New Roman" pitchFamily="18" charset="0"/>
              </a:rPr>
              <a:t>	…//</a:t>
            </a:r>
            <a:r>
              <a:rPr kumimoji="1" lang="zh-CN" altLang="en-US" sz="2000" b="1" dirty="0">
                <a:solidFill>
                  <a:srgbClr val="000000"/>
                </a:solidFill>
                <a:latin typeface="Times New Roman" pitchFamily="18" charset="0"/>
                <a:cs typeface="Times New Roman" pitchFamily="18" charset="0"/>
              </a:rPr>
              <a:t>其余部分同例</a:t>
            </a:r>
            <a:r>
              <a:rPr kumimoji="1" lang="en-US" altLang="zh-CN" sz="2000" b="1" dirty="0">
                <a:solidFill>
                  <a:srgbClr val="000000"/>
                </a:solidFill>
                <a:latin typeface="Times New Roman" pitchFamily="18" charset="0"/>
                <a:cs typeface="Times New Roman" pitchFamily="18" charset="0"/>
              </a:rPr>
              <a:t>3-6</a:t>
            </a:r>
          </a:p>
        </p:txBody>
      </p:sp>
      <p:sp>
        <p:nvSpPr>
          <p:cNvPr id="6" name="Text Box 9"/>
          <p:cNvSpPr txBox="1">
            <a:spLocks noChangeArrowheads="1"/>
          </p:cNvSpPr>
          <p:nvPr/>
        </p:nvSpPr>
        <p:spPr bwMode="auto">
          <a:xfrm>
            <a:off x="1148846" y="1211848"/>
            <a:ext cx="75996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4-3</a:t>
            </a:r>
            <a:r>
              <a:rPr kumimoji="1" lang="zh-CN" altLang="en-US" sz="2400" b="1" dirty="0">
                <a:solidFill>
                  <a:srgbClr val="F79646">
                    <a:lumMod val="50000"/>
                  </a:srgbClr>
                </a:solidFill>
                <a:latin typeface="Times New Roman" pitchFamily="18" charset="0"/>
                <a:cs typeface="Times New Roman" pitchFamily="18" charset="0"/>
              </a:rPr>
              <a:t>：改写例</a:t>
            </a:r>
            <a:r>
              <a:rPr kumimoji="1" lang="en-US" altLang="zh-CN" sz="2400" b="1" dirty="0">
                <a:solidFill>
                  <a:srgbClr val="F79646">
                    <a:lumMod val="50000"/>
                  </a:srgbClr>
                </a:solidFill>
                <a:latin typeface="Times New Roman" pitchFamily="18" charset="0"/>
                <a:cs typeface="Times New Roman" pitchFamily="18" charset="0"/>
              </a:rPr>
              <a:t>3-6</a:t>
            </a:r>
            <a:r>
              <a:rPr kumimoji="1" lang="zh-CN" altLang="en-US" sz="2400" b="1" dirty="0">
                <a:solidFill>
                  <a:srgbClr val="F79646">
                    <a:lumMod val="50000"/>
                  </a:srgbClr>
                </a:solidFill>
                <a:latin typeface="Times New Roman" pitchFamily="18" charset="0"/>
                <a:cs typeface="Times New Roman" pitchFamily="18" charset="0"/>
              </a:rPr>
              <a:t>，用</a:t>
            </a:r>
            <a:r>
              <a:rPr kumimoji="1" lang="en-US" altLang="zh-CN" sz="2400" b="1" dirty="0">
                <a:solidFill>
                  <a:srgbClr val="F79646">
                    <a:lumMod val="50000"/>
                  </a:srgbClr>
                </a:solidFill>
                <a:latin typeface="Times New Roman" pitchFamily="18" charset="0"/>
                <a:cs typeface="Times New Roman" pitchFamily="18" charset="0"/>
              </a:rPr>
              <a:t>keep</a:t>
            </a:r>
            <a:r>
              <a:rPr kumimoji="1" lang="zh-CN" altLang="en-US" sz="2400" b="1" dirty="0">
                <a:solidFill>
                  <a:srgbClr val="F79646">
                    <a:lumMod val="50000"/>
                  </a:srgbClr>
                </a:solidFill>
                <a:latin typeface="Times New Roman" pitchFamily="18" charset="0"/>
                <a:cs typeface="Times New Roman" pitchFamily="18" charset="0"/>
              </a:rPr>
              <a:t>属性对</a:t>
            </a:r>
            <a:r>
              <a:rPr kumimoji="1" lang="en-US" altLang="zh-CN" sz="2400" b="1" dirty="0">
                <a:solidFill>
                  <a:srgbClr val="F79646">
                    <a:lumMod val="50000"/>
                  </a:srgbClr>
                </a:solidFill>
                <a:latin typeface="Times New Roman" pitchFamily="18" charset="0"/>
                <a:cs typeface="Times New Roman" pitchFamily="18" charset="0"/>
              </a:rPr>
              <a:t>net1</a:t>
            </a:r>
            <a:r>
              <a:rPr kumimoji="1" lang="zh-CN" altLang="en-US" sz="2400" b="1" dirty="0">
                <a:solidFill>
                  <a:srgbClr val="F79646">
                    <a:lumMod val="50000"/>
                  </a:srgbClr>
                </a:solidFill>
                <a:latin typeface="Times New Roman" pitchFamily="18" charset="0"/>
                <a:cs typeface="Times New Roman" pitchFamily="18" charset="0"/>
              </a:rPr>
              <a:t>定义</a:t>
            </a: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7" name="矩形 6"/>
          <p:cNvSpPr>
            <a:spLocks noChangeArrowheads="1"/>
          </p:cNvSpPr>
          <p:nvPr/>
        </p:nvSpPr>
        <p:spPr bwMode="auto">
          <a:xfrm>
            <a:off x="1187624" y="3933056"/>
            <a:ext cx="7560840" cy="806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用</a:t>
            </a:r>
            <a:r>
              <a:rPr lang="en-US" altLang="zh-CN" sz="2200" b="1" dirty="0">
                <a:latin typeface="Times New Roman" pitchFamily="18" charset="0"/>
                <a:cs typeface="Times New Roman" pitchFamily="18" charset="0"/>
              </a:rPr>
              <a:t>keep</a:t>
            </a:r>
            <a:r>
              <a:rPr lang="zh-CN" altLang="en-US" sz="2200" b="1" dirty="0">
                <a:latin typeface="Times New Roman" pitchFamily="18" charset="0"/>
                <a:cs typeface="Times New Roman" pitchFamily="18" charset="0"/>
              </a:rPr>
              <a:t>属性语句规定</a:t>
            </a:r>
            <a:r>
              <a:rPr lang="en-US" altLang="zh-CN" sz="2200" b="1" dirty="0">
                <a:latin typeface="Times New Roman" pitchFamily="18" charset="0"/>
                <a:cs typeface="Times New Roman" pitchFamily="18" charset="0"/>
              </a:rPr>
              <a:t>net1</a:t>
            </a:r>
            <a:r>
              <a:rPr lang="zh-CN" altLang="en-US" sz="2200" b="1" dirty="0">
                <a:latin typeface="Times New Roman" pitchFamily="18" charset="0"/>
                <a:cs typeface="Times New Roman" pitchFamily="18" charset="0"/>
              </a:rPr>
              <a:t>为测试端口。告诉综合器保留</a:t>
            </a:r>
            <a:r>
              <a:rPr lang="en-US" altLang="zh-CN" sz="2200" b="1" dirty="0">
                <a:latin typeface="Times New Roman" pitchFamily="18" charset="0"/>
                <a:cs typeface="Times New Roman" pitchFamily="18" charset="0"/>
              </a:rPr>
              <a:t>net1</a:t>
            </a:r>
            <a:r>
              <a:rPr lang="zh-CN" altLang="en-US" sz="2200" b="1" dirty="0">
                <a:latin typeface="Times New Roman" pitchFamily="18" charset="0"/>
                <a:cs typeface="Times New Roman" pitchFamily="18" charset="0"/>
              </a:rPr>
              <a:t>信号。</a:t>
            </a:r>
            <a:endParaRPr lang="en-US" altLang="zh-CN" sz="2200" b="1" dirty="0">
              <a:latin typeface="Times New Roman" pitchFamily="18" charset="0"/>
              <a:cs typeface="Times New Roman" pitchFamily="18" charset="0"/>
            </a:endParaRP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47</a:t>
            </a:fld>
            <a:endParaRPr lang="zh-CN" altLang="en-US" dirty="0"/>
          </a:p>
        </p:txBody>
      </p:sp>
    </p:spTree>
    <p:extLst>
      <p:ext uri="{BB962C8B-B14F-4D97-AF65-F5344CB8AC3E}">
        <p14:creationId xmlns:p14="http://schemas.microsoft.com/office/powerpoint/2010/main" val="31837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188640"/>
            <a:ext cx="7213674"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600" b="1" dirty="0">
                <a:solidFill>
                  <a:srgbClr val="7030A0"/>
                </a:solidFill>
                <a:latin typeface="宋体" pitchFamily="2" charset="-122"/>
                <a:ea typeface="+mj-ea"/>
                <a:cs typeface="+mj-cs"/>
              </a:rPr>
              <a:t>§4.7 keep</a:t>
            </a:r>
            <a:r>
              <a:rPr lang="zh-CN" altLang="en-US" sz="3600" b="1" dirty="0">
                <a:solidFill>
                  <a:srgbClr val="7030A0"/>
                </a:solidFill>
                <a:latin typeface="宋体" pitchFamily="2" charset="-122"/>
                <a:ea typeface="+mj-ea"/>
                <a:cs typeface="+mj-cs"/>
              </a:rPr>
              <a:t>属性应用      </a:t>
            </a:r>
          </a:p>
        </p:txBody>
      </p:sp>
      <p:sp>
        <p:nvSpPr>
          <p:cNvPr id="7" name="矩形 6"/>
          <p:cNvSpPr>
            <a:spLocks noChangeArrowheads="1"/>
          </p:cNvSpPr>
          <p:nvPr/>
        </p:nvSpPr>
        <p:spPr bwMode="auto">
          <a:xfrm>
            <a:off x="1187624" y="980728"/>
            <a:ext cx="7560840" cy="158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全程编译后，仿真激励文件编辑中，打开信号节点查询窗口（</a:t>
            </a:r>
            <a:r>
              <a:rPr lang="en-US" altLang="zh-CN" sz="2200" b="1" dirty="0" err="1">
                <a:latin typeface="Times New Roman" pitchFamily="18" charset="0"/>
                <a:cs typeface="Times New Roman" pitchFamily="18" charset="0"/>
              </a:rPr>
              <a:t>View→Utility</a:t>
            </a:r>
            <a:r>
              <a:rPr lang="en-US" altLang="zh-CN" sz="2200" b="1" dirty="0">
                <a:latin typeface="Times New Roman" pitchFamily="18" charset="0"/>
                <a:cs typeface="Times New Roman" pitchFamily="18" charset="0"/>
              </a:rPr>
              <a:t> </a:t>
            </a:r>
            <a:r>
              <a:rPr lang="en-US" altLang="zh-CN" sz="2200" b="1" dirty="0" err="1">
                <a:latin typeface="Times New Roman" pitchFamily="18" charset="0"/>
                <a:cs typeface="Times New Roman" pitchFamily="18" charset="0"/>
              </a:rPr>
              <a:t>Windows→Node</a:t>
            </a:r>
            <a:r>
              <a:rPr lang="en-US" altLang="zh-CN" sz="2200" b="1" dirty="0">
                <a:latin typeface="Times New Roman" pitchFamily="18" charset="0"/>
                <a:cs typeface="Times New Roman" pitchFamily="18" charset="0"/>
              </a:rPr>
              <a:t> Finder</a:t>
            </a:r>
            <a:r>
              <a:rPr lang="zh-CN" altLang="en-US" sz="2200" b="1" dirty="0">
                <a:latin typeface="Times New Roman" pitchFamily="18" charset="0"/>
                <a:cs typeface="Times New Roman" pitchFamily="18" charset="0"/>
              </a:rPr>
              <a:t>），在</a:t>
            </a:r>
            <a:r>
              <a:rPr lang="en-US" altLang="zh-CN" sz="2200" b="1" dirty="0">
                <a:latin typeface="Times New Roman" pitchFamily="18" charset="0"/>
                <a:cs typeface="Times New Roman" pitchFamily="18" charset="0"/>
              </a:rPr>
              <a:t>Filter</a:t>
            </a:r>
            <a:r>
              <a:rPr lang="zh-CN" altLang="en-US" sz="2200" b="1" dirty="0">
                <a:latin typeface="Times New Roman" pitchFamily="18" charset="0"/>
                <a:cs typeface="Times New Roman" pitchFamily="18" charset="0"/>
              </a:rPr>
              <a:t>栏选</a:t>
            </a:r>
            <a:r>
              <a:rPr lang="en-US" altLang="zh-CN" sz="2200" b="1" dirty="0" err="1">
                <a:latin typeface="Times New Roman" pitchFamily="18" charset="0"/>
                <a:cs typeface="Times New Roman" pitchFamily="18" charset="0"/>
              </a:rPr>
              <a:t>Pin:all</a:t>
            </a:r>
            <a:r>
              <a:rPr lang="zh-CN" altLang="en-US" sz="2200" b="1" dirty="0">
                <a:latin typeface="Times New Roman" pitchFamily="18" charset="0"/>
                <a:cs typeface="Times New Roman" pitchFamily="18" charset="0"/>
              </a:rPr>
              <a:t>，按</a:t>
            </a:r>
            <a:r>
              <a:rPr lang="en-US" altLang="zh-CN" sz="2200" b="1" dirty="0">
                <a:latin typeface="Times New Roman" pitchFamily="18" charset="0"/>
                <a:cs typeface="Times New Roman" pitchFamily="18" charset="0"/>
              </a:rPr>
              <a:t>list</a:t>
            </a:r>
            <a:r>
              <a:rPr lang="zh-CN" altLang="en-US" sz="2200" b="1" dirty="0">
                <a:latin typeface="Times New Roman" pitchFamily="18" charset="0"/>
                <a:cs typeface="Times New Roman" pitchFamily="18" charset="0"/>
              </a:rPr>
              <a:t>，向</a:t>
            </a:r>
            <a:r>
              <a:rPr lang="en-US" altLang="zh-CN" sz="2200" b="1" dirty="0" err="1">
                <a:latin typeface="Times New Roman" pitchFamily="18" charset="0"/>
                <a:cs typeface="Times New Roman" pitchFamily="18" charset="0"/>
              </a:rPr>
              <a:t>vwf</a:t>
            </a:r>
            <a:r>
              <a:rPr lang="zh-CN" altLang="en-US" sz="2200" b="1" dirty="0">
                <a:latin typeface="Times New Roman" pitchFamily="18" charset="0"/>
                <a:cs typeface="Times New Roman" pitchFamily="18" charset="0"/>
              </a:rPr>
              <a:t>文件窗拖入所有需要的端口信号（</a:t>
            </a:r>
            <a:r>
              <a:rPr lang="en-US" altLang="zh-CN" sz="2200" b="1" dirty="0" err="1">
                <a:latin typeface="Times New Roman" pitchFamily="18" charset="0"/>
                <a:cs typeface="Times New Roman" pitchFamily="18" charset="0"/>
              </a:rPr>
              <a:t>ain,bin,cin,cout,sum</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p:txBody>
      </p:sp>
      <p:pic>
        <p:nvPicPr>
          <p:cNvPr id="9"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t="-1" b="60511"/>
          <a:stretch/>
        </p:blipFill>
        <p:spPr bwMode="auto">
          <a:xfrm>
            <a:off x="1115616" y="2708920"/>
            <a:ext cx="7948694" cy="1794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4534818" y="3140968"/>
            <a:ext cx="1584176"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591917" y="3168588"/>
            <a:ext cx="543301" cy="2604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a:stCxn id="10" idx="3"/>
          </p:cNvCxnSpPr>
          <p:nvPr/>
        </p:nvCxnSpPr>
        <p:spPr>
          <a:xfrm>
            <a:off x="6118994" y="3320988"/>
            <a:ext cx="14401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12" idx="2"/>
          </p:cNvCxnSpPr>
          <p:nvPr/>
        </p:nvCxnSpPr>
        <p:spPr>
          <a:xfrm flipH="1">
            <a:off x="7380312" y="3429000"/>
            <a:ext cx="483256" cy="6480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48</a:t>
            </a:fld>
            <a:endParaRPr lang="zh-CN" altLang="en-US" dirty="0"/>
          </a:p>
        </p:txBody>
      </p:sp>
    </p:spTree>
    <p:extLst>
      <p:ext uri="{BB962C8B-B14F-4D97-AF65-F5344CB8AC3E}">
        <p14:creationId xmlns:p14="http://schemas.microsoft.com/office/powerpoint/2010/main" val="182506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2000"/>
                                        <p:tgtEl>
                                          <p:spTgt spid="10"/>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par>
                          <p:cTn id="21" fill="hold">
                            <p:stCondLst>
                              <p:cond delay="2500"/>
                            </p:stCondLst>
                            <p:childTnLst>
                              <p:par>
                                <p:cTn id="22" presetID="21" presetClass="entr" presetSubtype="1"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heel(1)">
                                      <p:cBhvr>
                                        <p:cTn id="24" dur="2000"/>
                                        <p:tgtEl>
                                          <p:spTgt spid="12"/>
                                        </p:tgtEl>
                                      </p:cBhvr>
                                    </p:animEffect>
                                  </p:childTnLst>
                                </p:cTn>
                              </p:par>
                            </p:childTnLst>
                          </p:cTn>
                        </p:par>
                        <p:par>
                          <p:cTn id="25" fill="hold">
                            <p:stCondLst>
                              <p:cond delay="4500"/>
                            </p:stCondLst>
                            <p:childTnLst>
                              <p:par>
                                <p:cTn id="26" presetID="22" presetClass="entr" presetSubtype="1"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up)">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188640"/>
            <a:ext cx="7213674"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600" b="1" dirty="0">
                <a:solidFill>
                  <a:srgbClr val="7030A0"/>
                </a:solidFill>
                <a:latin typeface="宋体" pitchFamily="2" charset="-122"/>
                <a:ea typeface="+mj-ea"/>
                <a:cs typeface="+mj-cs"/>
              </a:rPr>
              <a:t>§4.7 keep</a:t>
            </a:r>
            <a:r>
              <a:rPr lang="zh-CN" altLang="en-US" sz="3600" b="1" dirty="0">
                <a:solidFill>
                  <a:srgbClr val="7030A0"/>
                </a:solidFill>
                <a:latin typeface="宋体" pitchFamily="2" charset="-122"/>
                <a:ea typeface="+mj-ea"/>
                <a:cs typeface="+mj-cs"/>
              </a:rPr>
              <a:t>属性应用      </a:t>
            </a:r>
          </a:p>
        </p:txBody>
      </p:sp>
      <p:sp>
        <p:nvSpPr>
          <p:cNvPr id="7" name="矩形 6"/>
          <p:cNvSpPr>
            <a:spLocks noChangeArrowheads="1"/>
          </p:cNvSpPr>
          <p:nvPr/>
        </p:nvSpPr>
        <p:spPr bwMode="auto">
          <a:xfrm>
            <a:off x="1187624" y="980728"/>
            <a:ext cx="7560840"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再于</a:t>
            </a:r>
            <a:r>
              <a:rPr lang="en-US" altLang="zh-CN" sz="2200" b="1" dirty="0">
                <a:latin typeface="Times New Roman" pitchFamily="18" charset="0"/>
                <a:cs typeface="Times New Roman" pitchFamily="18" charset="0"/>
              </a:rPr>
              <a:t>Filter</a:t>
            </a:r>
            <a:r>
              <a:rPr lang="zh-CN" altLang="en-US" sz="2200" b="1" dirty="0">
                <a:latin typeface="Times New Roman" pitchFamily="18" charset="0"/>
                <a:cs typeface="Times New Roman" pitchFamily="18" charset="0"/>
              </a:rPr>
              <a:t>栏选择</a:t>
            </a:r>
            <a:r>
              <a:rPr lang="en-US" altLang="zh-CN" sz="2200" b="1" dirty="0" err="1">
                <a:latin typeface="Times New Roman" pitchFamily="18" charset="0"/>
                <a:cs typeface="Times New Roman" pitchFamily="18" charset="0"/>
              </a:rPr>
              <a:t>SignalProbe</a:t>
            </a:r>
            <a:r>
              <a:rPr lang="zh-CN" altLang="en-US" sz="2200" b="1" dirty="0">
                <a:latin typeface="Times New Roman" pitchFamily="18" charset="0"/>
                <a:cs typeface="Times New Roman" pitchFamily="18" charset="0"/>
              </a:rPr>
              <a:t>，按</a:t>
            </a:r>
            <a:r>
              <a:rPr lang="en-US" altLang="zh-CN" sz="2200" b="1" dirty="0">
                <a:latin typeface="Times New Roman" pitchFamily="18" charset="0"/>
                <a:cs typeface="Times New Roman" pitchFamily="18" charset="0"/>
              </a:rPr>
              <a:t>List</a:t>
            </a:r>
            <a:r>
              <a:rPr lang="zh-CN" altLang="en-US" sz="2200" b="1" dirty="0">
                <a:latin typeface="Times New Roman" pitchFamily="18" charset="0"/>
                <a:cs typeface="Times New Roman" pitchFamily="18" charset="0"/>
              </a:rPr>
              <a:t>，出现</a:t>
            </a:r>
            <a:r>
              <a:rPr lang="en-US" altLang="zh-CN" sz="2200" b="1" dirty="0">
                <a:latin typeface="Times New Roman" pitchFamily="18" charset="0"/>
                <a:cs typeface="Times New Roman" pitchFamily="18" charset="0"/>
              </a:rPr>
              <a:t>net1</a:t>
            </a:r>
            <a:r>
              <a:rPr lang="zh-CN" altLang="en-US" sz="2200" b="1" dirty="0">
                <a:latin typeface="Times New Roman" pitchFamily="18" charset="0"/>
                <a:cs typeface="Times New Roman" pitchFamily="18" charset="0"/>
              </a:rPr>
              <a:t>，将其拖入</a:t>
            </a:r>
            <a:r>
              <a:rPr lang="en-US" altLang="zh-CN" sz="2200" b="1" dirty="0" err="1">
                <a:latin typeface="Times New Roman" pitchFamily="18" charset="0"/>
                <a:cs typeface="Times New Roman" pitchFamily="18" charset="0"/>
              </a:rPr>
              <a:t>vwf</a:t>
            </a:r>
            <a:r>
              <a:rPr lang="zh-CN" altLang="en-US" sz="2200" b="1" dirty="0">
                <a:latin typeface="Times New Roman" pitchFamily="18" charset="0"/>
                <a:cs typeface="Times New Roman" pitchFamily="18" charset="0"/>
              </a:rPr>
              <a:t>仿真激励编辑窗中。</a:t>
            </a:r>
            <a:endParaRPr lang="en-US" altLang="zh-CN" sz="2200" b="1" dirty="0">
              <a:latin typeface="Times New Roman" pitchFamily="18" charset="0"/>
              <a:cs typeface="Times New Roman" pitchFamily="18" charset="0"/>
            </a:endParaRPr>
          </a:p>
        </p:txBody>
      </p:sp>
      <p:pic>
        <p:nvPicPr>
          <p:cNvPr id="16"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b="20225"/>
          <a:stretch/>
        </p:blipFill>
        <p:spPr bwMode="auto">
          <a:xfrm>
            <a:off x="1520358" y="1844824"/>
            <a:ext cx="7228105" cy="2131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矩形 16"/>
          <p:cNvSpPr/>
          <p:nvPr/>
        </p:nvSpPr>
        <p:spPr>
          <a:xfrm>
            <a:off x="3708000" y="2376000"/>
            <a:ext cx="1656000"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308304" y="2348880"/>
            <a:ext cx="648000" cy="28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444208" y="3573015"/>
            <a:ext cx="720080" cy="25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p:nvPr/>
        </p:nvCxnSpPr>
        <p:spPr>
          <a:xfrm>
            <a:off x="5491722" y="2528900"/>
            <a:ext cx="14401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p:nvPr/>
        </p:nvCxnSpPr>
        <p:spPr>
          <a:xfrm flipH="1">
            <a:off x="7084089" y="2636912"/>
            <a:ext cx="152207" cy="9361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矩形 22"/>
          <p:cNvSpPr>
            <a:spLocks noChangeArrowheads="1"/>
          </p:cNvSpPr>
          <p:nvPr/>
        </p:nvSpPr>
        <p:spPr bwMode="auto">
          <a:xfrm>
            <a:off x="1187624" y="4536064"/>
            <a:ext cx="4176376"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启动仿真处理后得到波形图，可观察到</a:t>
            </a:r>
            <a:r>
              <a:rPr lang="en-US" altLang="zh-CN" sz="2200" b="1" dirty="0">
                <a:latin typeface="Times New Roman" pitchFamily="18" charset="0"/>
                <a:cs typeface="Times New Roman" pitchFamily="18" charset="0"/>
              </a:rPr>
              <a:t>net1</a:t>
            </a:r>
            <a:r>
              <a:rPr lang="zh-CN" altLang="en-US" sz="2200" b="1" dirty="0">
                <a:latin typeface="Times New Roman" pitchFamily="18" charset="0"/>
                <a:cs typeface="Times New Roman" pitchFamily="18" charset="0"/>
              </a:rPr>
              <a:t>的电平变化情况。</a:t>
            </a:r>
            <a:endParaRPr lang="en-US" altLang="zh-CN" sz="2200" b="1" dirty="0">
              <a:latin typeface="Times New Roman" pitchFamily="18" charset="0"/>
              <a:cs typeface="Times New Roman" pitchFamily="18" charset="0"/>
            </a:endParaRPr>
          </a:p>
        </p:txBody>
      </p:sp>
      <p:pic>
        <p:nvPicPr>
          <p:cNvPr id="22" name="Picture 8"/>
          <p:cNvPicPr>
            <a:picLocks noChangeAspect="1" noChangeArrowheads="1"/>
          </p:cNvPicPr>
          <p:nvPr/>
        </p:nvPicPr>
        <p:blipFill rotWithShape="1">
          <a:blip r:embed="rId4">
            <a:extLst>
              <a:ext uri="{28A0092B-C50C-407E-A947-70E740481C1C}">
                <a14:useLocalDpi xmlns:a14="http://schemas.microsoft.com/office/drawing/2010/main" val="0"/>
              </a:ext>
            </a:extLst>
          </a:blip>
          <a:srcRect b="18927"/>
          <a:stretch/>
        </p:blipFill>
        <p:spPr bwMode="auto">
          <a:xfrm>
            <a:off x="5364000" y="4346882"/>
            <a:ext cx="3168440" cy="1949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椭圆 2"/>
          <p:cNvSpPr/>
          <p:nvPr/>
        </p:nvSpPr>
        <p:spPr>
          <a:xfrm>
            <a:off x="5364000" y="5877272"/>
            <a:ext cx="504144" cy="418703"/>
          </a:xfrm>
          <a:prstGeom prst="ellipse">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49</a:t>
            </a:fld>
            <a:endParaRPr lang="zh-CN" altLang="en-US" dirty="0"/>
          </a:p>
        </p:txBody>
      </p:sp>
    </p:spTree>
    <p:extLst>
      <p:ext uri="{BB962C8B-B14F-4D97-AF65-F5344CB8AC3E}">
        <p14:creationId xmlns:p14="http://schemas.microsoft.com/office/powerpoint/2010/main" val="163960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1)">
                                      <p:cBhvr>
                                        <p:cTn id="12" dur="2000"/>
                                        <p:tgtEl>
                                          <p:spTgt spid="17"/>
                                        </p:tgtEl>
                                      </p:cBhvr>
                                    </p:animEffect>
                                  </p:childTnLst>
                                </p:cTn>
                              </p:par>
                            </p:childTnLst>
                          </p:cTn>
                        </p:par>
                        <p:par>
                          <p:cTn id="13" fill="hold">
                            <p:stCondLst>
                              <p:cond delay="2000"/>
                            </p:stCondLst>
                            <p:childTnLst>
                              <p:par>
                                <p:cTn id="14" presetID="22" presetClass="entr" presetSubtype="8"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par>
                          <p:cTn id="17" fill="hold">
                            <p:stCondLst>
                              <p:cond delay="2500"/>
                            </p:stCondLst>
                            <p:childTnLst>
                              <p:par>
                                <p:cTn id="18" presetID="21" presetClass="entr" presetSubtype="1"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heel(1)">
                                      <p:cBhvr>
                                        <p:cTn id="20" dur="2000"/>
                                        <p:tgtEl>
                                          <p:spTgt spid="18"/>
                                        </p:tgtEl>
                                      </p:cBhvr>
                                    </p:animEffect>
                                  </p:childTnLst>
                                </p:cTn>
                              </p:par>
                            </p:childTnLst>
                          </p:cTn>
                        </p:par>
                        <p:par>
                          <p:cTn id="21" fill="hold">
                            <p:stCondLst>
                              <p:cond delay="4500"/>
                            </p:stCondLst>
                            <p:childTnLst>
                              <p:par>
                                <p:cTn id="22" presetID="22" presetClass="entr" presetSubtype="1"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up)">
                                      <p:cBhvr>
                                        <p:cTn id="24" dur="500"/>
                                        <p:tgtEl>
                                          <p:spTgt spid="21"/>
                                        </p:tgtEl>
                                      </p:cBhvr>
                                    </p:animEffect>
                                  </p:childTnLst>
                                </p:cTn>
                              </p:par>
                            </p:childTnLst>
                          </p:cTn>
                        </p:par>
                        <p:par>
                          <p:cTn id="25" fill="hold">
                            <p:stCondLst>
                              <p:cond delay="5000"/>
                            </p:stCondLst>
                            <p:childTnLst>
                              <p:par>
                                <p:cTn id="26" presetID="21" presetClass="entr" presetSubtype="1"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heel(1)">
                                      <p:cBhvr>
                                        <p:cTn id="28" dur="20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dissolve">
                                      <p:cBhvr>
                                        <p:cTn id="33" dur="500"/>
                                        <p:tgtEl>
                                          <p:spTgt spid="23"/>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par>
                          <p:cTn id="38" fill="hold">
                            <p:stCondLst>
                              <p:cond delay="1000"/>
                            </p:stCondLst>
                            <p:childTnLst>
                              <p:par>
                                <p:cTn id="39" presetID="21" presetClass="entr" presetSubtype="1"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heel(1)">
                                      <p:cBhvr>
                                        <p:cTn id="4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animBg="1"/>
      <p:bldP spid="18" grpId="0" animBg="1"/>
      <p:bldP spid="19" grpId="0" animBg="1"/>
      <p:bldP spid="23" grpId="0"/>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A015EC2-874C-4EA7-B186-5F52238386DE}"/>
              </a:ext>
            </a:extLst>
          </p:cNvPr>
          <p:cNvPicPr>
            <a:picLocks noChangeAspect="1"/>
          </p:cNvPicPr>
          <p:nvPr/>
        </p:nvPicPr>
        <p:blipFill rotWithShape="1">
          <a:blip r:embed="rId3"/>
          <a:srcRect b="39565"/>
          <a:stretch/>
        </p:blipFill>
        <p:spPr>
          <a:xfrm>
            <a:off x="1174750" y="2060848"/>
            <a:ext cx="7639050" cy="3753222"/>
          </a:xfrm>
          <a:prstGeom prst="rect">
            <a:avLst/>
          </a:prstGeom>
        </p:spPr>
      </p:pic>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5</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1" name="Rectangle 2">
            <a:extLst>
              <a:ext uri="{FF2B5EF4-FFF2-40B4-BE49-F238E27FC236}">
                <a16:creationId xmlns:a16="http://schemas.microsoft.com/office/drawing/2014/main" id="{15CC5797-841A-47CB-8C17-8C9CD58EFF37}"/>
              </a:ext>
            </a:extLst>
          </p:cNvPr>
          <p:cNvSpPr>
            <a:spLocks noGrp="1" noChangeArrowheads="1"/>
          </p:cNvSpPr>
          <p:nvPr/>
        </p:nvSpPr>
        <p:spPr bwMode="auto">
          <a:xfrm>
            <a:off x="1174750" y="341524"/>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1. </a:t>
            </a:r>
            <a:r>
              <a:rPr kumimoji="0" lang="zh-CN" altLang="en-US"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新建工程</a:t>
            </a:r>
          </a:p>
        </p:txBody>
      </p:sp>
      <p:sp>
        <p:nvSpPr>
          <p:cNvPr id="25" name="矩形 6">
            <a:extLst>
              <a:ext uri="{FF2B5EF4-FFF2-40B4-BE49-F238E27FC236}">
                <a16:creationId xmlns:a16="http://schemas.microsoft.com/office/drawing/2014/main" id="{3FCDA2C9-D80B-4E0B-A667-56FED04FD6E9}"/>
              </a:ext>
            </a:extLst>
          </p:cNvPr>
          <p:cNvSpPr>
            <a:spLocks noChangeArrowheads="1"/>
          </p:cNvSpPr>
          <p:nvPr/>
        </p:nvSpPr>
        <p:spPr bwMode="auto">
          <a:xfrm>
            <a:off x="1174750" y="980728"/>
            <a:ext cx="7717730" cy="8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3</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）点击</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Next</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，进入设计文件的选择页面，这里可以先不选，直接点</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Next</a:t>
            </a:r>
          </a:p>
        </p:txBody>
      </p:sp>
    </p:spTree>
    <p:extLst>
      <p:ext uri="{BB962C8B-B14F-4D97-AF65-F5344CB8AC3E}">
        <p14:creationId xmlns:p14="http://schemas.microsoft.com/office/powerpoint/2010/main" val="268523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440792"/>
            <a:ext cx="7213674"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600" b="1" dirty="0">
                <a:solidFill>
                  <a:srgbClr val="7030A0"/>
                </a:solidFill>
                <a:latin typeface="宋体" pitchFamily="2" charset="-122"/>
                <a:ea typeface="+mj-ea"/>
                <a:cs typeface="+mj-cs"/>
              </a:rPr>
              <a:t>§4.7 keep</a:t>
            </a:r>
            <a:r>
              <a:rPr lang="zh-CN" altLang="en-US" sz="3600" b="1" dirty="0">
                <a:solidFill>
                  <a:srgbClr val="7030A0"/>
                </a:solidFill>
                <a:latin typeface="宋体" pitchFamily="2" charset="-122"/>
                <a:ea typeface="+mj-ea"/>
                <a:cs typeface="+mj-cs"/>
              </a:rPr>
              <a:t>属性应用      </a:t>
            </a:r>
          </a:p>
        </p:txBody>
      </p:sp>
      <p:sp>
        <p:nvSpPr>
          <p:cNvPr id="7" name="矩形 6"/>
          <p:cNvSpPr>
            <a:spLocks noChangeArrowheads="1"/>
          </p:cNvSpPr>
          <p:nvPr/>
        </p:nvSpPr>
        <p:spPr bwMode="auto">
          <a:xfrm>
            <a:off x="1187624" y="2204864"/>
            <a:ext cx="7560840"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有的信号即使用</a:t>
            </a:r>
            <a:r>
              <a:rPr lang="en-US" altLang="zh-CN" sz="2200" b="1" dirty="0">
                <a:latin typeface="Times New Roman" pitchFamily="18" charset="0"/>
                <a:cs typeface="Times New Roman" pitchFamily="18" charset="0"/>
              </a:rPr>
              <a:t>keep</a:t>
            </a:r>
            <a:r>
              <a:rPr lang="zh-CN" altLang="en-US" sz="2200" b="1" dirty="0">
                <a:latin typeface="Times New Roman" pitchFamily="18" charset="0"/>
                <a:cs typeface="Times New Roman" pitchFamily="18" charset="0"/>
              </a:rPr>
              <a:t>属性定义后，综合时仍有可能被优化掉而无法看到它，这时需要赋予它“端口测试属性”，可加入</a:t>
            </a:r>
            <a:r>
              <a:rPr lang="en-US" altLang="zh-CN" sz="2200" b="1" dirty="0" err="1">
                <a:latin typeface="Times New Roman" pitchFamily="18" charset="0"/>
                <a:cs typeface="Times New Roman" pitchFamily="18" charset="0"/>
              </a:rPr>
              <a:t>Probe_port</a:t>
            </a:r>
            <a:r>
              <a:rPr lang="zh-CN" altLang="en-US" sz="2200" b="1" dirty="0">
                <a:latin typeface="Times New Roman" pitchFamily="18" charset="0"/>
                <a:cs typeface="Times New Roman" pitchFamily="18" charset="0"/>
              </a:rPr>
              <a:t>属性，把两个属性定义合在一起。</a:t>
            </a:r>
            <a:endParaRPr lang="en-US" altLang="zh-CN" sz="2200" b="1" dirty="0">
              <a:latin typeface="Times New Roman" pitchFamily="18" charset="0"/>
              <a:cs typeface="Times New Roman" pitchFamily="18" charset="0"/>
            </a:endParaRPr>
          </a:p>
        </p:txBody>
      </p:sp>
      <p:sp>
        <p:nvSpPr>
          <p:cNvPr id="14" name="矩形 13"/>
          <p:cNvSpPr/>
          <p:nvPr/>
        </p:nvSpPr>
        <p:spPr>
          <a:xfrm>
            <a:off x="971600" y="3645024"/>
            <a:ext cx="8064896" cy="111600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t"/>
          <a:lstStyle/>
          <a:p>
            <a:pPr>
              <a:lnSpc>
                <a:spcPct val="110000"/>
              </a:lnSpc>
            </a:pPr>
            <a:r>
              <a:rPr lang="zh-CN" altLang="en-US" sz="2000" b="1" dirty="0">
                <a:solidFill>
                  <a:schemeClr val="tx1"/>
                </a:solidFill>
              </a:rPr>
              <a:t>例：</a:t>
            </a:r>
            <a:endParaRPr lang="en-US" altLang="zh-CN" sz="2000" b="1" dirty="0">
              <a:solidFill>
                <a:schemeClr val="tx1"/>
              </a:solidFill>
            </a:endParaRPr>
          </a:p>
          <a:p>
            <a:pPr>
              <a:lnSpc>
                <a:spcPct val="110000"/>
              </a:lnSpc>
            </a:pPr>
            <a:r>
              <a:rPr lang="en-US" altLang="zh-CN" sz="2000" b="1" dirty="0">
                <a:solidFill>
                  <a:schemeClr val="tx1"/>
                </a:solidFill>
                <a:latin typeface="Times New Roman" panose="02020603050405020304" pitchFamily="18" charset="0"/>
                <a:cs typeface="Times New Roman" panose="02020603050405020304" pitchFamily="18" charset="0"/>
              </a:rPr>
              <a:t>(* synthesis, </a:t>
            </a:r>
            <a:r>
              <a:rPr lang="en-US" altLang="zh-CN" sz="2000" b="1" dirty="0" err="1">
                <a:solidFill>
                  <a:schemeClr val="tx1"/>
                </a:solidFill>
                <a:latin typeface="Times New Roman" panose="02020603050405020304" pitchFamily="18" charset="0"/>
                <a:cs typeface="Times New Roman" panose="02020603050405020304" pitchFamily="18" charset="0"/>
              </a:rPr>
              <a:t>Probe_port</a:t>
            </a:r>
            <a:r>
              <a:rPr lang="en-US" altLang="zh-CN" sz="2000" b="1" dirty="0">
                <a:solidFill>
                  <a:schemeClr val="tx1"/>
                </a:solidFill>
                <a:latin typeface="Times New Roman" panose="02020603050405020304" pitchFamily="18" charset="0"/>
                <a:cs typeface="Times New Roman" panose="02020603050405020304" pitchFamily="18" charset="0"/>
              </a:rPr>
              <a:t>, keep*)  wire net1;//</a:t>
            </a:r>
            <a:r>
              <a:rPr lang="zh-CN" altLang="en-US" sz="2000" b="1" dirty="0">
                <a:solidFill>
                  <a:schemeClr val="tx1"/>
                </a:solidFill>
                <a:latin typeface="Times New Roman" panose="02020603050405020304" pitchFamily="18" charset="0"/>
                <a:cs typeface="Times New Roman" panose="02020603050405020304" pitchFamily="18" charset="0"/>
              </a:rPr>
              <a:t>定义网线型标量信号</a:t>
            </a:r>
            <a:endParaRPr lang="en-US" altLang="zh-CN" sz="2000" b="1" dirty="0">
              <a:solidFill>
                <a:schemeClr val="tx1"/>
              </a:solidFill>
              <a:latin typeface="Times New Roman" panose="02020603050405020304" pitchFamily="18" charset="0"/>
              <a:cs typeface="Times New Roman" panose="02020603050405020304" pitchFamily="18" charset="0"/>
            </a:endParaRPr>
          </a:p>
          <a:p>
            <a:pPr>
              <a:lnSpc>
                <a:spcPct val="110000"/>
              </a:lnSpc>
            </a:pPr>
            <a:r>
              <a:rPr lang="en-US" altLang="zh-CN" sz="2000" b="1" dirty="0">
                <a:solidFill>
                  <a:schemeClr val="tx1"/>
                </a:solidFill>
                <a:latin typeface="Times New Roman" panose="02020603050405020304" pitchFamily="18" charset="0"/>
                <a:cs typeface="Times New Roman" panose="02020603050405020304" pitchFamily="18" charset="0"/>
              </a:rPr>
              <a:t>(* synthesis, </a:t>
            </a:r>
            <a:r>
              <a:rPr lang="en-US" altLang="zh-CN" sz="2000" b="1" dirty="0" err="1">
                <a:solidFill>
                  <a:schemeClr val="tx1"/>
                </a:solidFill>
                <a:latin typeface="Times New Roman" panose="02020603050405020304" pitchFamily="18" charset="0"/>
                <a:cs typeface="Times New Roman" panose="02020603050405020304" pitchFamily="18" charset="0"/>
              </a:rPr>
              <a:t>Probe_port</a:t>
            </a:r>
            <a:r>
              <a:rPr lang="en-US" altLang="zh-CN" sz="2000" b="1" dirty="0">
                <a:solidFill>
                  <a:schemeClr val="tx1"/>
                </a:solidFill>
                <a:latin typeface="Times New Roman" panose="02020603050405020304" pitchFamily="18" charset="0"/>
                <a:cs typeface="Times New Roman" panose="02020603050405020304" pitchFamily="18" charset="0"/>
              </a:rPr>
              <a:t>, keep*)  </a:t>
            </a:r>
            <a:r>
              <a:rPr lang="en-US" altLang="zh-CN" sz="2000" b="1" dirty="0" err="1">
                <a:solidFill>
                  <a:schemeClr val="tx1"/>
                </a:solidFill>
                <a:latin typeface="Times New Roman" panose="02020603050405020304" pitchFamily="18" charset="0"/>
                <a:cs typeface="Times New Roman" panose="02020603050405020304" pitchFamily="18" charset="0"/>
              </a:rPr>
              <a:t>reg</a:t>
            </a:r>
            <a:r>
              <a:rPr lang="en-US" altLang="zh-CN" sz="2000" b="1" dirty="0">
                <a:solidFill>
                  <a:schemeClr val="tx1"/>
                </a:solidFill>
                <a:latin typeface="Times New Roman" panose="02020603050405020304" pitchFamily="18" charset="0"/>
                <a:cs typeface="Times New Roman" panose="02020603050405020304" pitchFamily="18" charset="0"/>
              </a:rPr>
              <a:t>[7:0] A;//</a:t>
            </a:r>
            <a:r>
              <a:rPr lang="zh-CN" altLang="en-US" sz="2000" b="1" dirty="0">
                <a:solidFill>
                  <a:schemeClr val="tx1"/>
                </a:solidFill>
                <a:latin typeface="Times New Roman" panose="02020603050405020304" pitchFamily="18" charset="0"/>
                <a:cs typeface="Times New Roman" panose="02020603050405020304" pitchFamily="18" charset="0"/>
              </a:rPr>
              <a:t>定义寄存器类型矢量信号</a:t>
            </a:r>
            <a:endParaRPr lang="en-US" altLang="zh-CN" sz="2000" b="1" dirty="0">
              <a:solidFill>
                <a:schemeClr val="tx1"/>
              </a:solidFill>
              <a:latin typeface="Times New Roman" panose="02020603050405020304" pitchFamily="18" charset="0"/>
              <a:cs typeface="Times New Roman" panose="02020603050405020304" pitchFamily="18" charset="0"/>
            </a:endParaRPr>
          </a:p>
          <a:p>
            <a:pPr>
              <a:lnSpc>
                <a:spcPct val="110000"/>
              </a:lnSpc>
            </a:pP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1174750" y="1418234"/>
            <a:ext cx="7861745" cy="498598"/>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lnSpc>
                <a:spcPct val="110000"/>
              </a:lnSpc>
            </a:pPr>
            <a:r>
              <a:rPr kumimoji="1" lang="en-US" altLang="zh-CN" sz="2400" b="1" dirty="0">
                <a:solidFill>
                  <a:srgbClr val="000000"/>
                </a:solidFill>
                <a:latin typeface="Times New Roman" pitchFamily="18" charset="0"/>
                <a:cs typeface="Times New Roman" pitchFamily="18" charset="0"/>
              </a:rPr>
              <a:t>(* synthesis, </a:t>
            </a:r>
            <a:r>
              <a:rPr kumimoji="1" lang="en-US" altLang="zh-CN" sz="2400" b="1" dirty="0" err="1">
                <a:solidFill>
                  <a:srgbClr val="000000"/>
                </a:solidFill>
                <a:latin typeface="Times New Roman" pitchFamily="18" charset="0"/>
                <a:cs typeface="Times New Roman" pitchFamily="18" charset="0"/>
              </a:rPr>
              <a:t>probe_port</a:t>
            </a:r>
            <a:r>
              <a:rPr kumimoji="1" lang="en-US" altLang="zh-CN" sz="2400" b="1" dirty="0">
                <a:solidFill>
                  <a:srgbClr val="000000"/>
                </a:solidFill>
                <a:latin typeface="Times New Roman" pitchFamily="18" charset="0"/>
                <a:cs typeface="Times New Roman" pitchFamily="18" charset="0"/>
              </a:rPr>
              <a:t>, keep*)</a:t>
            </a:r>
            <a:endParaRPr kumimoji="1" lang="en-US" altLang="zh-CN" sz="2400" b="1" dirty="0">
              <a:solidFill>
                <a:schemeClr val="accent6">
                  <a:lumMod val="50000"/>
                </a:schemeClr>
              </a:solidFill>
              <a:latin typeface="Times New Roman" pitchFamily="18" charset="0"/>
              <a:cs typeface="Times New Roman" pitchFamily="18" charset="0"/>
            </a:endParaRP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50</a:t>
            </a:fld>
            <a:endParaRPr lang="zh-CN" altLang="en-US" dirty="0"/>
          </a:p>
        </p:txBody>
      </p:sp>
    </p:spTree>
    <p:extLst>
      <p:ext uri="{BB962C8B-B14F-4D97-AF65-F5344CB8AC3E}">
        <p14:creationId xmlns:p14="http://schemas.microsoft.com/office/powerpoint/2010/main" val="60613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440792"/>
            <a:ext cx="7213674"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600" b="1" dirty="0">
                <a:solidFill>
                  <a:srgbClr val="7030A0"/>
                </a:solidFill>
                <a:latin typeface="宋体" pitchFamily="2" charset="-122"/>
                <a:ea typeface="+mj-ea"/>
                <a:cs typeface="+mj-cs"/>
              </a:rPr>
              <a:t>§4.8 </a:t>
            </a:r>
            <a:r>
              <a:rPr lang="en-US" altLang="zh-CN" sz="3600" b="1" dirty="0" err="1">
                <a:solidFill>
                  <a:srgbClr val="7030A0"/>
                </a:solidFill>
                <a:latin typeface="宋体" pitchFamily="2" charset="-122"/>
                <a:ea typeface="+mj-ea"/>
                <a:cs typeface="+mj-cs"/>
              </a:rPr>
              <a:t>SignalProbe</a:t>
            </a:r>
            <a:r>
              <a:rPr lang="zh-CN" altLang="en-US" sz="3600" b="1" dirty="0">
                <a:solidFill>
                  <a:srgbClr val="7030A0"/>
                </a:solidFill>
                <a:latin typeface="宋体" pitchFamily="2" charset="-122"/>
                <a:ea typeface="+mj-ea"/>
                <a:cs typeface="+mj-cs"/>
              </a:rPr>
              <a:t>使用方法      </a:t>
            </a:r>
          </a:p>
        </p:txBody>
      </p:sp>
      <p:sp>
        <p:nvSpPr>
          <p:cNvPr id="7" name="矩形 6"/>
          <p:cNvSpPr>
            <a:spLocks noChangeArrowheads="1"/>
          </p:cNvSpPr>
          <p:nvPr/>
        </p:nvSpPr>
        <p:spPr bwMode="auto">
          <a:xfrm>
            <a:off x="1187624" y="1448904"/>
            <a:ext cx="7560840" cy="3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对</a:t>
            </a:r>
            <a:r>
              <a:rPr lang="en-US" altLang="zh-CN" sz="2200" b="1" dirty="0">
                <a:latin typeface="Times New Roman" pitchFamily="18" charset="0"/>
                <a:cs typeface="Times New Roman" pitchFamily="18" charset="0"/>
              </a:rPr>
              <a:t>FPGA</a:t>
            </a:r>
            <a:r>
              <a:rPr lang="zh-CN" altLang="en-US" sz="2200" b="1" dirty="0">
                <a:latin typeface="Times New Roman" pitchFamily="18" charset="0"/>
                <a:cs typeface="Times New Roman" pitchFamily="18" charset="0"/>
              </a:rPr>
              <a:t>硬件测试过程中，为了了解某项设计内部的某个或某些信号，通常的方法是增加一些外部引出端口，将这些内部信号引到外部进行测试，测试结束后再删去这些引脚设置。</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缺点是当引出仅用于测试的引脚时已改变了原来设计的布局布线，导致删去这些引脚后的系统功能未必能还原到原来的功能结构。</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利用</a:t>
            </a:r>
            <a:r>
              <a:rPr lang="en-US" altLang="zh-CN" sz="2200" b="1" dirty="0" err="1">
                <a:latin typeface="Times New Roman" pitchFamily="18" charset="0"/>
                <a:cs typeface="Times New Roman" pitchFamily="18" charset="0"/>
              </a:rPr>
              <a:t>Quartus</a:t>
            </a:r>
            <a:r>
              <a:rPr lang="en-US" altLang="zh-CN" sz="2200" b="1" dirty="0">
                <a:latin typeface="Times New Roman" pitchFamily="18" charset="0"/>
                <a:cs typeface="Times New Roman" pitchFamily="18" charset="0"/>
              </a:rPr>
              <a:t> II</a:t>
            </a:r>
            <a:r>
              <a:rPr lang="zh-CN" altLang="en-US" sz="2200" b="1" dirty="0">
                <a:latin typeface="Times New Roman" pitchFamily="18" charset="0"/>
                <a:cs typeface="Times New Roman" pitchFamily="18" charset="0"/>
              </a:rPr>
              <a:t>的</a:t>
            </a:r>
            <a:r>
              <a:rPr lang="en-US" altLang="zh-CN" sz="2200" b="1" dirty="0" err="1">
                <a:latin typeface="Times New Roman" pitchFamily="18" charset="0"/>
                <a:cs typeface="Times New Roman" pitchFamily="18" charset="0"/>
              </a:rPr>
              <a:t>SignalProbe</a:t>
            </a:r>
            <a:r>
              <a:rPr lang="zh-CN" altLang="en-US" sz="2200" b="1" dirty="0">
                <a:latin typeface="Times New Roman" pitchFamily="18" charset="0"/>
                <a:cs typeface="Times New Roman" pitchFamily="18" charset="0"/>
              </a:rPr>
              <a:t>信号探测功能，不改变原设计布局的条件下利用</a:t>
            </a:r>
            <a:r>
              <a:rPr lang="en-US" altLang="zh-CN" sz="2200" b="1" dirty="0">
                <a:latin typeface="Times New Roman" pitchFamily="18" charset="0"/>
                <a:cs typeface="Times New Roman" pitchFamily="18" charset="0"/>
              </a:rPr>
              <a:t>FPGA</a:t>
            </a:r>
            <a:r>
              <a:rPr lang="zh-CN" altLang="en-US" sz="2200" b="1" dirty="0">
                <a:latin typeface="Times New Roman" pitchFamily="18" charset="0"/>
                <a:cs typeface="Times New Roman" pitchFamily="18" charset="0"/>
              </a:rPr>
              <a:t>内空闲的连线和端口将用户需要的内部信号引出</a:t>
            </a:r>
            <a:r>
              <a:rPr lang="en-US" altLang="zh-CN" sz="2200" b="1" dirty="0">
                <a:latin typeface="Times New Roman" pitchFamily="18" charset="0"/>
                <a:cs typeface="Times New Roman" pitchFamily="18" charset="0"/>
              </a:rPr>
              <a:t>FPGA</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51</a:t>
            </a:fld>
            <a:endParaRPr lang="zh-CN" altLang="en-US" dirty="0"/>
          </a:p>
        </p:txBody>
      </p:sp>
    </p:spTree>
    <p:extLst>
      <p:ext uri="{BB962C8B-B14F-4D97-AF65-F5344CB8AC3E}">
        <p14:creationId xmlns:p14="http://schemas.microsoft.com/office/powerpoint/2010/main" val="94740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矩形 5"/>
          <p:cNvSpPr>
            <a:spLocks noChangeArrowheads="1"/>
          </p:cNvSpPr>
          <p:nvPr/>
        </p:nvSpPr>
        <p:spPr bwMode="auto">
          <a:xfrm>
            <a:off x="1174750" y="660001"/>
            <a:ext cx="7717730" cy="83715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以例</a:t>
            </a:r>
            <a:r>
              <a:rPr lang="en-US" altLang="zh-CN" sz="2200" b="1" dirty="0">
                <a:latin typeface="Times New Roman" pitchFamily="18" charset="0"/>
                <a:cs typeface="Times New Roman" pitchFamily="18" charset="0"/>
              </a:rPr>
              <a:t>4-3</a:t>
            </a:r>
            <a:r>
              <a:rPr lang="zh-CN" altLang="en-US" sz="2200" b="1" dirty="0">
                <a:latin typeface="Times New Roman" pitchFamily="18" charset="0"/>
                <a:cs typeface="Times New Roman" pitchFamily="18" charset="0"/>
              </a:rPr>
              <a:t>为例，使用</a:t>
            </a:r>
            <a:r>
              <a:rPr lang="en-US" altLang="zh-CN" sz="2200" b="1" dirty="0" err="1">
                <a:latin typeface="Times New Roman" pitchFamily="18" charset="0"/>
                <a:cs typeface="Times New Roman" pitchFamily="18" charset="0"/>
              </a:rPr>
              <a:t>SignalProbe</a:t>
            </a:r>
            <a:r>
              <a:rPr lang="zh-CN" altLang="en-US" sz="2200" b="1" dirty="0">
                <a:latin typeface="Times New Roman" pitchFamily="18" charset="0"/>
                <a:cs typeface="Times New Roman" pitchFamily="18" charset="0"/>
              </a:rPr>
              <a:t>功能，在器件端口上探测可能被优化掉的信号</a:t>
            </a:r>
            <a:r>
              <a:rPr lang="en-US" altLang="zh-CN" sz="2200" b="1" dirty="0">
                <a:latin typeface="Times New Roman" pitchFamily="18" charset="0"/>
                <a:cs typeface="Times New Roman" pitchFamily="18" charset="0"/>
              </a:rPr>
              <a:t>net1</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52</a:t>
            </a:fld>
            <a:endParaRPr lang="zh-CN" altLang="en-US" dirty="0"/>
          </a:p>
        </p:txBody>
      </p:sp>
      <p:sp>
        <p:nvSpPr>
          <p:cNvPr id="9" name="Text Box 9">
            <a:extLst>
              <a:ext uri="{FF2B5EF4-FFF2-40B4-BE49-F238E27FC236}">
                <a16:creationId xmlns:a16="http://schemas.microsoft.com/office/drawing/2014/main" id="{E2BEBE67-EF0B-4E50-9F91-8AA6A8B2BAE7}"/>
              </a:ext>
            </a:extLst>
          </p:cNvPr>
          <p:cNvSpPr txBox="1">
            <a:spLocks noChangeArrowheads="1"/>
          </p:cNvSpPr>
          <p:nvPr/>
        </p:nvSpPr>
        <p:spPr bwMode="auto">
          <a:xfrm>
            <a:off x="1220551" y="2006838"/>
            <a:ext cx="7599921" cy="3170099"/>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a:t>
            </a:r>
            <a:r>
              <a:rPr kumimoji="1" lang="en-US" altLang="zh-CN" sz="2000" b="1" dirty="0" err="1">
                <a:solidFill>
                  <a:srgbClr val="000000"/>
                </a:solidFill>
                <a:latin typeface="Times New Roman" pitchFamily="18" charset="0"/>
                <a:cs typeface="Times New Roman" pitchFamily="18" charset="0"/>
              </a:rPr>
              <a:t>f_adder</a:t>
            </a:r>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ain</a:t>
            </a:r>
            <a:r>
              <a:rPr kumimoji="1" lang="en-US" altLang="zh-CN" sz="2000" b="1" dirty="0">
                <a:solidFill>
                  <a:srgbClr val="000000"/>
                </a:solidFill>
                <a:latin typeface="Times New Roman" pitchFamily="18" charset="0"/>
                <a:cs typeface="Times New Roman" pitchFamily="18" charset="0"/>
              </a:rPr>
              <a:t>, bin, </a:t>
            </a:r>
            <a:r>
              <a:rPr kumimoji="1" lang="en-US" altLang="zh-CN" sz="2000" b="1" dirty="0" err="1">
                <a:solidFill>
                  <a:srgbClr val="000000"/>
                </a:solidFill>
                <a:latin typeface="Times New Roman" pitchFamily="18" charset="0"/>
                <a:cs typeface="Times New Roman" pitchFamily="18" charset="0"/>
              </a:rPr>
              <a:t>cin</a:t>
            </a:r>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cout</a:t>
            </a:r>
            <a:r>
              <a:rPr kumimoji="1" lang="en-US" altLang="zh-CN" sz="2000" b="1" dirty="0">
                <a:solidFill>
                  <a:srgbClr val="000000"/>
                </a:solidFill>
                <a:latin typeface="Times New Roman" pitchFamily="18" charset="0"/>
                <a:cs typeface="Times New Roman" pitchFamily="18" charset="0"/>
              </a:rPr>
              <a:t>, sum);</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a:t>
            </a:r>
            <a:r>
              <a:rPr kumimoji="1" lang="en-US" altLang="zh-CN" sz="2000" b="1" dirty="0" err="1">
                <a:solidFill>
                  <a:srgbClr val="000000"/>
                </a:solidFill>
                <a:latin typeface="Times New Roman" pitchFamily="18" charset="0"/>
                <a:cs typeface="Times New Roman" pitchFamily="18" charset="0"/>
              </a:rPr>
              <a:t>cout</a:t>
            </a:r>
            <a:r>
              <a:rPr kumimoji="1" lang="en-US" altLang="zh-CN" sz="2000" b="1" dirty="0">
                <a:solidFill>
                  <a:srgbClr val="000000"/>
                </a:solidFill>
                <a:latin typeface="Times New Roman" pitchFamily="18" charset="0"/>
                <a:cs typeface="Times New Roman" pitchFamily="18" charset="0"/>
              </a:rPr>
              <a:t>, sum;   input </a:t>
            </a:r>
            <a:r>
              <a:rPr kumimoji="1" lang="en-US" altLang="zh-CN" sz="2000" b="1" dirty="0" err="1">
                <a:solidFill>
                  <a:srgbClr val="000000"/>
                </a:solidFill>
                <a:latin typeface="Times New Roman" pitchFamily="18" charset="0"/>
                <a:cs typeface="Times New Roman" pitchFamily="18" charset="0"/>
              </a:rPr>
              <a:t>ain</a:t>
            </a:r>
            <a:r>
              <a:rPr kumimoji="1" lang="en-US" altLang="zh-CN" sz="2000" b="1" dirty="0">
                <a:solidFill>
                  <a:srgbClr val="000000"/>
                </a:solidFill>
                <a:latin typeface="Times New Roman" pitchFamily="18" charset="0"/>
                <a:cs typeface="Times New Roman" pitchFamily="18" charset="0"/>
              </a:rPr>
              <a:t>, bin, </a:t>
            </a:r>
            <a:r>
              <a:rPr kumimoji="1" lang="en-US" altLang="zh-CN" sz="2000" b="1" dirty="0" err="1">
                <a:solidFill>
                  <a:srgbClr val="000000"/>
                </a:solidFill>
                <a:latin typeface="Times New Roman" pitchFamily="18" charset="0"/>
                <a:cs typeface="Times New Roman" pitchFamily="18" charset="0"/>
              </a:rPr>
              <a:t>cin</a:t>
            </a:r>
            <a:r>
              <a:rPr kumimoji="1" lang="en-US" altLang="zh-CN" sz="2000" b="1" dirty="0">
                <a:solidFill>
                  <a:srgbClr val="000000"/>
                </a:solidFill>
                <a:latin typeface="Times New Roman" pitchFamily="18" charset="0"/>
                <a:cs typeface="Times New Roman" pitchFamily="18" charset="0"/>
              </a:rPr>
              <a:t>;</a:t>
            </a: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a:solidFill>
                  <a:srgbClr val="FF0000"/>
                </a:solidFill>
                <a:latin typeface="Times New Roman" pitchFamily="18" charset="0"/>
                <a:cs typeface="Times New Roman" pitchFamily="18" charset="0"/>
              </a:rPr>
              <a:t> (*synthesis, keep*)  wire net1; </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wire net2, net3;			</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定义网线型变量</a:t>
            </a:r>
            <a:r>
              <a:rPr kumimoji="1" lang="en-US" altLang="zh-CN" sz="2000" b="1" dirty="0">
                <a:solidFill>
                  <a:schemeClr val="accent6">
                    <a:lumMod val="50000"/>
                  </a:schemeClr>
                </a:solidFill>
                <a:latin typeface="Times New Roman" pitchFamily="18" charset="0"/>
                <a:cs typeface="Times New Roman" pitchFamily="18" charset="0"/>
              </a:rPr>
              <a:t>net1</a:t>
            </a:r>
            <a:r>
              <a:rPr kumimoji="1" lang="zh-CN" altLang="en-US" sz="2000" b="1" dirty="0">
                <a:solidFill>
                  <a:schemeClr val="accent6">
                    <a:lumMod val="50000"/>
                  </a:schemeClr>
                </a:solidFill>
                <a:latin typeface="Times New Roman" pitchFamily="18" charset="0"/>
                <a:cs typeface="Times New Roman" pitchFamily="18" charset="0"/>
              </a:rPr>
              <a:t>、</a:t>
            </a:r>
            <a:r>
              <a:rPr kumimoji="1" lang="en-US" altLang="zh-CN" sz="2000" b="1" dirty="0">
                <a:solidFill>
                  <a:schemeClr val="accent6">
                    <a:lumMod val="50000"/>
                  </a:schemeClr>
                </a:solidFill>
                <a:latin typeface="Times New Roman" pitchFamily="18" charset="0"/>
                <a:cs typeface="Times New Roman" pitchFamily="18" charset="0"/>
              </a:rPr>
              <a:t>						   net2</a:t>
            </a:r>
            <a:r>
              <a:rPr kumimoji="1" lang="zh-CN" altLang="en-US" sz="2000" b="1" dirty="0">
                <a:solidFill>
                  <a:schemeClr val="accent6">
                    <a:lumMod val="50000"/>
                  </a:schemeClr>
                </a:solidFill>
                <a:latin typeface="Times New Roman" pitchFamily="18" charset="0"/>
                <a:cs typeface="Times New Roman" pitchFamily="18" charset="0"/>
              </a:rPr>
              <a:t>和</a:t>
            </a:r>
            <a:r>
              <a:rPr kumimoji="1" lang="en-US" altLang="zh-CN" sz="2000" b="1" dirty="0">
                <a:solidFill>
                  <a:schemeClr val="accent6">
                    <a:lumMod val="50000"/>
                  </a:schemeClr>
                </a:solidFill>
                <a:latin typeface="Times New Roman" pitchFamily="18" charset="0"/>
                <a:cs typeface="Times New Roman" pitchFamily="18" charset="0"/>
              </a:rPr>
              <a:t>net3</a:t>
            </a:r>
            <a:r>
              <a:rPr kumimoji="1" lang="zh-CN" altLang="en-US" sz="2000" b="1" dirty="0">
                <a:solidFill>
                  <a:schemeClr val="accent6">
                    <a:lumMod val="50000"/>
                  </a:schemeClr>
                </a:solidFill>
                <a:latin typeface="Times New Roman" pitchFamily="18" charset="0"/>
                <a:cs typeface="Times New Roman" pitchFamily="18" charset="0"/>
              </a:rPr>
              <a:t>，用作内部</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底层元件连接的连线。</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h_adder</a:t>
            </a:r>
            <a:r>
              <a:rPr kumimoji="1" lang="en-US" altLang="zh-CN" sz="2000" b="1" dirty="0">
                <a:solidFill>
                  <a:srgbClr val="000000"/>
                </a:solidFill>
                <a:latin typeface="Times New Roman" pitchFamily="18" charset="0"/>
                <a:cs typeface="Times New Roman" pitchFamily="18" charset="0"/>
              </a:rPr>
              <a:t>  U1 (</a:t>
            </a:r>
            <a:r>
              <a:rPr kumimoji="1" lang="en-US" altLang="zh-CN" sz="2000" b="1" dirty="0" err="1">
                <a:solidFill>
                  <a:srgbClr val="000000"/>
                </a:solidFill>
                <a:latin typeface="Times New Roman" pitchFamily="18" charset="0"/>
                <a:cs typeface="Times New Roman" pitchFamily="18" charset="0"/>
              </a:rPr>
              <a:t>ain</a:t>
            </a:r>
            <a:r>
              <a:rPr kumimoji="1" lang="en-US" altLang="zh-CN" sz="2000" b="1" dirty="0">
                <a:solidFill>
                  <a:srgbClr val="000000"/>
                </a:solidFill>
                <a:latin typeface="Times New Roman" pitchFamily="18" charset="0"/>
                <a:cs typeface="Times New Roman" pitchFamily="18" charset="0"/>
              </a:rPr>
              <a:t>, bin, net1, net2);	</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调用底层元件</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h_adder</a:t>
            </a:r>
            <a:r>
              <a:rPr kumimoji="1" lang="en-US" altLang="zh-CN" sz="2000" b="1" dirty="0">
                <a:solidFill>
                  <a:srgbClr val="000000"/>
                </a:solidFill>
                <a:latin typeface="Times New Roman" pitchFamily="18" charset="0"/>
                <a:cs typeface="Times New Roman" pitchFamily="18" charset="0"/>
              </a:rPr>
              <a:t>  U2 (.A(net1), .SO(sum), .B(</a:t>
            </a:r>
            <a:r>
              <a:rPr kumimoji="1" lang="en-US" altLang="zh-CN" sz="2000" b="1" dirty="0" err="1">
                <a:solidFill>
                  <a:srgbClr val="000000"/>
                </a:solidFill>
                <a:latin typeface="Times New Roman" pitchFamily="18" charset="0"/>
                <a:cs typeface="Times New Roman" pitchFamily="18" charset="0"/>
              </a:rPr>
              <a:t>cin</a:t>
            </a:r>
            <a:r>
              <a:rPr kumimoji="1" lang="en-US" altLang="zh-CN" sz="2000" b="1" dirty="0">
                <a:solidFill>
                  <a:srgbClr val="000000"/>
                </a:solidFill>
                <a:latin typeface="Times New Roman" pitchFamily="18" charset="0"/>
                <a:cs typeface="Times New Roman" pitchFamily="18" charset="0"/>
              </a:rPr>
              <a:t>), .CO(net3));</a:t>
            </a:r>
          </a:p>
          <a:p>
            <a:pPr eaLnBrk="0" hangingPunct="0"/>
            <a:r>
              <a:rPr kumimoji="1" lang="en-US" altLang="zh-CN" sz="2000" b="1" dirty="0">
                <a:solidFill>
                  <a:srgbClr val="000000"/>
                </a:solidFill>
                <a:latin typeface="Times New Roman" pitchFamily="18" charset="0"/>
                <a:cs typeface="Times New Roman" pitchFamily="18" charset="0"/>
              </a:rPr>
              <a:t>               or U3 (</a:t>
            </a:r>
            <a:r>
              <a:rPr kumimoji="1" lang="en-US" altLang="zh-CN" sz="2000" b="1" dirty="0" err="1">
                <a:solidFill>
                  <a:srgbClr val="000000"/>
                </a:solidFill>
                <a:latin typeface="Times New Roman" pitchFamily="18" charset="0"/>
                <a:cs typeface="Times New Roman" pitchFamily="18" charset="0"/>
              </a:rPr>
              <a:t>cout</a:t>
            </a:r>
            <a:r>
              <a:rPr kumimoji="1" lang="en-US" altLang="zh-CN" sz="2000" b="1" dirty="0">
                <a:solidFill>
                  <a:srgbClr val="000000"/>
                </a:solidFill>
                <a:latin typeface="Times New Roman" pitchFamily="18" charset="0"/>
                <a:cs typeface="Times New Roman" pitchFamily="18" charset="0"/>
              </a:rPr>
              <a:t>, net2, net3);</a:t>
            </a:r>
          </a:p>
          <a:p>
            <a:pPr eaLnBrk="0" hangingPunct="0"/>
            <a:r>
              <a:rPr kumimoji="1" lang="en-US" altLang="zh-CN" sz="2000" b="1" dirty="0" err="1">
                <a:solidFill>
                  <a:schemeClr val="tx1"/>
                </a:solidFill>
                <a:latin typeface="Times New Roman" pitchFamily="18" charset="0"/>
                <a:cs typeface="Times New Roman" pitchFamily="18" charset="0"/>
              </a:rPr>
              <a:t>endmodule</a:t>
            </a:r>
            <a:endParaRPr kumimoji="1" lang="en-US" altLang="zh-CN" sz="20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31074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Rectangle 3"/>
          <p:cNvSpPr>
            <a:spLocks noChangeArrowheads="1"/>
          </p:cNvSpPr>
          <p:nvPr/>
        </p:nvSpPr>
        <p:spPr bwMode="auto">
          <a:xfrm>
            <a:off x="1259632" y="1744419"/>
            <a:ext cx="6552728" cy="532453"/>
          </a:xfrm>
          <a:prstGeom prst="rect">
            <a:avLst/>
          </a:prstGeom>
          <a:noFill/>
          <a:ln>
            <a:noFill/>
          </a:ln>
          <a:effectLst/>
        </p:spPr>
        <p:txBody>
          <a:bodyPr wrap="square" anchor="ctr">
            <a:spAutoFit/>
          </a:bodyPr>
          <a:lstStyle/>
          <a:p>
            <a:pPr>
              <a:lnSpc>
                <a:spcPct val="110000"/>
              </a:lnSpc>
              <a:spcAft>
                <a:spcPts val="600"/>
              </a:spcAft>
            </a:pPr>
            <a:r>
              <a:rPr lang="en-US" altLang="zh-CN" sz="2600" b="1" dirty="0">
                <a:solidFill>
                  <a:srgbClr val="0070C0"/>
                </a:solidFill>
                <a:latin typeface="Times New Roman" panose="02020603050405020304" pitchFamily="18" charset="0"/>
                <a:cs typeface="Times New Roman" panose="02020603050405020304" pitchFamily="18" charset="0"/>
              </a:rPr>
              <a:t>1.</a:t>
            </a:r>
            <a:r>
              <a:rPr lang="zh-CN" altLang="en-US" sz="2600" b="1" dirty="0">
                <a:solidFill>
                  <a:srgbClr val="0070C0"/>
                </a:solidFill>
                <a:latin typeface="Times New Roman" panose="02020603050405020304" pitchFamily="18" charset="0"/>
                <a:cs typeface="Times New Roman" panose="02020603050405020304" pitchFamily="18" charset="0"/>
              </a:rPr>
              <a:t>按常规流程完成设计仿真和硬件测试</a:t>
            </a:r>
          </a:p>
        </p:txBody>
      </p:sp>
      <p:sp>
        <p:nvSpPr>
          <p:cNvPr id="6" name="矩形 5"/>
          <p:cNvSpPr>
            <a:spLocks noChangeArrowheads="1"/>
          </p:cNvSpPr>
          <p:nvPr/>
        </p:nvSpPr>
        <p:spPr bwMode="auto">
          <a:xfrm>
            <a:off x="1174750" y="660001"/>
            <a:ext cx="7717730" cy="83715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以例</a:t>
            </a:r>
            <a:r>
              <a:rPr lang="en-US" altLang="zh-CN" sz="2200" b="1" dirty="0">
                <a:latin typeface="Times New Roman" pitchFamily="18" charset="0"/>
                <a:cs typeface="Times New Roman" pitchFamily="18" charset="0"/>
              </a:rPr>
              <a:t>4-3</a:t>
            </a:r>
            <a:r>
              <a:rPr lang="zh-CN" altLang="en-US" sz="2200" b="1" dirty="0">
                <a:latin typeface="Times New Roman" pitchFamily="18" charset="0"/>
                <a:cs typeface="Times New Roman" pitchFamily="18" charset="0"/>
              </a:rPr>
              <a:t>为例，使用</a:t>
            </a:r>
            <a:r>
              <a:rPr lang="en-US" altLang="zh-CN" sz="2200" b="1" dirty="0" err="1">
                <a:latin typeface="Times New Roman" pitchFamily="18" charset="0"/>
                <a:cs typeface="Times New Roman" pitchFamily="18" charset="0"/>
              </a:rPr>
              <a:t>SignalProbe</a:t>
            </a:r>
            <a:r>
              <a:rPr lang="zh-CN" altLang="en-US" sz="2200" b="1" dirty="0">
                <a:latin typeface="Times New Roman" pitchFamily="18" charset="0"/>
                <a:cs typeface="Times New Roman" pitchFamily="18" charset="0"/>
              </a:rPr>
              <a:t>功能，在器件端口上探测可能被优化掉的信号</a:t>
            </a:r>
            <a:r>
              <a:rPr lang="en-US" altLang="zh-CN" sz="2200" b="1" dirty="0">
                <a:latin typeface="Times New Roman" pitchFamily="18" charset="0"/>
                <a:cs typeface="Times New Roman" pitchFamily="18" charset="0"/>
              </a:rPr>
              <a:t>net1</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p:txBody>
      </p:sp>
      <p:sp>
        <p:nvSpPr>
          <p:cNvPr id="8" name="矩形 7"/>
          <p:cNvSpPr>
            <a:spLocks noChangeArrowheads="1"/>
          </p:cNvSpPr>
          <p:nvPr/>
        </p:nvSpPr>
        <p:spPr bwMode="auto">
          <a:xfrm>
            <a:off x="1187624" y="2351372"/>
            <a:ext cx="7560840" cy="308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按常规流程进行编译和仿真，然后锁定引脚进行硬件测试（</a:t>
            </a:r>
            <a:r>
              <a:rPr lang="en-US" altLang="zh-CN" sz="2200" b="1" dirty="0">
                <a:latin typeface="Times New Roman" pitchFamily="18" charset="0"/>
                <a:cs typeface="Times New Roman" pitchFamily="18" charset="0"/>
              </a:rPr>
              <a:t> 55F+</a:t>
            </a:r>
            <a:r>
              <a:rPr lang="zh-CN" altLang="en-US" sz="2200" b="1" dirty="0">
                <a:latin typeface="Times New Roman" pitchFamily="18" charset="0"/>
                <a:cs typeface="Times New Roman" pitchFamily="18" charset="0"/>
              </a:rPr>
              <a:t>系统）。</a:t>
            </a: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en-US" altLang="zh-CN" sz="2200" b="1" dirty="0">
                <a:latin typeface="Times New Roman" pitchFamily="18" charset="0"/>
                <a:cs typeface="Times New Roman" pitchFamily="18" charset="0"/>
              </a:rPr>
              <a:t>	</a:t>
            </a:r>
            <a:r>
              <a:rPr lang="en-US" altLang="zh-CN" sz="2200" b="1" dirty="0" err="1">
                <a:latin typeface="Times New Roman" pitchFamily="18" charset="0"/>
                <a:cs typeface="Times New Roman" pitchFamily="18" charset="0"/>
              </a:rPr>
              <a:t>ain</a:t>
            </a:r>
            <a:r>
              <a:rPr lang="en-US" altLang="zh-CN" sz="2200" b="1" dirty="0">
                <a:latin typeface="Times New Roman" pitchFamily="18" charset="0"/>
                <a:cs typeface="Times New Roman" pitchFamily="18" charset="0"/>
              </a:rPr>
              <a:t>---</a:t>
            </a:r>
            <a:r>
              <a:rPr lang="zh-CN" altLang="en-US" sz="2200" b="1" dirty="0">
                <a:latin typeface="Times New Roman" pitchFamily="18" charset="0"/>
                <a:cs typeface="Times New Roman" pitchFamily="18" charset="0"/>
              </a:rPr>
              <a:t>拨码开关引脚</a:t>
            </a:r>
            <a:r>
              <a:rPr lang="en-US" altLang="zh-CN" sz="2200" b="1" dirty="0">
                <a:latin typeface="Times New Roman" pitchFamily="18" charset="0"/>
                <a:cs typeface="Times New Roman" pitchFamily="18" charset="0"/>
              </a:rPr>
              <a:t>L22</a:t>
            </a:r>
          </a:p>
          <a:p>
            <a:pPr marL="0" indent="0" eaLnBrk="1" hangingPunct="1">
              <a:lnSpc>
                <a:spcPct val="110000"/>
              </a:lnSpc>
              <a:spcBef>
                <a:spcPts val="0"/>
              </a:spcBef>
              <a:spcAft>
                <a:spcPts val="600"/>
              </a:spcAft>
              <a:buClr>
                <a:schemeClr val="tx1"/>
              </a:buClr>
              <a:buNone/>
            </a:pPr>
            <a:r>
              <a:rPr lang="en-US" altLang="zh-CN" sz="2200" b="1" dirty="0">
                <a:latin typeface="Times New Roman" pitchFamily="18" charset="0"/>
                <a:cs typeface="Times New Roman" pitchFamily="18" charset="0"/>
              </a:rPr>
              <a:t>	bin---</a:t>
            </a:r>
            <a:r>
              <a:rPr lang="zh-CN" altLang="en-US" sz="2200" b="1" dirty="0">
                <a:latin typeface="Times New Roman" pitchFamily="18" charset="0"/>
                <a:cs typeface="Times New Roman" pitchFamily="18" charset="0"/>
              </a:rPr>
              <a:t>拨码开关引脚</a:t>
            </a:r>
            <a:r>
              <a:rPr lang="en-US" altLang="zh-CN" sz="2200" b="1" dirty="0">
                <a:latin typeface="Times New Roman" pitchFamily="18" charset="0"/>
                <a:cs typeface="Times New Roman" pitchFamily="18" charset="0"/>
              </a:rPr>
              <a:t>L21</a:t>
            </a:r>
          </a:p>
          <a:p>
            <a:pPr marL="0" indent="0" eaLnBrk="1" hangingPunct="1">
              <a:lnSpc>
                <a:spcPct val="110000"/>
              </a:lnSpc>
              <a:spcBef>
                <a:spcPts val="0"/>
              </a:spcBef>
              <a:spcAft>
                <a:spcPts val="600"/>
              </a:spcAft>
              <a:buClr>
                <a:schemeClr val="tx1"/>
              </a:buClr>
              <a:buNone/>
            </a:pPr>
            <a:r>
              <a:rPr lang="en-US" altLang="zh-CN" sz="2200" b="1" dirty="0">
                <a:latin typeface="Times New Roman" pitchFamily="18" charset="0"/>
                <a:cs typeface="Times New Roman" pitchFamily="18" charset="0"/>
              </a:rPr>
              <a:t>	</a:t>
            </a:r>
            <a:r>
              <a:rPr lang="en-US" altLang="zh-CN" sz="2200" b="1" dirty="0" err="1">
                <a:latin typeface="Times New Roman" pitchFamily="18" charset="0"/>
                <a:cs typeface="Times New Roman" pitchFamily="18" charset="0"/>
              </a:rPr>
              <a:t>cin</a:t>
            </a:r>
            <a:r>
              <a:rPr lang="en-US" altLang="zh-CN" sz="2200" b="1" dirty="0">
                <a:latin typeface="Times New Roman" pitchFamily="18" charset="0"/>
                <a:cs typeface="Times New Roman" pitchFamily="18" charset="0"/>
              </a:rPr>
              <a:t>---</a:t>
            </a:r>
            <a:r>
              <a:rPr lang="zh-CN" altLang="en-US" sz="2200" b="1" dirty="0">
                <a:latin typeface="Times New Roman" pitchFamily="18" charset="0"/>
                <a:cs typeface="Times New Roman" pitchFamily="18" charset="0"/>
              </a:rPr>
              <a:t>拨码开关引脚</a:t>
            </a:r>
            <a:r>
              <a:rPr lang="en-US" altLang="zh-CN" sz="2200" b="1" dirty="0">
                <a:latin typeface="Times New Roman" pitchFamily="18" charset="0"/>
                <a:cs typeface="Times New Roman" pitchFamily="18" charset="0"/>
              </a:rPr>
              <a:t>M22</a:t>
            </a:r>
          </a:p>
          <a:p>
            <a:pPr marL="720000" indent="0" eaLnBrk="1" hangingPunct="1">
              <a:lnSpc>
                <a:spcPct val="110000"/>
              </a:lnSpc>
              <a:spcBef>
                <a:spcPts val="0"/>
              </a:spcBef>
              <a:spcAft>
                <a:spcPts val="600"/>
              </a:spcAft>
              <a:buClr>
                <a:schemeClr val="tx1"/>
              </a:buClr>
              <a:buNone/>
            </a:pPr>
            <a:r>
              <a:rPr lang="en-US" altLang="zh-CN" sz="2200" b="1" dirty="0">
                <a:latin typeface="Times New Roman" pitchFamily="18" charset="0"/>
                <a:cs typeface="Times New Roman" pitchFamily="18" charset="0"/>
              </a:rPr>
              <a:t>	sum---</a:t>
            </a:r>
            <a:r>
              <a:rPr lang="zh-CN" altLang="en-US" sz="2200" b="1" dirty="0">
                <a:latin typeface="Times New Roman" pitchFamily="18" charset="0"/>
                <a:cs typeface="Times New Roman" pitchFamily="18" charset="0"/>
              </a:rPr>
              <a:t>发光管</a:t>
            </a:r>
            <a:r>
              <a:rPr lang="en-US" altLang="zh-CN" sz="2200" b="1" dirty="0">
                <a:latin typeface="Times New Roman" pitchFamily="18" charset="0"/>
                <a:cs typeface="Times New Roman" pitchFamily="18" charset="0"/>
              </a:rPr>
              <a:t>LED2</a:t>
            </a:r>
            <a:r>
              <a:rPr lang="zh-CN" altLang="en-US" sz="2200" b="1" dirty="0">
                <a:latin typeface="Times New Roman" pitchFamily="18" charset="0"/>
                <a:cs typeface="Times New Roman" pitchFamily="18" charset="0"/>
              </a:rPr>
              <a:t>（引脚</a:t>
            </a:r>
            <a:r>
              <a:rPr lang="en-US" altLang="zh-CN" sz="2200" b="1" dirty="0">
                <a:latin typeface="Times New Roman" pitchFamily="18" charset="0"/>
                <a:cs typeface="Times New Roman" pitchFamily="18" charset="0"/>
              </a:rPr>
              <a:t>W22</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marL="720000" indent="0" eaLnBrk="1" hangingPunct="1">
              <a:lnSpc>
                <a:spcPct val="110000"/>
              </a:lnSpc>
              <a:spcBef>
                <a:spcPts val="0"/>
              </a:spcBef>
              <a:spcAft>
                <a:spcPts val="600"/>
              </a:spcAft>
              <a:buClr>
                <a:schemeClr val="tx1"/>
              </a:buClr>
              <a:buNone/>
            </a:pPr>
            <a:r>
              <a:rPr lang="en-US" altLang="zh-CN" sz="2200" b="1" dirty="0">
                <a:latin typeface="Times New Roman" pitchFamily="18" charset="0"/>
                <a:cs typeface="Times New Roman" pitchFamily="18" charset="0"/>
              </a:rPr>
              <a:t>	</a:t>
            </a:r>
            <a:r>
              <a:rPr lang="en-US" altLang="zh-CN" sz="2200" b="1" dirty="0" err="1">
                <a:latin typeface="Times New Roman" pitchFamily="18" charset="0"/>
                <a:cs typeface="Times New Roman" pitchFamily="18" charset="0"/>
              </a:rPr>
              <a:t>cout</a:t>
            </a:r>
            <a:r>
              <a:rPr lang="en-US" altLang="zh-CN" sz="2200" b="1" dirty="0">
                <a:latin typeface="Times New Roman" pitchFamily="18" charset="0"/>
                <a:cs typeface="Times New Roman" pitchFamily="18" charset="0"/>
              </a:rPr>
              <a:t>---</a:t>
            </a:r>
            <a:r>
              <a:rPr lang="zh-CN" altLang="en-US" sz="2200" b="1" dirty="0">
                <a:latin typeface="Times New Roman" pitchFamily="18" charset="0"/>
                <a:cs typeface="Times New Roman" pitchFamily="18" charset="0"/>
              </a:rPr>
              <a:t>发光管</a:t>
            </a:r>
            <a:r>
              <a:rPr lang="en-US" altLang="zh-CN" sz="2200" b="1" dirty="0">
                <a:latin typeface="Times New Roman" pitchFamily="18" charset="0"/>
                <a:cs typeface="Times New Roman" pitchFamily="18" charset="0"/>
              </a:rPr>
              <a:t>LED1</a:t>
            </a:r>
            <a:r>
              <a:rPr lang="zh-CN" altLang="en-US" sz="2200" b="1" dirty="0">
                <a:latin typeface="Times New Roman" pitchFamily="18" charset="0"/>
                <a:cs typeface="Times New Roman" pitchFamily="18" charset="0"/>
              </a:rPr>
              <a:t>（引脚</a:t>
            </a:r>
            <a:r>
              <a:rPr lang="en-US" altLang="zh-CN" sz="2200" b="1" dirty="0">
                <a:latin typeface="Times New Roman" pitchFamily="18" charset="0"/>
                <a:cs typeface="Times New Roman" pitchFamily="18" charset="0"/>
              </a:rPr>
              <a:t>AA22</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53</a:t>
            </a:fld>
            <a:endParaRPr lang="zh-CN" altLang="en-US" dirty="0"/>
          </a:p>
        </p:txBody>
      </p:sp>
    </p:spTree>
    <p:extLst>
      <p:ext uri="{BB962C8B-B14F-4D97-AF65-F5344CB8AC3E}">
        <p14:creationId xmlns:p14="http://schemas.microsoft.com/office/powerpoint/2010/main" val="114964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3"/>
          <p:cNvSpPr>
            <a:spLocks noChangeArrowheads="1"/>
          </p:cNvSpPr>
          <p:nvPr/>
        </p:nvSpPr>
        <p:spPr bwMode="auto">
          <a:xfrm>
            <a:off x="1259632" y="332656"/>
            <a:ext cx="6552728" cy="500586"/>
          </a:xfrm>
          <a:prstGeom prst="rect">
            <a:avLst/>
          </a:prstGeom>
          <a:noFill/>
          <a:ln>
            <a:noFill/>
          </a:ln>
          <a:effectLst/>
        </p:spPr>
        <p:txBody>
          <a:bodyPr wrap="square" anchor="ctr">
            <a:spAutoFit/>
          </a:bodyPr>
          <a:lstStyle/>
          <a:p>
            <a:pPr>
              <a:lnSpc>
                <a:spcPct val="110000"/>
              </a:lnSpc>
              <a:spcAft>
                <a:spcPts val="600"/>
              </a:spcAft>
            </a:pPr>
            <a:r>
              <a:rPr lang="en-US" altLang="zh-CN" sz="2600" b="1" dirty="0">
                <a:solidFill>
                  <a:srgbClr val="0070C0"/>
                </a:solidFill>
                <a:latin typeface="Times New Roman" panose="02020603050405020304" pitchFamily="18" charset="0"/>
                <a:cs typeface="Times New Roman" panose="02020603050405020304" pitchFamily="18" charset="0"/>
              </a:rPr>
              <a:t>2.</a:t>
            </a:r>
            <a:r>
              <a:rPr lang="zh-CN" altLang="en-US" sz="2600" b="1" dirty="0">
                <a:solidFill>
                  <a:srgbClr val="0070C0"/>
                </a:solidFill>
                <a:latin typeface="Times New Roman" panose="02020603050405020304" pitchFamily="18" charset="0"/>
                <a:cs typeface="Times New Roman" panose="02020603050405020304" pitchFamily="18" charset="0"/>
              </a:rPr>
              <a:t>设置</a:t>
            </a:r>
            <a:r>
              <a:rPr lang="en-US" altLang="zh-CN" sz="2600" b="1" dirty="0" err="1">
                <a:solidFill>
                  <a:srgbClr val="0070C0"/>
                </a:solidFill>
                <a:latin typeface="Times New Roman" panose="02020603050405020304" pitchFamily="18" charset="0"/>
                <a:cs typeface="Times New Roman" panose="02020603050405020304" pitchFamily="18" charset="0"/>
              </a:rPr>
              <a:t>SignalProbe</a:t>
            </a:r>
            <a:r>
              <a:rPr lang="en-US" altLang="zh-CN" sz="2600" b="1" dirty="0">
                <a:solidFill>
                  <a:srgbClr val="0070C0"/>
                </a:solidFill>
                <a:latin typeface="Times New Roman" panose="02020603050405020304" pitchFamily="18" charset="0"/>
                <a:cs typeface="Times New Roman" panose="02020603050405020304" pitchFamily="18" charset="0"/>
              </a:rPr>
              <a:t> Pins</a:t>
            </a:r>
            <a:endParaRPr lang="zh-CN" altLang="en-US" sz="2600" b="1" dirty="0">
              <a:solidFill>
                <a:srgbClr val="0070C0"/>
              </a:solidFill>
              <a:latin typeface="Times New Roman" panose="02020603050405020304" pitchFamily="18" charset="0"/>
              <a:cs typeface="Times New Roman" panose="02020603050405020304" pitchFamily="18" charset="0"/>
            </a:endParaRPr>
          </a:p>
        </p:txBody>
      </p:sp>
      <p:sp>
        <p:nvSpPr>
          <p:cNvPr id="8" name="矩形 7"/>
          <p:cNvSpPr>
            <a:spLocks noChangeArrowheads="1"/>
          </p:cNvSpPr>
          <p:nvPr/>
        </p:nvSpPr>
        <p:spPr bwMode="auto">
          <a:xfrm>
            <a:off x="1187624" y="764704"/>
            <a:ext cx="7704856" cy="43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en-US" altLang="zh-CN" sz="2200" b="1" dirty="0" err="1">
                <a:latin typeface="Times New Roman" pitchFamily="18" charset="0"/>
                <a:cs typeface="Times New Roman" pitchFamily="18" charset="0"/>
              </a:rPr>
              <a:t>Tools→SignalProbe</a:t>
            </a:r>
            <a:r>
              <a:rPr lang="en-US" altLang="zh-CN" sz="2200" b="1" dirty="0">
                <a:latin typeface="Times New Roman" pitchFamily="18" charset="0"/>
                <a:cs typeface="Times New Roman" pitchFamily="18" charset="0"/>
              </a:rPr>
              <a:t> Pins</a:t>
            </a:r>
          </a:p>
        </p:txBody>
      </p:sp>
      <p:pic>
        <p:nvPicPr>
          <p:cNvPr id="7"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b="10919"/>
          <a:stretch/>
        </p:blipFill>
        <p:spPr bwMode="auto">
          <a:xfrm>
            <a:off x="2955577" y="1412776"/>
            <a:ext cx="5072807" cy="3926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3131840" y="2954747"/>
            <a:ext cx="252556" cy="1800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1007604" y="1601505"/>
            <a:ext cx="1764196" cy="1323439"/>
          </a:xfrm>
          <a:prstGeom prst="rect">
            <a:avLst/>
          </a:prstGeom>
          <a:noFill/>
        </p:spPr>
        <p:txBody>
          <a:bodyPr wrap="square" rtlCol="0">
            <a:spAutoFit/>
          </a:bodyPr>
          <a:lstStyle/>
          <a:p>
            <a:r>
              <a:rPr lang="zh-CN" altLang="en-US" sz="2000" b="1" dirty="0">
                <a:solidFill>
                  <a:schemeClr val="accent2">
                    <a:lumMod val="75000"/>
                  </a:schemeClr>
                </a:solidFill>
                <a:latin typeface="Times New Roman" pitchFamily="18" charset="0"/>
                <a:cs typeface="Times New Roman" pitchFamily="18" charset="0"/>
              </a:rPr>
              <a:t>芯片引脚选项，选</a:t>
            </a:r>
            <a:r>
              <a:rPr lang="en-US" altLang="zh-CN" sz="2000" b="1" dirty="0">
                <a:solidFill>
                  <a:schemeClr val="accent2">
                    <a:lumMod val="75000"/>
                  </a:schemeClr>
                </a:solidFill>
                <a:latin typeface="Times New Roman" pitchFamily="18" charset="0"/>
                <a:cs typeface="Times New Roman" pitchFamily="18" charset="0"/>
              </a:rPr>
              <a:t>B22</a:t>
            </a:r>
            <a:r>
              <a:rPr lang="zh-CN" altLang="en-US" sz="2000" b="1" dirty="0">
                <a:solidFill>
                  <a:schemeClr val="accent2">
                    <a:lumMod val="75000"/>
                  </a:schemeClr>
                </a:solidFill>
                <a:latin typeface="Times New Roman" pitchFamily="18" charset="0"/>
                <a:cs typeface="Times New Roman" pitchFamily="18" charset="0"/>
              </a:rPr>
              <a:t>（对应</a:t>
            </a:r>
            <a:r>
              <a:rPr lang="en-US" altLang="zh-CN" sz="2000" b="1" dirty="0">
                <a:solidFill>
                  <a:schemeClr val="accent2">
                    <a:lumMod val="75000"/>
                  </a:schemeClr>
                </a:solidFill>
                <a:latin typeface="Times New Roman" pitchFamily="18" charset="0"/>
                <a:cs typeface="Times New Roman" pitchFamily="18" charset="0"/>
              </a:rPr>
              <a:t>55F+</a:t>
            </a:r>
            <a:r>
              <a:rPr lang="zh-CN" altLang="en-US" sz="2000" b="1" dirty="0">
                <a:solidFill>
                  <a:schemeClr val="accent2">
                    <a:lumMod val="75000"/>
                  </a:schemeClr>
                </a:solidFill>
                <a:latin typeface="Times New Roman" pitchFamily="18" charset="0"/>
                <a:cs typeface="Times New Roman" pitchFamily="18" charset="0"/>
              </a:rPr>
              <a:t>的发光管</a:t>
            </a:r>
            <a:r>
              <a:rPr lang="en-US" altLang="zh-CN" sz="2000" b="1" dirty="0">
                <a:solidFill>
                  <a:schemeClr val="accent2">
                    <a:lumMod val="75000"/>
                  </a:schemeClr>
                </a:solidFill>
                <a:latin typeface="Times New Roman" pitchFamily="18" charset="0"/>
                <a:cs typeface="Times New Roman" pitchFamily="18" charset="0"/>
              </a:rPr>
              <a:t>LED3</a:t>
            </a:r>
            <a:r>
              <a:rPr lang="zh-CN" altLang="en-US" sz="2000" b="1" dirty="0">
                <a:solidFill>
                  <a:schemeClr val="accent2">
                    <a:lumMod val="75000"/>
                  </a:schemeClr>
                </a:solidFill>
                <a:latin typeface="Times New Roman" pitchFamily="18" charset="0"/>
                <a:cs typeface="Times New Roman" pitchFamily="18" charset="0"/>
              </a:rPr>
              <a:t>）</a:t>
            </a:r>
          </a:p>
        </p:txBody>
      </p:sp>
      <p:cxnSp>
        <p:nvCxnSpPr>
          <p:cNvPr id="11" name="直接箭头连接符 10"/>
          <p:cNvCxnSpPr>
            <a:cxnSpLocks/>
          </p:cNvCxnSpPr>
          <p:nvPr/>
        </p:nvCxnSpPr>
        <p:spPr>
          <a:xfrm>
            <a:off x="2510524" y="2717703"/>
            <a:ext cx="621316" cy="327054"/>
          </a:xfrm>
          <a:prstGeom prst="straightConnector1">
            <a:avLst/>
          </a:prstGeom>
          <a:ln w="28575">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164727" y="3845947"/>
            <a:ext cx="3423497" cy="18002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6228184" y="3197875"/>
            <a:ext cx="1224136" cy="400110"/>
          </a:xfrm>
          <a:prstGeom prst="rect">
            <a:avLst/>
          </a:prstGeom>
          <a:noFill/>
        </p:spPr>
        <p:txBody>
          <a:bodyPr wrap="square" rtlCol="0">
            <a:spAutoFit/>
          </a:bodyPr>
          <a:lstStyle/>
          <a:p>
            <a:r>
              <a:rPr lang="zh-CN" altLang="en-US" sz="2000" b="1" dirty="0">
                <a:solidFill>
                  <a:srgbClr val="7030A0"/>
                </a:solidFill>
                <a:latin typeface="Times New Roman" pitchFamily="18" charset="0"/>
                <a:cs typeface="Times New Roman" pitchFamily="18" charset="0"/>
              </a:rPr>
              <a:t>信号名</a:t>
            </a:r>
          </a:p>
        </p:txBody>
      </p:sp>
      <p:cxnSp>
        <p:nvCxnSpPr>
          <p:cNvPr id="14" name="直接箭头连接符 13"/>
          <p:cNvCxnSpPr/>
          <p:nvPr/>
        </p:nvCxnSpPr>
        <p:spPr>
          <a:xfrm flipH="1">
            <a:off x="6192181" y="3597985"/>
            <a:ext cx="180019" cy="227928"/>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588224" y="4061971"/>
            <a:ext cx="216025" cy="226207"/>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7344308" y="2492896"/>
            <a:ext cx="1620180" cy="1938992"/>
          </a:xfrm>
          <a:prstGeom prst="rect">
            <a:avLst/>
          </a:prstGeom>
          <a:solidFill>
            <a:schemeClr val="bg1"/>
          </a:solidFill>
        </p:spPr>
        <p:txBody>
          <a:bodyPr wrap="square" rtlCol="0">
            <a:spAutoFit/>
          </a:bodyPr>
          <a:lstStyle/>
          <a:p>
            <a:r>
              <a:rPr lang="zh-CN" altLang="en-US" sz="2000" b="1" dirty="0">
                <a:solidFill>
                  <a:srgbClr val="0000FF"/>
                </a:solidFill>
                <a:latin typeface="Times New Roman" pitchFamily="18" charset="0"/>
                <a:cs typeface="Times New Roman" pitchFamily="18" charset="0"/>
              </a:rPr>
              <a:t>调入所需测试信号</a:t>
            </a:r>
            <a:r>
              <a:rPr lang="en-US" altLang="zh-CN" sz="2000" b="1" dirty="0">
                <a:solidFill>
                  <a:srgbClr val="0000FF"/>
                </a:solidFill>
                <a:latin typeface="Times New Roman" pitchFamily="18" charset="0"/>
                <a:cs typeface="Times New Roman" pitchFamily="18" charset="0"/>
              </a:rPr>
              <a:t>net1</a:t>
            </a:r>
            <a:r>
              <a:rPr lang="zh-CN" altLang="en-US" sz="2000" b="1" dirty="0">
                <a:solidFill>
                  <a:srgbClr val="0000FF"/>
                </a:solidFill>
                <a:latin typeface="Times New Roman" pitchFamily="18" charset="0"/>
                <a:cs typeface="Times New Roman" pitchFamily="18" charset="0"/>
              </a:rPr>
              <a:t>（注意，</a:t>
            </a:r>
            <a:r>
              <a:rPr lang="en-US" altLang="zh-CN" sz="2000" b="1" dirty="0">
                <a:solidFill>
                  <a:srgbClr val="0000FF"/>
                </a:solidFill>
                <a:latin typeface="Times New Roman" pitchFamily="18" charset="0"/>
                <a:cs typeface="Times New Roman" pitchFamily="18" charset="0"/>
              </a:rPr>
              <a:t>net1</a:t>
            </a:r>
            <a:r>
              <a:rPr lang="zh-CN" altLang="en-US" sz="2000" b="1" dirty="0">
                <a:solidFill>
                  <a:srgbClr val="0000FF"/>
                </a:solidFill>
                <a:latin typeface="Times New Roman" pitchFamily="18" charset="0"/>
                <a:cs typeface="Times New Roman" pitchFamily="18" charset="0"/>
              </a:rPr>
              <a:t>必须使用</a:t>
            </a:r>
            <a:r>
              <a:rPr lang="en-US" altLang="zh-CN" sz="2000" b="1" dirty="0">
                <a:solidFill>
                  <a:srgbClr val="0000FF"/>
                </a:solidFill>
                <a:latin typeface="Times New Roman" pitchFamily="18" charset="0"/>
                <a:cs typeface="Times New Roman" pitchFamily="18" charset="0"/>
              </a:rPr>
              <a:t>keep</a:t>
            </a:r>
            <a:r>
              <a:rPr lang="zh-CN" altLang="en-US" sz="2000" b="1" dirty="0">
                <a:solidFill>
                  <a:srgbClr val="0000FF"/>
                </a:solidFill>
                <a:latin typeface="Times New Roman" pitchFamily="18" charset="0"/>
                <a:cs typeface="Times New Roman" pitchFamily="18" charset="0"/>
              </a:rPr>
              <a:t>属性才能产生）</a:t>
            </a:r>
          </a:p>
        </p:txBody>
      </p:sp>
      <p:cxnSp>
        <p:nvCxnSpPr>
          <p:cNvPr id="18" name="直接箭头连接符 17"/>
          <p:cNvCxnSpPr/>
          <p:nvPr/>
        </p:nvCxnSpPr>
        <p:spPr>
          <a:xfrm flipH="1">
            <a:off x="6804248" y="4144162"/>
            <a:ext cx="396044" cy="1"/>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164727" y="4566027"/>
            <a:ext cx="3423497" cy="432048"/>
          </a:xfrm>
          <a:prstGeom prst="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7056276" y="4644132"/>
            <a:ext cx="1224136" cy="707886"/>
          </a:xfrm>
          <a:prstGeom prst="rect">
            <a:avLst/>
          </a:prstGeom>
          <a:solidFill>
            <a:schemeClr val="bg1"/>
          </a:solidFill>
        </p:spPr>
        <p:txBody>
          <a:bodyPr wrap="square" rtlCol="0">
            <a:spAutoFit/>
          </a:bodyPr>
          <a:lstStyle/>
          <a:p>
            <a:r>
              <a:rPr lang="zh-CN" altLang="en-US" sz="2000" b="1" dirty="0">
                <a:solidFill>
                  <a:srgbClr val="009900"/>
                </a:solidFill>
                <a:latin typeface="Times New Roman" pitchFamily="18" charset="0"/>
                <a:cs typeface="Times New Roman" pitchFamily="18" charset="0"/>
              </a:rPr>
              <a:t>组合电路，所以空着</a:t>
            </a:r>
          </a:p>
        </p:txBody>
      </p:sp>
      <p:cxnSp>
        <p:nvCxnSpPr>
          <p:cNvPr id="25" name="直接箭头连接符 24"/>
          <p:cNvCxnSpPr/>
          <p:nvPr/>
        </p:nvCxnSpPr>
        <p:spPr>
          <a:xfrm flipH="1">
            <a:off x="6606227" y="4926067"/>
            <a:ext cx="396044" cy="1"/>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182731" y="5123182"/>
            <a:ext cx="2397382" cy="228836"/>
          </a:xfrm>
          <a:prstGeom prst="rect">
            <a:avLst/>
          </a:prstGeom>
          <a:no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5382090" y="5492547"/>
            <a:ext cx="1818201" cy="1015663"/>
          </a:xfrm>
          <a:prstGeom prst="rect">
            <a:avLst/>
          </a:prstGeom>
          <a:noFill/>
          <a:ln>
            <a:noFill/>
          </a:ln>
        </p:spPr>
        <p:txBody>
          <a:bodyPr wrap="square" rtlCol="0">
            <a:spAutoFit/>
          </a:bodyPr>
          <a:lstStyle/>
          <a:p>
            <a:r>
              <a:rPr lang="en-US" altLang="zh-CN" sz="2000" b="1" dirty="0">
                <a:solidFill>
                  <a:srgbClr val="CC00CC"/>
                </a:solidFill>
                <a:latin typeface="Times New Roman" pitchFamily="18" charset="0"/>
                <a:cs typeface="Times New Roman" pitchFamily="18" charset="0"/>
              </a:rPr>
              <a:t>I/O</a:t>
            </a:r>
            <a:r>
              <a:rPr lang="zh-CN" altLang="en-US" sz="2000" b="1" dirty="0">
                <a:solidFill>
                  <a:srgbClr val="CC00CC"/>
                </a:solidFill>
                <a:latin typeface="Times New Roman" pitchFamily="18" charset="0"/>
                <a:cs typeface="Times New Roman" pitchFamily="18" charset="0"/>
              </a:rPr>
              <a:t>口输出标准：</a:t>
            </a:r>
            <a:r>
              <a:rPr lang="en-US" altLang="zh-CN" sz="2000" b="1" dirty="0">
                <a:solidFill>
                  <a:srgbClr val="CC00CC"/>
                </a:solidFill>
                <a:latin typeface="Times New Roman" pitchFamily="18" charset="0"/>
                <a:cs typeface="Times New Roman" pitchFamily="18" charset="0"/>
              </a:rPr>
              <a:t>3.3V</a:t>
            </a:r>
            <a:r>
              <a:rPr lang="zh-CN" altLang="en-US" sz="2000" b="1" dirty="0">
                <a:solidFill>
                  <a:srgbClr val="CC00CC"/>
                </a:solidFill>
                <a:latin typeface="Times New Roman" pitchFamily="18" charset="0"/>
                <a:cs typeface="Times New Roman" pitchFamily="18" charset="0"/>
              </a:rPr>
              <a:t>低压</a:t>
            </a:r>
            <a:r>
              <a:rPr lang="en-US" altLang="zh-CN" sz="2000" b="1" dirty="0">
                <a:solidFill>
                  <a:srgbClr val="CC00CC"/>
                </a:solidFill>
                <a:latin typeface="Times New Roman" pitchFamily="18" charset="0"/>
                <a:cs typeface="Times New Roman" pitchFamily="18" charset="0"/>
              </a:rPr>
              <a:t>TTL</a:t>
            </a:r>
            <a:r>
              <a:rPr lang="zh-CN" altLang="en-US" sz="2000" b="1" dirty="0">
                <a:solidFill>
                  <a:srgbClr val="CC00CC"/>
                </a:solidFill>
                <a:latin typeface="Times New Roman" pitchFamily="18" charset="0"/>
                <a:cs typeface="Times New Roman" pitchFamily="18" charset="0"/>
              </a:rPr>
              <a:t>电平</a:t>
            </a:r>
          </a:p>
        </p:txBody>
      </p:sp>
      <p:cxnSp>
        <p:nvCxnSpPr>
          <p:cNvPr id="29" name="直接箭头连接符 28"/>
          <p:cNvCxnSpPr/>
          <p:nvPr/>
        </p:nvCxnSpPr>
        <p:spPr>
          <a:xfrm flipH="1" flipV="1">
            <a:off x="5130064" y="5492547"/>
            <a:ext cx="198022" cy="281935"/>
          </a:xfrm>
          <a:prstGeom prst="straightConnector1">
            <a:avLst/>
          </a:prstGeom>
          <a:ln w="28575">
            <a:solidFill>
              <a:srgbClr val="CC00CC"/>
            </a:solidFill>
            <a:tailEnd type="arrow"/>
          </a:ln>
        </p:spPr>
        <p:style>
          <a:lnRef idx="1">
            <a:schemeClr val="accent1"/>
          </a:lnRef>
          <a:fillRef idx="0">
            <a:schemeClr val="accent1"/>
          </a:fillRef>
          <a:effectRef idx="0">
            <a:schemeClr val="accent1"/>
          </a:effectRef>
          <a:fontRef idx="minor">
            <a:schemeClr val="tx1"/>
          </a:fontRef>
        </p:style>
      </p:cxnSp>
      <p:sp>
        <p:nvSpPr>
          <p:cNvPr id="2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54</a:t>
            </a:fld>
            <a:endParaRPr lang="zh-CN" altLang="en-US" dirty="0"/>
          </a:p>
        </p:txBody>
      </p:sp>
    </p:spTree>
    <p:extLst>
      <p:ext uri="{BB962C8B-B14F-4D97-AF65-F5344CB8AC3E}">
        <p14:creationId xmlns:p14="http://schemas.microsoft.com/office/powerpoint/2010/main" val="41787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dissolve">
                                      <p:cBhvr>
                                        <p:cTn id="14" dur="500"/>
                                        <p:tgtEl>
                                          <p:spTgt spid="8"/>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heel(1)">
                                      <p:cBhvr>
                                        <p:cTn id="23" dur="2000"/>
                                        <p:tgtEl>
                                          <p:spTgt spid="9"/>
                                        </p:tgtEl>
                                      </p:cBhvr>
                                    </p:animEffect>
                                  </p:childTnLst>
                                </p:cTn>
                              </p:par>
                            </p:childTnLst>
                          </p:cTn>
                        </p:par>
                        <p:par>
                          <p:cTn id="24" fill="hold">
                            <p:stCondLst>
                              <p:cond delay="2000"/>
                            </p:stCondLst>
                            <p:childTnLst>
                              <p:par>
                                <p:cTn id="25" presetID="55"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1000" fill="hold"/>
                                        <p:tgtEl>
                                          <p:spTgt spid="10"/>
                                        </p:tgtEl>
                                        <p:attrNameLst>
                                          <p:attrName>ppt_w</p:attrName>
                                        </p:attrNameLst>
                                      </p:cBhvr>
                                      <p:tavLst>
                                        <p:tav tm="0">
                                          <p:val>
                                            <p:strVal val="#ppt_w*0.70"/>
                                          </p:val>
                                        </p:tav>
                                        <p:tav tm="100000">
                                          <p:val>
                                            <p:strVal val="#ppt_w"/>
                                          </p:val>
                                        </p:tav>
                                      </p:tavLst>
                                    </p:anim>
                                    <p:anim calcmode="lin" valueType="num">
                                      <p:cBhvr>
                                        <p:cTn id="28" dur="1000" fill="hold"/>
                                        <p:tgtEl>
                                          <p:spTgt spid="10"/>
                                        </p:tgtEl>
                                        <p:attrNameLst>
                                          <p:attrName>ppt_h</p:attrName>
                                        </p:attrNameLst>
                                      </p:cBhvr>
                                      <p:tavLst>
                                        <p:tav tm="0">
                                          <p:val>
                                            <p:strVal val="#ppt_h"/>
                                          </p:val>
                                        </p:tav>
                                        <p:tav tm="100000">
                                          <p:val>
                                            <p:strVal val="#ppt_h"/>
                                          </p:val>
                                        </p:tav>
                                      </p:tavLst>
                                    </p:anim>
                                    <p:animEffect transition="in" filter="fade">
                                      <p:cBhvr>
                                        <p:cTn id="29" dur="1000"/>
                                        <p:tgtEl>
                                          <p:spTgt spid="10"/>
                                        </p:tgtEl>
                                      </p:cBhvr>
                                    </p:animEffect>
                                  </p:childTnLst>
                                </p:cTn>
                              </p:par>
                            </p:childTnLst>
                          </p:cTn>
                        </p:par>
                        <p:par>
                          <p:cTn id="30" fill="hold">
                            <p:stCondLst>
                              <p:cond delay="3000"/>
                            </p:stCondLst>
                            <p:childTnLst>
                              <p:par>
                                <p:cTn id="31" presetID="22" presetClass="entr" presetSubtype="1"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heel(1)">
                                      <p:cBhvr>
                                        <p:cTn id="38" dur="2000"/>
                                        <p:tgtEl>
                                          <p:spTgt spid="12"/>
                                        </p:tgtEl>
                                      </p:cBhvr>
                                    </p:animEffect>
                                  </p:childTnLst>
                                </p:cTn>
                              </p:par>
                            </p:childTnLst>
                          </p:cTn>
                        </p:par>
                        <p:par>
                          <p:cTn id="39" fill="hold">
                            <p:stCondLst>
                              <p:cond delay="2000"/>
                            </p:stCondLst>
                            <p:childTnLst>
                              <p:par>
                                <p:cTn id="40" presetID="55" presetClass="entr" presetSubtype="0"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1000" fill="hold"/>
                                        <p:tgtEl>
                                          <p:spTgt spid="13"/>
                                        </p:tgtEl>
                                        <p:attrNameLst>
                                          <p:attrName>ppt_w</p:attrName>
                                        </p:attrNameLst>
                                      </p:cBhvr>
                                      <p:tavLst>
                                        <p:tav tm="0">
                                          <p:val>
                                            <p:strVal val="#ppt_w*0.70"/>
                                          </p:val>
                                        </p:tav>
                                        <p:tav tm="100000">
                                          <p:val>
                                            <p:strVal val="#ppt_w"/>
                                          </p:val>
                                        </p:tav>
                                      </p:tavLst>
                                    </p:anim>
                                    <p:anim calcmode="lin" valueType="num">
                                      <p:cBhvr>
                                        <p:cTn id="43" dur="1000" fill="hold"/>
                                        <p:tgtEl>
                                          <p:spTgt spid="13"/>
                                        </p:tgtEl>
                                        <p:attrNameLst>
                                          <p:attrName>ppt_h</p:attrName>
                                        </p:attrNameLst>
                                      </p:cBhvr>
                                      <p:tavLst>
                                        <p:tav tm="0">
                                          <p:val>
                                            <p:strVal val="#ppt_h"/>
                                          </p:val>
                                        </p:tav>
                                        <p:tav tm="100000">
                                          <p:val>
                                            <p:strVal val="#ppt_h"/>
                                          </p:val>
                                        </p:tav>
                                      </p:tavLst>
                                    </p:anim>
                                    <p:animEffect transition="in" filter="fade">
                                      <p:cBhvr>
                                        <p:cTn id="44" dur="1000"/>
                                        <p:tgtEl>
                                          <p:spTgt spid="13"/>
                                        </p:tgtEl>
                                      </p:cBhvr>
                                    </p:animEffect>
                                  </p:childTnLst>
                                </p:cTn>
                              </p:par>
                            </p:childTnLst>
                          </p:cTn>
                        </p:par>
                        <p:par>
                          <p:cTn id="45" fill="hold">
                            <p:stCondLst>
                              <p:cond delay="3000"/>
                            </p:stCondLst>
                            <p:childTnLst>
                              <p:par>
                                <p:cTn id="46" presetID="22" presetClass="entr" presetSubtype="1" fill="hold"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up)">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21" presetClass="entr" presetSubtype="1"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heel(1)">
                                      <p:cBhvr>
                                        <p:cTn id="53" dur="2000"/>
                                        <p:tgtEl>
                                          <p:spTgt spid="16"/>
                                        </p:tgtEl>
                                      </p:cBhvr>
                                    </p:animEffect>
                                  </p:childTnLst>
                                </p:cTn>
                              </p:par>
                            </p:childTnLst>
                          </p:cTn>
                        </p:par>
                        <p:par>
                          <p:cTn id="54" fill="hold">
                            <p:stCondLst>
                              <p:cond delay="2000"/>
                            </p:stCondLst>
                            <p:childTnLst>
                              <p:par>
                                <p:cTn id="55" presetID="55" presetClass="entr" presetSubtype="0"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strVal val="#ppt_w*0.70"/>
                                          </p:val>
                                        </p:tav>
                                        <p:tav tm="100000">
                                          <p:val>
                                            <p:strVal val="#ppt_w"/>
                                          </p:val>
                                        </p:tav>
                                      </p:tavLst>
                                    </p:anim>
                                    <p:anim calcmode="lin" valueType="num">
                                      <p:cBhvr>
                                        <p:cTn id="58" dur="1000" fill="hold"/>
                                        <p:tgtEl>
                                          <p:spTgt spid="17"/>
                                        </p:tgtEl>
                                        <p:attrNameLst>
                                          <p:attrName>ppt_h</p:attrName>
                                        </p:attrNameLst>
                                      </p:cBhvr>
                                      <p:tavLst>
                                        <p:tav tm="0">
                                          <p:val>
                                            <p:strVal val="#ppt_h"/>
                                          </p:val>
                                        </p:tav>
                                        <p:tav tm="100000">
                                          <p:val>
                                            <p:strVal val="#ppt_h"/>
                                          </p:val>
                                        </p:tav>
                                      </p:tavLst>
                                    </p:anim>
                                    <p:animEffect transition="in" filter="fade">
                                      <p:cBhvr>
                                        <p:cTn id="59" dur="1000"/>
                                        <p:tgtEl>
                                          <p:spTgt spid="17"/>
                                        </p:tgtEl>
                                      </p:cBhvr>
                                    </p:animEffect>
                                  </p:childTnLst>
                                </p:cTn>
                              </p:par>
                            </p:childTnLst>
                          </p:cTn>
                        </p:par>
                        <p:par>
                          <p:cTn id="60" fill="hold">
                            <p:stCondLst>
                              <p:cond delay="3000"/>
                            </p:stCondLst>
                            <p:childTnLst>
                              <p:par>
                                <p:cTn id="61" presetID="22" presetClass="entr" presetSubtype="2" fill="hold"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right)">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1" presetClass="entr" presetSubtype="1"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wheel(1)">
                                      <p:cBhvr>
                                        <p:cTn id="68" dur="2000"/>
                                        <p:tgtEl>
                                          <p:spTgt spid="23"/>
                                        </p:tgtEl>
                                      </p:cBhvr>
                                    </p:animEffect>
                                  </p:childTnLst>
                                </p:cTn>
                              </p:par>
                            </p:childTnLst>
                          </p:cTn>
                        </p:par>
                        <p:par>
                          <p:cTn id="69" fill="hold">
                            <p:stCondLst>
                              <p:cond delay="2000"/>
                            </p:stCondLst>
                            <p:childTnLst>
                              <p:par>
                                <p:cTn id="70" presetID="55" presetClass="entr" presetSubtype="0" fill="hold" grpId="0" nodeType="afterEffect">
                                  <p:stCondLst>
                                    <p:cond delay="0"/>
                                  </p:stCondLst>
                                  <p:childTnLst>
                                    <p:set>
                                      <p:cBhvr>
                                        <p:cTn id="71" dur="1" fill="hold">
                                          <p:stCondLst>
                                            <p:cond delay="0"/>
                                          </p:stCondLst>
                                        </p:cTn>
                                        <p:tgtEl>
                                          <p:spTgt spid="24"/>
                                        </p:tgtEl>
                                        <p:attrNameLst>
                                          <p:attrName>style.visibility</p:attrName>
                                        </p:attrNameLst>
                                      </p:cBhvr>
                                      <p:to>
                                        <p:strVal val="visible"/>
                                      </p:to>
                                    </p:set>
                                    <p:anim calcmode="lin" valueType="num">
                                      <p:cBhvr>
                                        <p:cTn id="72" dur="1000" fill="hold"/>
                                        <p:tgtEl>
                                          <p:spTgt spid="24"/>
                                        </p:tgtEl>
                                        <p:attrNameLst>
                                          <p:attrName>ppt_w</p:attrName>
                                        </p:attrNameLst>
                                      </p:cBhvr>
                                      <p:tavLst>
                                        <p:tav tm="0">
                                          <p:val>
                                            <p:strVal val="#ppt_w*0.70"/>
                                          </p:val>
                                        </p:tav>
                                        <p:tav tm="100000">
                                          <p:val>
                                            <p:strVal val="#ppt_w"/>
                                          </p:val>
                                        </p:tav>
                                      </p:tavLst>
                                    </p:anim>
                                    <p:anim calcmode="lin" valueType="num">
                                      <p:cBhvr>
                                        <p:cTn id="73" dur="1000" fill="hold"/>
                                        <p:tgtEl>
                                          <p:spTgt spid="24"/>
                                        </p:tgtEl>
                                        <p:attrNameLst>
                                          <p:attrName>ppt_h</p:attrName>
                                        </p:attrNameLst>
                                      </p:cBhvr>
                                      <p:tavLst>
                                        <p:tav tm="0">
                                          <p:val>
                                            <p:strVal val="#ppt_h"/>
                                          </p:val>
                                        </p:tav>
                                        <p:tav tm="100000">
                                          <p:val>
                                            <p:strVal val="#ppt_h"/>
                                          </p:val>
                                        </p:tav>
                                      </p:tavLst>
                                    </p:anim>
                                    <p:animEffect transition="in" filter="fade">
                                      <p:cBhvr>
                                        <p:cTn id="74" dur="1000"/>
                                        <p:tgtEl>
                                          <p:spTgt spid="24"/>
                                        </p:tgtEl>
                                      </p:cBhvr>
                                    </p:animEffect>
                                  </p:childTnLst>
                                </p:cTn>
                              </p:par>
                            </p:childTnLst>
                          </p:cTn>
                        </p:par>
                        <p:par>
                          <p:cTn id="75" fill="hold">
                            <p:stCondLst>
                              <p:cond delay="3000"/>
                            </p:stCondLst>
                            <p:childTnLst>
                              <p:par>
                                <p:cTn id="76" presetID="22" presetClass="entr" presetSubtype="2" fill="hold" nodeType="after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wipe(right)">
                                      <p:cBhvr>
                                        <p:cTn id="78" dur="500"/>
                                        <p:tgtEl>
                                          <p:spTgt spid="25"/>
                                        </p:tgtEl>
                                      </p:cBhvr>
                                    </p:animEffect>
                                  </p:childTnLst>
                                </p:cTn>
                              </p:par>
                            </p:childTnLst>
                          </p:cTn>
                        </p:par>
                      </p:childTnLst>
                    </p:cTn>
                  </p:par>
                  <p:par>
                    <p:cTn id="79" fill="hold">
                      <p:stCondLst>
                        <p:cond delay="indefinite"/>
                      </p:stCondLst>
                      <p:childTnLst>
                        <p:par>
                          <p:cTn id="80" fill="hold">
                            <p:stCondLst>
                              <p:cond delay="0"/>
                            </p:stCondLst>
                            <p:childTnLst>
                              <p:par>
                                <p:cTn id="81" presetID="21" presetClass="entr" presetSubtype="1" fill="hold" grpId="0"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heel(1)">
                                      <p:cBhvr>
                                        <p:cTn id="83" dur="2000"/>
                                        <p:tgtEl>
                                          <p:spTgt spid="27"/>
                                        </p:tgtEl>
                                      </p:cBhvr>
                                    </p:animEffect>
                                  </p:childTnLst>
                                </p:cTn>
                              </p:par>
                            </p:childTnLst>
                          </p:cTn>
                        </p:par>
                        <p:par>
                          <p:cTn id="84" fill="hold">
                            <p:stCondLst>
                              <p:cond delay="2000"/>
                            </p:stCondLst>
                            <p:childTnLst>
                              <p:par>
                                <p:cTn id="85" presetID="55" presetClass="entr" presetSubtype="0" fill="hold" grpId="0" nodeType="afterEffect">
                                  <p:stCondLst>
                                    <p:cond delay="0"/>
                                  </p:stCondLst>
                                  <p:childTnLst>
                                    <p:set>
                                      <p:cBhvr>
                                        <p:cTn id="86" dur="1" fill="hold">
                                          <p:stCondLst>
                                            <p:cond delay="0"/>
                                          </p:stCondLst>
                                        </p:cTn>
                                        <p:tgtEl>
                                          <p:spTgt spid="28"/>
                                        </p:tgtEl>
                                        <p:attrNameLst>
                                          <p:attrName>style.visibility</p:attrName>
                                        </p:attrNameLst>
                                      </p:cBhvr>
                                      <p:to>
                                        <p:strVal val="visible"/>
                                      </p:to>
                                    </p:set>
                                    <p:anim calcmode="lin" valueType="num">
                                      <p:cBhvr>
                                        <p:cTn id="87" dur="1000" fill="hold"/>
                                        <p:tgtEl>
                                          <p:spTgt spid="28"/>
                                        </p:tgtEl>
                                        <p:attrNameLst>
                                          <p:attrName>ppt_w</p:attrName>
                                        </p:attrNameLst>
                                      </p:cBhvr>
                                      <p:tavLst>
                                        <p:tav tm="0">
                                          <p:val>
                                            <p:strVal val="#ppt_w*0.70"/>
                                          </p:val>
                                        </p:tav>
                                        <p:tav tm="100000">
                                          <p:val>
                                            <p:strVal val="#ppt_w"/>
                                          </p:val>
                                        </p:tav>
                                      </p:tavLst>
                                    </p:anim>
                                    <p:anim calcmode="lin" valueType="num">
                                      <p:cBhvr>
                                        <p:cTn id="88" dur="1000" fill="hold"/>
                                        <p:tgtEl>
                                          <p:spTgt spid="28"/>
                                        </p:tgtEl>
                                        <p:attrNameLst>
                                          <p:attrName>ppt_h</p:attrName>
                                        </p:attrNameLst>
                                      </p:cBhvr>
                                      <p:tavLst>
                                        <p:tav tm="0">
                                          <p:val>
                                            <p:strVal val="#ppt_h"/>
                                          </p:val>
                                        </p:tav>
                                        <p:tav tm="100000">
                                          <p:val>
                                            <p:strVal val="#ppt_h"/>
                                          </p:val>
                                        </p:tav>
                                      </p:tavLst>
                                    </p:anim>
                                    <p:animEffect transition="in" filter="fade">
                                      <p:cBhvr>
                                        <p:cTn id="89" dur="1000"/>
                                        <p:tgtEl>
                                          <p:spTgt spid="28"/>
                                        </p:tgtEl>
                                      </p:cBhvr>
                                    </p:animEffect>
                                  </p:childTnLst>
                                </p:cTn>
                              </p:par>
                            </p:childTnLst>
                          </p:cTn>
                        </p:par>
                        <p:par>
                          <p:cTn id="90" fill="hold">
                            <p:stCondLst>
                              <p:cond delay="3000"/>
                            </p:stCondLst>
                            <p:childTnLst>
                              <p:par>
                                <p:cTn id="91" presetID="22" presetClass="entr" presetSubtype="4" fill="hold" nodeType="afterEffect">
                                  <p:stCondLst>
                                    <p:cond delay="0"/>
                                  </p:stCondLst>
                                  <p:childTnLst>
                                    <p:set>
                                      <p:cBhvr>
                                        <p:cTn id="92" dur="1" fill="hold">
                                          <p:stCondLst>
                                            <p:cond delay="0"/>
                                          </p:stCondLst>
                                        </p:cTn>
                                        <p:tgtEl>
                                          <p:spTgt spid="29"/>
                                        </p:tgtEl>
                                        <p:attrNameLst>
                                          <p:attrName>style.visibility</p:attrName>
                                        </p:attrNameLst>
                                      </p:cBhvr>
                                      <p:to>
                                        <p:strVal val="visible"/>
                                      </p:to>
                                    </p:set>
                                    <p:animEffect transition="in" filter="wipe(down)">
                                      <p:cBhvr>
                                        <p:cTn id="9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animBg="1"/>
      <p:bldP spid="10" grpId="0"/>
      <p:bldP spid="12" grpId="0" animBg="1"/>
      <p:bldP spid="13" grpId="0"/>
      <p:bldP spid="16" grpId="0" animBg="1"/>
      <p:bldP spid="17" grpId="0" animBg="1"/>
      <p:bldP spid="23" grpId="0" animBg="1"/>
      <p:bldP spid="24" grpId="0" animBg="1"/>
      <p:bldP spid="27" grpId="0" animBg="1"/>
      <p:bldP spid="28" grpId="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3"/>
          <p:cNvSpPr>
            <a:spLocks noChangeArrowheads="1"/>
          </p:cNvSpPr>
          <p:nvPr/>
        </p:nvSpPr>
        <p:spPr bwMode="auto">
          <a:xfrm>
            <a:off x="1259632" y="980728"/>
            <a:ext cx="6552728" cy="500586"/>
          </a:xfrm>
          <a:prstGeom prst="rect">
            <a:avLst/>
          </a:prstGeom>
          <a:noFill/>
          <a:ln>
            <a:noFill/>
          </a:ln>
          <a:effectLst/>
        </p:spPr>
        <p:txBody>
          <a:bodyPr wrap="square" anchor="ctr">
            <a:spAutoFit/>
          </a:bodyPr>
          <a:lstStyle/>
          <a:p>
            <a:pPr>
              <a:lnSpc>
                <a:spcPct val="110000"/>
              </a:lnSpc>
              <a:spcAft>
                <a:spcPts val="600"/>
              </a:spcAft>
            </a:pPr>
            <a:r>
              <a:rPr lang="en-US" altLang="zh-CN" sz="2600" b="1" dirty="0">
                <a:solidFill>
                  <a:srgbClr val="0070C0"/>
                </a:solidFill>
                <a:latin typeface="Times New Roman" panose="02020603050405020304" pitchFamily="18" charset="0"/>
                <a:cs typeface="Times New Roman" panose="02020603050405020304" pitchFamily="18" charset="0"/>
              </a:rPr>
              <a:t>3.</a:t>
            </a:r>
            <a:r>
              <a:rPr lang="zh-CN" altLang="en-US" sz="2600" b="1" dirty="0">
                <a:solidFill>
                  <a:srgbClr val="0070C0"/>
                </a:solidFill>
                <a:latin typeface="Times New Roman" panose="02020603050405020304" pitchFamily="18" charset="0"/>
                <a:cs typeface="Times New Roman" panose="02020603050405020304" pitchFamily="18" charset="0"/>
              </a:rPr>
              <a:t>编译</a:t>
            </a:r>
            <a:r>
              <a:rPr lang="en-US" altLang="zh-CN" sz="2600" b="1" dirty="0" err="1">
                <a:solidFill>
                  <a:srgbClr val="0070C0"/>
                </a:solidFill>
                <a:latin typeface="Times New Roman" panose="02020603050405020304" pitchFamily="18" charset="0"/>
                <a:cs typeface="Times New Roman" panose="02020603050405020304" pitchFamily="18" charset="0"/>
              </a:rPr>
              <a:t>SignalProbe</a:t>
            </a:r>
            <a:r>
              <a:rPr lang="en-US" altLang="zh-CN" sz="2600" b="1" dirty="0">
                <a:solidFill>
                  <a:srgbClr val="0070C0"/>
                </a:solidFill>
                <a:latin typeface="Times New Roman" panose="02020603050405020304" pitchFamily="18" charset="0"/>
                <a:cs typeface="Times New Roman" panose="02020603050405020304" pitchFamily="18" charset="0"/>
              </a:rPr>
              <a:t> Pins</a:t>
            </a:r>
            <a:r>
              <a:rPr lang="zh-CN" altLang="en-US" sz="2600" b="1" dirty="0">
                <a:solidFill>
                  <a:srgbClr val="0070C0"/>
                </a:solidFill>
                <a:latin typeface="Times New Roman" panose="02020603050405020304" pitchFamily="18" charset="0"/>
                <a:cs typeface="Times New Roman" panose="02020603050405020304" pitchFamily="18" charset="0"/>
              </a:rPr>
              <a:t>测试信息并下载测试</a:t>
            </a:r>
          </a:p>
        </p:txBody>
      </p:sp>
      <p:sp>
        <p:nvSpPr>
          <p:cNvPr id="8" name="矩形 7"/>
          <p:cNvSpPr>
            <a:spLocks noChangeArrowheads="1"/>
          </p:cNvSpPr>
          <p:nvPr/>
        </p:nvSpPr>
        <p:spPr bwMode="auto">
          <a:xfrm>
            <a:off x="1187624" y="1728039"/>
            <a:ext cx="7704856" cy="2776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编译设置好的信息。</a:t>
            </a:r>
            <a:r>
              <a:rPr lang="zh-CN" altLang="en-US" sz="2200" b="1" dirty="0">
                <a:solidFill>
                  <a:srgbClr val="FF0000"/>
                </a:solidFill>
                <a:latin typeface="Times New Roman" pitchFamily="18" charset="0"/>
                <a:cs typeface="Times New Roman" pitchFamily="18" charset="0"/>
              </a:rPr>
              <a:t>注意不可全程编译！</a:t>
            </a:r>
            <a:r>
              <a:rPr lang="en-US" altLang="zh-CN" sz="2200" b="1" dirty="0" err="1">
                <a:latin typeface="Times New Roman" pitchFamily="18" charset="0"/>
                <a:cs typeface="Times New Roman" pitchFamily="18" charset="0"/>
              </a:rPr>
              <a:t>Processing→Start</a:t>
            </a:r>
            <a:r>
              <a:rPr lang="en-US" altLang="zh-CN" sz="2200" b="1" dirty="0">
                <a:latin typeface="Times New Roman" pitchFamily="18" charset="0"/>
                <a:cs typeface="Times New Roman" pitchFamily="18" charset="0"/>
              </a:rPr>
              <a:t> → Start </a:t>
            </a:r>
            <a:r>
              <a:rPr lang="en-US" altLang="zh-CN" sz="2200" b="1" dirty="0" err="1">
                <a:latin typeface="Times New Roman" pitchFamily="18" charset="0"/>
                <a:cs typeface="Times New Roman" pitchFamily="18" charset="0"/>
              </a:rPr>
              <a:t>SignalProbe</a:t>
            </a:r>
            <a:r>
              <a:rPr lang="en-US" altLang="zh-CN" sz="2200" b="1" dirty="0">
                <a:latin typeface="Times New Roman" pitchFamily="18" charset="0"/>
                <a:cs typeface="Times New Roman" pitchFamily="18" charset="0"/>
              </a:rPr>
              <a:t> Compilation</a:t>
            </a:r>
            <a:r>
              <a:rPr lang="zh-CN" altLang="en-US" sz="2200" b="1" dirty="0">
                <a:latin typeface="Times New Roman" pitchFamily="18" charset="0"/>
                <a:cs typeface="Times New Roman" pitchFamily="18" charset="0"/>
              </a:rPr>
              <a:t>，加入</a:t>
            </a:r>
            <a:r>
              <a:rPr lang="zh-CN" altLang="en-US" sz="2200" b="1" dirty="0">
                <a:solidFill>
                  <a:srgbClr val="0000FF"/>
                </a:solidFill>
                <a:latin typeface="Times New Roman" pitchFamily="18" charset="0"/>
                <a:cs typeface="Times New Roman" pitchFamily="18" charset="0"/>
              </a:rPr>
              <a:t>专项编译</a:t>
            </a:r>
            <a:r>
              <a:rPr lang="zh-CN" altLang="en-US" sz="2200" b="1" dirty="0">
                <a:latin typeface="Times New Roman" pitchFamily="18" charset="0"/>
                <a:cs typeface="Times New Roman" pitchFamily="18" charset="0"/>
              </a:rPr>
              <a:t>，若编译成功，会跳出对话框显示“</a:t>
            </a:r>
            <a:r>
              <a:rPr lang="en-US" altLang="zh-CN" sz="2200" b="1" dirty="0">
                <a:latin typeface="Times New Roman" pitchFamily="18" charset="0"/>
                <a:cs typeface="Times New Roman" pitchFamily="18" charset="0"/>
              </a:rPr>
              <a:t>ECO Fitting was successful</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ECO</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Engineering Change Order</a:t>
            </a:r>
            <a:r>
              <a:rPr lang="zh-CN" altLang="en-US" sz="2200" b="1" dirty="0">
                <a:latin typeface="Times New Roman" pitchFamily="18" charset="0"/>
                <a:cs typeface="Times New Roman" pitchFamily="18" charset="0"/>
              </a:rPr>
              <a:t>）是工程更改记录文件，是对工程硬件结构进行微量更改的标准文件格式。</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编译成功后下载设计文件于</a:t>
            </a:r>
            <a:r>
              <a:rPr lang="en-US" altLang="zh-CN" sz="2200" b="1" dirty="0">
                <a:latin typeface="Times New Roman" pitchFamily="18" charset="0"/>
                <a:cs typeface="Times New Roman" pitchFamily="18" charset="0"/>
              </a:rPr>
              <a:t>FPGA</a:t>
            </a:r>
            <a:r>
              <a:rPr lang="zh-CN" altLang="en-US" sz="2200" b="1" dirty="0">
                <a:latin typeface="Times New Roman" pitchFamily="18" charset="0"/>
                <a:cs typeface="Times New Roman" pitchFamily="18" charset="0"/>
              </a:rPr>
              <a:t>中测试。</a:t>
            </a:r>
            <a:endParaRPr lang="en-US" altLang="zh-CN" sz="2200" b="1" dirty="0">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55</a:t>
            </a:fld>
            <a:endParaRPr lang="zh-CN" altLang="en-US" dirty="0"/>
          </a:p>
        </p:txBody>
      </p:sp>
    </p:spTree>
    <p:extLst>
      <p:ext uri="{BB962C8B-B14F-4D97-AF65-F5344CB8AC3E}">
        <p14:creationId xmlns:p14="http://schemas.microsoft.com/office/powerpoint/2010/main" val="114390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dissolve">
                                      <p:cBhvr>
                                        <p:cTn id="14" dur="500"/>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dissolve">
                                      <p:cBhvr>
                                        <p:cTn id="19"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6</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1" name="Rectangle 2">
            <a:extLst>
              <a:ext uri="{FF2B5EF4-FFF2-40B4-BE49-F238E27FC236}">
                <a16:creationId xmlns:a16="http://schemas.microsoft.com/office/drawing/2014/main" id="{15CC5797-841A-47CB-8C17-8C9CD58EFF37}"/>
              </a:ext>
            </a:extLst>
          </p:cNvPr>
          <p:cNvSpPr>
            <a:spLocks noGrp="1" noChangeArrowheads="1"/>
          </p:cNvSpPr>
          <p:nvPr/>
        </p:nvSpPr>
        <p:spPr bwMode="auto">
          <a:xfrm>
            <a:off x="1174750" y="341524"/>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1. </a:t>
            </a:r>
            <a:r>
              <a:rPr kumimoji="0" lang="zh-CN" altLang="en-US"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新建工程</a:t>
            </a:r>
          </a:p>
        </p:txBody>
      </p:sp>
      <p:sp>
        <p:nvSpPr>
          <p:cNvPr id="25" name="矩形 6">
            <a:extLst>
              <a:ext uri="{FF2B5EF4-FFF2-40B4-BE49-F238E27FC236}">
                <a16:creationId xmlns:a16="http://schemas.microsoft.com/office/drawing/2014/main" id="{3FCDA2C9-D80B-4E0B-A667-56FED04FD6E9}"/>
              </a:ext>
            </a:extLst>
          </p:cNvPr>
          <p:cNvSpPr>
            <a:spLocks noChangeArrowheads="1"/>
          </p:cNvSpPr>
          <p:nvPr/>
        </p:nvSpPr>
        <p:spPr bwMode="auto">
          <a:xfrm>
            <a:off x="1174750" y="980728"/>
            <a:ext cx="7717730" cy="8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4</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）目标器件的选择页面，这里选</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Cyclone IV E</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系列的</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EP4CE10F17C8</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型号</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pic>
        <p:nvPicPr>
          <p:cNvPr id="7" name="图片 6">
            <a:extLst>
              <a:ext uri="{FF2B5EF4-FFF2-40B4-BE49-F238E27FC236}">
                <a16:creationId xmlns:a16="http://schemas.microsoft.com/office/drawing/2014/main" id="{FAF6F6E8-919A-43E8-884F-A8789D075142}"/>
              </a:ext>
            </a:extLst>
          </p:cNvPr>
          <p:cNvPicPr>
            <a:picLocks noChangeAspect="1"/>
          </p:cNvPicPr>
          <p:nvPr/>
        </p:nvPicPr>
        <p:blipFill rotWithShape="1">
          <a:blip r:embed="rId3"/>
          <a:srcRect b="24699"/>
          <a:stretch/>
        </p:blipFill>
        <p:spPr>
          <a:xfrm>
            <a:off x="1259632" y="1920893"/>
            <a:ext cx="7639050" cy="4676459"/>
          </a:xfrm>
          <a:prstGeom prst="rect">
            <a:avLst/>
          </a:prstGeom>
        </p:spPr>
      </p:pic>
      <p:sp>
        <p:nvSpPr>
          <p:cNvPr id="8" name="矩形 7">
            <a:extLst>
              <a:ext uri="{FF2B5EF4-FFF2-40B4-BE49-F238E27FC236}">
                <a16:creationId xmlns:a16="http://schemas.microsoft.com/office/drawing/2014/main" id="{ADBCDC7E-8D2D-4C1C-8E39-B9E52269E926}"/>
              </a:ext>
            </a:extLst>
          </p:cNvPr>
          <p:cNvSpPr/>
          <p:nvPr/>
        </p:nvSpPr>
        <p:spPr>
          <a:xfrm>
            <a:off x="1553866" y="3532628"/>
            <a:ext cx="3384376" cy="2160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矩形 8">
            <a:extLst>
              <a:ext uri="{FF2B5EF4-FFF2-40B4-BE49-F238E27FC236}">
                <a16:creationId xmlns:a16="http://schemas.microsoft.com/office/drawing/2014/main" id="{9CE82237-9D63-4A61-9FE8-C474F43A5396}"/>
              </a:ext>
            </a:extLst>
          </p:cNvPr>
          <p:cNvSpPr/>
          <p:nvPr/>
        </p:nvSpPr>
        <p:spPr>
          <a:xfrm>
            <a:off x="1481858" y="6020986"/>
            <a:ext cx="6984776" cy="2160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550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heel(1)">
                                      <p:cBhvr>
                                        <p:cTn id="15" dur="2000"/>
                                        <p:tgtEl>
                                          <p:spTgt spid="8"/>
                                        </p:tgtEl>
                                      </p:cBhvr>
                                    </p:animEffect>
                                  </p:childTnLst>
                                </p:cTn>
                              </p:par>
                            </p:childTnLst>
                          </p:cTn>
                        </p:par>
                        <p:par>
                          <p:cTn id="16" fill="hold">
                            <p:stCondLst>
                              <p:cond delay="3000"/>
                            </p:stCondLst>
                            <p:childTnLst>
                              <p:par>
                                <p:cTn id="17" presetID="21"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E111D0E-2197-4A8B-8AE0-2DB9E18B015B}"/>
              </a:ext>
            </a:extLst>
          </p:cNvPr>
          <p:cNvPicPr>
            <a:picLocks noChangeAspect="1"/>
          </p:cNvPicPr>
          <p:nvPr/>
        </p:nvPicPr>
        <p:blipFill>
          <a:blip r:embed="rId3"/>
          <a:stretch>
            <a:fillRect/>
          </a:stretch>
        </p:blipFill>
        <p:spPr>
          <a:xfrm>
            <a:off x="1246758" y="2091077"/>
            <a:ext cx="7717730" cy="3570172"/>
          </a:xfrm>
          <a:prstGeom prst="rect">
            <a:avLst/>
          </a:prstGeom>
        </p:spPr>
      </p:pic>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7</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1" name="Rectangle 2">
            <a:extLst>
              <a:ext uri="{FF2B5EF4-FFF2-40B4-BE49-F238E27FC236}">
                <a16:creationId xmlns:a16="http://schemas.microsoft.com/office/drawing/2014/main" id="{15CC5797-841A-47CB-8C17-8C9CD58EFF37}"/>
              </a:ext>
            </a:extLst>
          </p:cNvPr>
          <p:cNvSpPr>
            <a:spLocks noGrp="1" noChangeArrowheads="1"/>
          </p:cNvSpPr>
          <p:nvPr/>
        </p:nvSpPr>
        <p:spPr bwMode="auto">
          <a:xfrm>
            <a:off x="1174750" y="341524"/>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1. </a:t>
            </a:r>
            <a:r>
              <a:rPr kumimoji="0" lang="zh-CN" altLang="en-US"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新建工程</a:t>
            </a:r>
          </a:p>
        </p:txBody>
      </p:sp>
      <p:sp>
        <p:nvSpPr>
          <p:cNvPr id="25" name="矩形 6">
            <a:extLst>
              <a:ext uri="{FF2B5EF4-FFF2-40B4-BE49-F238E27FC236}">
                <a16:creationId xmlns:a16="http://schemas.microsoft.com/office/drawing/2014/main" id="{3FCDA2C9-D80B-4E0B-A667-56FED04FD6E9}"/>
              </a:ext>
            </a:extLst>
          </p:cNvPr>
          <p:cNvSpPr>
            <a:spLocks noChangeArrowheads="1"/>
          </p:cNvSpPr>
          <p:nvPr/>
        </p:nvSpPr>
        <p:spPr bwMode="auto">
          <a:xfrm>
            <a:off x="1174750" y="980728"/>
            <a:ext cx="7717730" cy="8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5</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）点击</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Next</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，进入</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EDA</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工具的选择页面，除了仿真，其余全部选</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None</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，用</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Quartus II</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自带的工具</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11" name="矩形 10">
            <a:extLst>
              <a:ext uri="{FF2B5EF4-FFF2-40B4-BE49-F238E27FC236}">
                <a16:creationId xmlns:a16="http://schemas.microsoft.com/office/drawing/2014/main" id="{C1FA4065-EF8F-43D8-BDD7-A7BE91FD6A5A}"/>
              </a:ext>
            </a:extLst>
          </p:cNvPr>
          <p:cNvSpPr/>
          <p:nvPr/>
        </p:nvSpPr>
        <p:spPr>
          <a:xfrm>
            <a:off x="1440000" y="3645024"/>
            <a:ext cx="3780000" cy="2160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TextBox 13">
            <a:extLst>
              <a:ext uri="{FF2B5EF4-FFF2-40B4-BE49-F238E27FC236}">
                <a16:creationId xmlns:a16="http://schemas.microsoft.com/office/drawing/2014/main" id="{17255E9E-6B17-4556-AD28-28D38762CE36}"/>
              </a:ext>
            </a:extLst>
          </p:cNvPr>
          <p:cNvSpPr txBox="1"/>
          <p:nvPr/>
        </p:nvSpPr>
        <p:spPr>
          <a:xfrm>
            <a:off x="1619672" y="5621178"/>
            <a:ext cx="72008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Arial" charset="0"/>
                <a:ea typeface="宋体" pitchFamily="2" charset="-122"/>
                <a:cs typeface="+mn-cs"/>
              </a:rPr>
              <a:t>仿真选择</a:t>
            </a:r>
            <a:r>
              <a:rPr kumimoji="0" lang="en-US" altLang="zh-CN" sz="2000" b="1" i="0" u="none" strike="noStrike" kern="1200" cap="none" spc="0" normalizeH="0" baseline="0" noProof="0" dirty="0" err="1">
                <a:ln>
                  <a:noFill/>
                </a:ln>
                <a:solidFill>
                  <a:srgbClr val="FF0000"/>
                </a:solidFill>
                <a:effectLst/>
                <a:uLnTx/>
                <a:uFillTx/>
                <a:latin typeface="Arial" charset="0"/>
                <a:ea typeface="宋体" pitchFamily="2" charset="-122"/>
                <a:cs typeface="+mn-cs"/>
              </a:rPr>
              <a:t>ModelSim</a:t>
            </a:r>
            <a:r>
              <a:rPr kumimoji="0" lang="en-US" altLang="zh-CN" sz="2000" b="1" i="0" u="none" strike="noStrike" kern="1200" cap="none" spc="0" normalizeH="0" baseline="0" noProof="0" dirty="0">
                <a:ln>
                  <a:noFill/>
                </a:ln>
                <a:solidFill>
                  <a:srgbClr val="FF0000"/>
                </a:solidFill>
                <a:effectLst/>
                <a:uLnTx/>
                <a:uFillTx/>
                <a:latin typeface="Arial" charset="0"/>
                <a:ea typeface="宋体" pitchFamily="2" charset="-122"/>
                <a:cs typeface="+mn-cs"/>
              </a:rPr>
              <a:t>-Altera</a:t>
            </a:r>
            <a:r>
              <a:rPr kumimoji="0" lang="zh-CN" altLang="en-US" sz="2000" b="1" i="0" u="none" strike="noStrike" kern="1200" cap="none" spc="0" normalizeH="0" baseline="0" noProof="0" dirty="0">
                <a:ln>
                  <a:noFill/>
                </a:ln>
                <a:solidFill>
                  <a:srgbClr val="FF0000"/>
                </a:solidFill>
                <a:effectLst/>
                <a:uLnTx/>
                <a:uFillTx/>
                <a:latin typeface="Arial" charset="0"/>
                <a:ea typeface="宋体" pitchFamily="2" charset="-122"/>
                <a:cs typeface="+mn-cs"/>
              </a:rPr>
              <a:t>（</a:t>
            </a:r>
            <a:r>
              <a:rPr kumimoji="0" lang="en-US" altLang="zh-CN" sz="2000" b="1" i="0" u="none" strike="noStrike" kern="1200" cap="none" spc="0" normalizeH="0" baseline="0" noProof="0" dirty="0">
                <a:ln>
                  <a:noFill/>
                </a:ln>
                <a:solidFill>
                  <a:srgbClr val="FF0000"/>
                </a:solidFill>
                <a:effectLst/>
                <a:uLnTx/>
                <a:uFillTx/>
                <a:latin typeface="Arial" charset="0"/>
                <a:ea typeface="宋体" pitchFamily="2" charset="-122"/>
                <a:cs typeface="+mn-cs"/>
              </a:rPr>
              <a:t>Format</a:t>
            </a:r>
            <a:r>
              <a:rPr kumimoji="0" lang="zh-CN" altLang="en-US" sz="2000" b="1" i="0" u="none" strike="noStrike" kern="1200" cap="none" spc="0" normalizeH="0" baseline="0" noProof="0" dirty="0">
                <a:ln>
                  <a:noFill/>
                </a:ln>
                <a:solidFill>
                  <a:srgbClr val="FF0000"/>
                </a:solidFill>
                <a:effectLst/>
                <a:uLnTx/>
                <a:uFillTx/>
                <a:latin typeface="Arial" charset="0"/>
                <a:ea typeface="宋体" pitchFamily="2" charset="-122"/>
                <a:cs typeface="+mn-cs"/>
              </a:rPr>
              <a:t>选</a:t>
            </a:r>
            <a:r>
              <a:rPr kumimoji="0" lang="en-US" altLang="zh-CN" sz="2000" b="1" i="0" u="none" strike="noStrike" kern="1200" cap="none" spc="0" normalizeH="0" baseline="0" noProof="0" dirty="0">
                <a:ln>
                  <a:noFill/>
                </a:ln>
                <a:solidFill>
                  <a:srgbClr val="FF0000"/>
                </a:solidFill>
                <a:effectLst/>
                <a:uLnTx/>
                <a:uFillTx/>
                <a:latin typeface="Arial" charset="0"/>
                <a:ea typeface="宋体" pitchFamily="2" charset="-122"/>
                <a:cs typeface="+mn-cs"/>
              </a:rPr>
              <a:t>Verilog HDL</a:t>
            </a:r>
            <a:r>
              <a:rPr kumimoji="0" lang="zh-CN" altLang="en-US" sz="2000" b="1" i="0" u="none" strike="noStrike" kern="1200" cap="none" spc="0" normalizeH="0" baseline="0" noProof="0" dirty="0">
                <a:ln>
                  <a:noFill/>
                </a:ln>
                <a:solidFill>
                  <a:srgbClr val="FF0000"/>
                </a:solidFill>
                <a:effectLst/>
                <a:uLnTx/>
                <a:uFillTx/>
                <a:latin typeface="Arial" charset="0"/>
                <a:ea typeface="宋体" pitchFamily="2" charset="-122"/>
                <a:cs typeface="+mn-cs"/>
              </a:rPr>
              <a:t>）</a:t>
            </a:r>
          </a:p>
        </p:txBody>
      </p:sp>
    </p:spTree>
    <p:extLst>
      <p:ext uri="{BB962C8B-B14F-4D97-AF65-F5344CB8AC3E}">
        <p14:creationId xmlns:p14="http://schemas.microsoft.com/office/powerpoint/2010/main" val="105300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heel(1)">
                                      <p:cBhvr>
                                        <p:cTn id="15" dur="2000"/>
                                        <p:tgtEl>
                                          <p:spTgt spid="11"/>
                                        </p:tgtEl>
                                      </p:cBhvr>
                                    </p:animEffect>
                                  </p:childTnLst>
                                </p:cTn>
                              </p:par>
                            </p:childTnLst>
                          </p:cTn>
                        </p:par>
                        <p:par>
                          <p:cTn id="16" fill="hold">
                            <p:stCondLst>
                              <p:cond delay="3000"/>
                            </p:stCondLst>
                            <p:childTnLst>
                              <p:par>
                                <p:cTn id="17" presetID="9"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dissolv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1" grpId="0" animBg="1"/>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8</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1" name="Rectangle 2">
            <a:extLst>
              <a:ext uri="{FF2B5EF4-FFF2-40B4-BE49-F238E27FC236}">
                <a16:creationId xmlns:a16="http://schemas.microsoft.com/office/drawing/2014/main" id="{15CC5797-841A-47CB-8C17-8C9CD58EFF37}"/>
              </a:ext>
            </a:extLst>
          </p:cNvPr>
          <p:cNvSpPr>
            <a:spLocks noGrp="1" noChangeArrowheads="1"/>
          </p:cNvSpPr>
          <p:nvPr/>
        </p:nvSpPr>
        <p:spPr bwMode="auto">
          <a:xfrm>
            <a:off x="1174750" y="341524"/>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1. </a:t>
            </a:r>
            <a:r>
              <a:rPr kumimoji="0" lang="zh-CN" altLang="en-US"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新建工程</a:t>
            </a:r>
          </a:p>
        </p:txBody>
      </p:sp>
      <p:sp>
        <p:nvSpPr>
          <p:cNvPr id="25" name="矩形 6">
            <a:extLst>
              <a:ext uri="{FF2B5EF4-FFF2-40B4-BE49-F238E27FC236}">
                <a16:creationId xmlns:a16="http://schemas.microsoft.com/office/drawing/2014/main" id="{3FCDA2C9-D80B-4E0B-A667-56FED04FD6E9}"/>
              </a:ext>
            </a:extLst>
          </p:cNvPr>
          <p:cNvSpPr>
            <a:spLocks noChangeArrowheads="1"/>
          </p:cNvSpPr>
          <p:nvPr/>
        </p:nvSpPr>
        <p:spPr bwMode="auto">
          <a:xfrm>
            <a:off x="1174750" y="980728"/>
            <a:ext cx="7717730" cy="43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6</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）点击</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Next</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，检查无误后，点击</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Finish</a:t>
            </a:r>
          </a:p>
        </p:txBody>
      </p:sp>
      <p:pic>
        <p:nvPicPr>
          <p:cNvPr id="2" name="图片 1">
            <a:extLst>
              <a:ext uri="{FF2B5EF4-FFF2-40B4-BE49-F238E27FC236}">
                <a16:creationId xmlns:a16="http://schemas.microsoft.com/office/drawing/2014/main" id="{6BF43C98-5330-4094-B59B-D0512190981A}"/>
              </a:ext>
            </a:extLst>
          </p:cNvPr>
          <p:cNvPicPr>
            <a:picLocks noChangeAspect="1"/>
          </p:cNvPicPr>
          <p:nvPr/>
        </p:nvPicPr>
        <p:blipFill rotWithShape="1">
          <a:blip r:embed="rId3"/>
          <a:srcRect b="19597"/>
          <a:stretch/>
        </p:blipFill>
        <p:spPr>
          <a:xfrm>
            <a:off x="1259632" y="1460053"/>
            <a:ext cx="7639050" cy="4993283"/>
          </a:xfrm>
          <a:prstGeom prst="rect">
            <a:avLst/>
          </a:prstGeom>
        </p:spPr>
      </p:pic>
      <p:sp>
        <p:nvSpPr>
          <p:cNvPr id="14" name="TextBox 13">
            <a:extLst>
              <a:ext uri="{FF2B5EF4-FFF2-40B4-BE49-F238E27FC236}">
                <a16:creationId xmlns:a16="http://schemas.microsoft.com/office/drawing/2014/main" id="{0DA2AD1C-D709-456B-B0C1-F34CFE5BFC53}"/>
              </a:ext>
            </a:extLst>
          </p:cNvPr>
          <p:cNvSpPr txBox="1"/>
          <p:nvPr/>
        </p:nvSpPr>
        <p:spPr>
          <a:xfrm>
            <a:off x="7554980" y="3761745"/>
            <a:ext cx="1213739" cy="132343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FF"/>
                </a:solidFill>
                <a:effectLst/>
                <a:uLnTx/>
                <a:uFillTx/>
                <a:latin typeface="Arial" charset="0"/>
                <a:ea typeface="宋体" pitchFamily="2" charset="-122"/>
                <a:cs typeface="+mn-cs"/>
              </a:rPr>
              <a:t>列出了此项工程的相关设置情况</a:t>
            </a:r>
          </a:p>
        </p:txBody>
      </p:sp>
      <p:sp>
        <p:nvSpPr>
          <p:cNvPr id="15" name="右大括号 14">
            <a:extLst>
              <a:ext uri="{FF2B5EF4-FFF2-40B4-BE49-F238E27FC236}">
                <a16:creationId xmlns:a16="http://schemas.microsoft.com/office/drawing/2014/main" id="{2B3AF9D5-60BE-474F-A4B4-DB8236E0CF8E}"/>
              </a:ext>
            </a:extLst>
          </p:cNvPr>
          <p:cNvSpPr/>
          <p:nvPr/>
        </p:nvSpPr>
        <p:spPr>
          <a:xfrm>
            <a:off x="7196180" y="2624084"/>
            <a:ext cx="228838" cy="3460885"/>
          </a:xfrm>
          <a:prstGeom prst="rightBrace">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6271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4" grpId="0"/>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9</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1" name="Rectangle 2">
            <a:extLst>
              <a:ext uri="{FF2B5EF4-FFF2-40B4-BE49-F238E27FC236}">
                <a16:creationId xmlns:a16="http://schemas.microsoft.com/office/drawing/2014/main" id="{15CC5797-841A-47CB-8C17-8C9CD58EFF37}"/>
              </a:ext>
            </a:extLst>
          </p:cNvPr>
          <p:cNvSpPr>
            <a:spLocks noGrp="1" noChangeArrowheads="1"/>
          </p:cNvSpPr>
          <p:nvPr/>
        </p:nvSpPr>
        <p:spPr bwMode="auto">
          <a:xfrm>
            <a:off x="1174750" y="341524"/>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2. </a:t>
            </a:r>
            <a:r>
              <a:rPr kumimoji="0" lang="zh-CN" altLang="en-US" sz="3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设计输入</a:t>
            </a:r>
          </a:p>
        </p:txBody>
      </p:sp>
      <p:sp>
        <p:nvSpPr>
          <p:cNvPr id="25" name="矩形 6">
            <a:extLst>
              <a:ext uri="{FF2B5EF4-FFF2-40B4-BE49-F238E27FC236}">
                <a16:creationId xmlns:a16="http://schemas.microsoft.com/office/drawing/2014/main" id="{3FCDA2C9-D80B-4E0B-A667-56FED04FD6E9}"/>
              </a:ext>
            </a:extLst>
          </p:cNvPr>
          <p:cNvSpPr>
            <a:spLocks noChangeArrowheads="1"/>
          </p:cNvSpPr>
          <p:nvPr/>
        </p:nvSpPr>
        <p:spPr bwMode="auto">
          <a:xfrm>
            <a:off x="1174750" y="980728"/>
            <a:ext cx="7717730" cy="43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File→New</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，选择</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Design files</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下的</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Verilog HDL File</a:t>
            </a:r>
          </a:p>
        </p:txBody>
      </p:sp>
      <p:pic>
        <p:nvPicPr>
          <p:cNvPr id="4" name="图片 3">
            <a:extLst>
              <a:ext uri="{FF2B5EF4-FFF2-40B4-BE49-F238E27FC236}">
                <a16:creationId xmlns:a16="http://schemas.microsoft.com/office/drawing/2014/main" id="{48A97328-CFD0-4D5A-BF5F-3F06BADA12B4}"/>
              </a:ext>
            </a:extLst>
          </p:cNvPr>
          <p:cNvPicPr>
            <a:picLocks noChangeAspect="1"/>
          </p:cNvPicPr>
          <p:nvPr/>
        </p:nvPicPr>
        <p:blipFill>
          <a:blip r:embed="rId3"/>
          <a:stretch>
            <a:fillRect/>
          </a:stretch>
        </p:blipFill>
        <p:spPr>
          <a:xfrm>
            <a:off x="2544912" y="1700808"/>
            <a:ext cx="3057525" cy="4524375"/>
          </a:xfrm>
          <a:prstGeom prst="rect">
            <a:avLst/>
          </a:prstGeom>
        </p:spPr>
      </p:pic>
      <p:sp>
        <p:nvSpPr>
          <p:cNvPr id="11" name="矩形 10">
            <a:extLst>
              <a:ext uri="{FF2B5EF4-FFF2-40B4-BE49-F238E27FC236}">
                <a16:creationId xmlns:a16="http://schemas.microsoft.com/office/drawing/2014/main" id="{BE4E7134-8AB8-4527-B93A-D2D743374619}"/>
              </a:ext>
            </a:extLst>
          </p:cNvPr>
          <p:cNvSpPr/>
          <p:nvPr/>
        </p:nvSpPr>
        <p:spPr>
          <a:xfrm>
            <a:off x="2987824" y="3717032"/>
            <a:ext cx="2232248" cy="2160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9136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heel(1)">
                                      <p:cBhvr>
                                        <p:cTn id="1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1" grpId="0" animBg="1"/>
    </p:bldLst>
  </p:timing>
</p:sld>
</file>

<file path=ppt/theme/theme1.xml><?xml version="1.0" encoding="utf-8"?>
<a:theme xmlns:a="http://schemas.openxmlformats.org/drawingml/2006/main" name="1_河海大学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Echo</Template>
  <TotalTime>14761</TotalTime>
  <Words>3779</Words>
  <Application>Microsoft Office PowerPoint</Application>
  <PresentationFormat>全屏显示(4:3)</PresentationFormat>
  <Paragraphs>274</Paragraphs>
  <Slides>55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55</vt:i4>
      </vt:variant>
    </vt:vector>
  </HeadingPairs>
  <TitlesOfParts>
    <vt:vector size="62" baseType="lpstr">
      <vt:lpstr>黑体</vt:lpstr>
      <vt:lpstr>宋体</vt:lpstr>
      <vt:lpstr>Arial</vt:lpstr>
      <vt:lpstr>Calibri</vt:lpstr>
      <vt:lpstr>Times New Roman</vt:lpstr>
      <vt:lpstr>Wingdings</vt:lpstr>
      <vt:lpstr>1_河海大学模板</vt:lpstr>
      <vt:lpstr>第4章  时序仿真与硬件实现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§4.3  引脚锁定与硬件测试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dc:title>
  <dc:creator>owner</dc:creator>
  <cp:lastModifiedBy>helen liu</cp:lastModifiedBy>
  <cp:revision>531</cp:revision>
  <dcterms:created xsi:type="dcterms:W3CDTF">2013-05-09T03:11:05Z</dcterms:created>
  <dcterms:modified xsi:type="dcterms:W3CDTF">2024-08-22T07:17:38Z</dcterms:modified>
</cp:coreProperties>
</file>