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3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Minutos/dia</c:v>
                </c:pt>
              </c:strCache>
            </c:strRef>
          </c:tx>
          <c:cat>
            <c:strRef>
              <c:f>Plan1!$A$2:$A$8</c:f>
              <c:strCache>
                <c:ptCount val="7"/>
                <c:pt idx="0">
                  <c:v>Sábado</c:v>
                </c:pt>
                <c:pt idx="1">
                  <c:v>Sexta</c:v>
                </c:pt>
                <c:pt idx="2">
                  <c:v>Quinta</c:v>
                </c:pt>
                <c:pt idx="3">
                  <c:v>Quarta</c:v>
                </c:pt>
                <c:pt idx="4">
                  <c:v>Terça</c:v>
                </c:pt>
                <c:pt idx="5">
                  <c:v>Segunda</c:v>
                </c:pt>
                <c:pt idx="6">
                  <c:v>Domingo</c:v>
                </c:pt>
              </c:strCache>
            </c:strRef>
          </c:cat>
          <c:val>
            <c:numRef>
              <c:f>Plan1!$B$2:$B$8</c:f>
              <c:numCache>
                <c:formatCode>General</c:formatCode>
                <c:ptCount val="7"/>
                <c:pt idx="0">
                  <c:v>15</c:v>
                </c:pt>
                <c:pt idx="1">
                  <c:v>10</c:v>
                </c:pt>
                <c:pt idx="2">
                  <c:v>10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</c:numCache>
            </c:numRef>
          </c:val>
        </c:ser>
        <c:dLbls/>
        <c:gapWidth val="75"/>
        <c:shape val="box"/>
        <c:axId val="89517440"/>
        <c:axId val="94475392"/>
        <c:axId val="0"/>
      </c:bar3DChart>
      <c:catAx>
        <c:axId val="89517440"/>
        <c:scaling>
          <c:orientation val="minMax"/>
        </c:scaling>
        <c:axPos val="l"/>
        <c:majorTickMark val="none"/>
        <c:tickLblPos val="nextTo"/>
        <c:crossAx val="94475392"/>
        <c:crosses val="autoZero"/>
        <c:auto val="1"/>
        <c:lblAlgn val="ctr"/>
        <c:lblOffset val="100"/>
      </c:catAx>
      <c:valAx>
        <c:axId val="94475392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89517440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1552-CA1F-4FF3-AFAB-12642396A2BD}" type="datetimeFigureOut">
              <a:rPr lang="pt-BR" smtClean="0"/>
              <a:t>12/03/2018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52F4-D7E0-4D76-8142-83FA9298BF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44797"/>
            <a:ext cx="5004048" cy="591320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9792" y="0"/>
            <a:ext cx="4320480" cy="1154559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MENU</a:t>
            </a:r>
            <a:endParaRPr lang="pt-BR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32040" y="2420888"/>
            <a:ext cx="4528592" cy="1752600"/>
          </a:xfrm>
        </p:spPr>
        <p:txBody>
          <a:bodyPr/>
          <a:lstStyle/>
          <a:p>
            <a:r>
              <a:rPr lang="pt-BR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Login</a:t>
            </a:r>
            <a:endParaRPr lang="pt-BR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l"/>
            <a:endParaRPr lang="pt-BR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r>
              <a:rPr lang="pt-BR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Senha</a:t>
            </a:r>
          </a:p>
          <a:p>
            <a:endParaRPr lang="pt-BR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40760" y="3140968"/>
            <a:ext cx="244827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040760" y="4293096"/>
            <a:ext cx="244827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b="75415"/>
          <a:stretch>
            <a:fillRect/>
          </a:stretch>
        </p:blipFill>
        <p:spPr bwMode="auto">
          <a:xfrm>
            <a:off x="0" y="0"/>
            <a:ext cx="9324528" cy="3212976"/>
          </a:xfrm>
          <a:prstGeom prst="rect">
            <a:avLst/>
          </a:prstGeom>
          <a:noFill/>
        </p:spPr>
      </p:pic>
      <p:pic>
        <p:nvPicPr>
          <p:cNvPr id="14342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l="6405" b="34088"/>
          <a:stretch>
            <a:fillRect/>
          </a:stretch>
        </p:blipFill>
        <p:spPr bwMode="auto">
          <a:xfrm>
            <a:off x="0" y="2996952"/>
            <a:ext cx="5794698" cy="3861048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060848"/>
            <a:ext cx="8229600" cy="4525963"/>
          </a:xfrm>
        </p:spPr>
        <p:txBody>
          <a:bodyPr/>
          <a:lstStyle/>
          <a:p>
            <a:r>
              <a:rPr lang="pt-BR" dirty="0" smtClean="0"/>
              <a:t>Selecionar o paciente:</a:t>
            </a:r>
          </a:p>
          <a:p>
            <a:pPr marL="1428750" indent="-514350">
              <a:buFont typeface="+mj-lt"/>
              <a:buAutoNum type="arabicPeriod"/>
            </a:pPr>
            <a:r>
              <a:rPr lang="pt-BR" dirty="0" smtClean="0"/>
              <a:t>João</a:t>
            </a:r>
          </a:p>
          <a:p>
            <a:pPr marL="1428750" indent="-514350">
              <a:buFont typeface="+mj-lt"/>
              <a:buAutoNum type="arabicPeriod"/>
            </a:pPr>
            <a:r>
              <a:rPr lang="pt-BR" dirty="0" smtClean="0"/>
              <a:t>Roberta</a:t>
            </a:r>
          </a:p>
          <a:p>
            <a:pPr marL="1428750" indent="-514350">
              <a:buFont typeface="+mj-lt"/>
              <a:buAutoNum type="arabicPeriod"/>
            </a:pPr>
            <a:r>
              <a:rPr lang="pt-BR" dirty="0" smtClean="0"/>
              <a:t>Márcia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51720" y="260648"/>
            <a:ext cx="5112568" cy="115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ÁREA LOGADA</a:t>
            </a:r>
            <a:endParaRPr kumimoji="0" lang="pt-BR" sz="6000" b="1" i="0" u="none" strike="noStrike" kern="1200" cap="none" spc="0" normalizeH="0" baseline="0" noProof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r="41847" b="35317"/>
          <a:stretch>
            <a:fillRect/>
          </a:stretch>
        </p:blipFill>
        <p:spPr bwMode="auto">
          <a:xfrm>
            <a:off x="5724128" y="3068960"/>
            <a:ext cx="3600400" cy="3789040"/>
          </a:xfrm>
          <a:prstGeom prst="rect">
            <a:avLst/>
          </a:prstGeom>
          <a:noFill/>
        </p:spPr>
      </p:pic>
      <p:pic>
        <p:nvPicPr>
          <p:cNvPr id="10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l="1095" r="60591" b="29171"/>
          <a:stretch>
            <a:fillRect/>
          </a:stretch>
        </p:blipFill>
        <p:spPr bwMode="auto">
          <a:xfrm flipH="1">
            <a:off x="4067944" y="2708920"/>
            <a:ext cx="2520280" cy="4149080"/>
          </a:xfrm>
          <a:prstGeom prst="rect">
            <a:avLst/>
          </a:prstGeom>
          <a:noFill/>
        </p:spPr>
      </p:pic>
      <p:pic>
        <p:nvPicPr>
          <p:cNvPr id="14338" name="Picture 2" descr="Resultado de imagem para cadeado desenh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204864"/>
            <a:ext cx="2160240" cy="2160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b="75415"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</p:spPr>
      </p:pic>
      <p:pic>
        <p:nvPicPr>
          <p:cNvPr id="14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r="27890" b="13191"/>
          <a:stretch>
            <a:fillRect/>
          </a:stretch>
        </p:blipFill>
        <p:spPr bwMode="auto">
          <a:xfrm>
            <a:off x="4860032" y="1772816"/>
            <a:ext cx="4464496" cy="508518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3928" y="274638"/>
            <a:ext cx="4762872" cy="1143000"/>
          </a:xfrm>
        </p:spPr>
        <p:txBody>
          <a:bodyPr>
            <a:normAutofit/>
          </a:bodyPr>
          <a:lstStyle/>
          <a:p>
            <a:r>
              <a:rPr lang="pt-BR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Olá Roberta,</a:t>
            </a:r>
            <a:endParaRPr lang="pt-BR" sz="55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5362" name="Picture 2" descr="Resultado de imagem para numeros libras desenh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204" r="60380" b="43503"/>
          <a:stretch>
            <a:fillRect/>
          </a:stretch>
        </p:blipFill>
        <p:spPr bwMode="auto">
          <a:xfrm>
            <a:off x="323528" y="1484784"/>
            <a:ext cx="1440160" cy="1512168"/>
          </a:xfrm>
          <a:prstGeom prst="rect">
            <a:avLst/>
          </a:prstGeom>
          <a:noFill/>
        </p:spPr>
      </p:pic>
      <p:pic>
        <p:nvPicPr>
          <p:cNvPr id="5" name="Picture 2" descr="Resultado de imagem para numeros libras desenh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549" r="40035" b="43503"/>
          <a:stretch>
            <a:fillRect/>
          </a:stretch>
        </p:blipFill>
        <p:spPr bwMode="auto">
          <a:xfrm>
            <a:off x="323528" y="2924944"/>
            <a:ext cx="1440160" cy="1512168"/>
          </a:xfrm>
          <a:prstGeom prst="rect">
            <a:avLst/>
          </a:prstGeom>
          <a:noFill/>
        </p:spPr>
      </p:pic>
      <p:pic>
        <p:nvPicPr>
          <p:cNvPr id="6" name="Picture 2" descr="Resultado de imagem para numeros libras desenh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59965" r="17548" b="43503"/>
          <a:stretch>
            <a:fillRect/>
          </a:stretch>
        </p:blipFill>
        <p:spPr bwMode="auto">
          <a:xfrm>
            <a:off x="467544" y="4365104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763688" y="1844824"/>
            <a:ext cx="3751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Voltar de onde parou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63688" y="3356992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Selecionar uma nova fase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35696" y="4797152"/>
            <a:ext cx="2159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Estatística</a:t>
            </a:r>
            <a:r>
              <a:rPr lang="pt-BR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pt-BR" sz="3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6021288"/>
            <a:ext cx="5514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pt-B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Opção somente p/ o </a:t>
            </a:r>
            <a:r>
              <a:rPr lang="pt-BR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pt-B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celular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5796136" y="2060848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6444208" y="3573016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067944" y="515719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51520" y="1412776"/>
          <a:ext cx="7164288" cy="4680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2051720" y="0"/>
            <a:ext cx="5112568" cy="115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*</a:t>
            </a:r>
            <a:r>
              <a:rPr lang="pt-B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Estatística</a:t>
            </a:r>
            <a:endParaRPr kumimoji="0" lang="pt-BR" sz="6000" b="1" i="0" u="none" strike="noStrike" kern="1200" cap="none" spc="0" normalizeH="0" baseline="0" noProof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423920" y="1196752"/>
          <a:ext cx="720080" cy="4536502"/>
        </p:xfrm>
        <a:graphic>
          <a:graphicData uri="http://schemas.openxmlformats.org/drawingml/2006/table">
            <a:tbl>
              <a:tblPr/>
              <a:tblGrid>
                <a:gridCol w="720080"/>
              </a:tblGrid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Jan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u="sng" dirty="0">
                          <a:solidFill>
                            <a:srgbClr val="31849B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Fev</a:t>
                      </a:r>
                      <a:endParaRPr lang="pt-BR" sz="2000" u="sng" dirty="0">
                        <a:solidFill>
                          <a:srgbClr val="31849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Abr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Mai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Jun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Jul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Ago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Set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Out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AF1"/>
                    </a:solidFill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Nov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31849B"/>
                          </a:solidFill>
                          <a:latin typeface="Calibri"/>
                          <a:ea typeface="Calibri"/>
                          <a:cs typeface="Times New Roman"/>
                        </a:rPr>
                        <a:t>Dez</a:t>
                      </a:r>
                      <a:endParaRPr lang="pt-BR" sz="2000" dirty="0">
                        <a:solidFill>
                          <a:srgbClr val="31849B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380312" y="1196752"/>
          <a:ext cx="391795" cy="1728192"/>
        </p:xfrm>
        <a:graphic>
          <a:graphicData uri="http://schemas.openxmlformats.org/drawingml/2006/table">
            <a:tbl>
              <a:tblPr/>
              <a:tblGrid>
                <a:gridCol w="391795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1ª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2ª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3ª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4º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179512" y="6488668"/>
            <a:ext cx="59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Obs</a:t>
            </a:r>
            <a:r>
              <a:rPr lang="pt-BR" dirty="0" smtClean="0">
                <a:solidFill>
                  <a:srgbClr val="FF0000"/>
                </a:solidFill>
              </a:rPr>
              <a:t>: Dei um exemplo de como seria um registro por semana.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7884368" y="1412776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7884368" y="1844824"/>
            <a:ext cx="50405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b="75415"/>
          <a:stretch>
            <a:fillRect/>
          </a:stretch>
        </p:blipFill>
        <p:spPr bwMode="auto">
          <a:xfrm>
            <a:off x="0" y="0"/>
            <a:ext cx="9324528" cy="4149080"/>
          </a:xfrm>
          <a:prstGeom prst="rect">
            <a:avLst/>
          </a:prstGeom>
          <a:noFill/>
        </p:spPr>
      </p:pic>
      <p:pic>
        <p:nvPicPr>
          <p:cNvPr id="14342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l="6405" b="34088"/>
          <a:stretch>
            <a:fillRect/>
          </a:stretch>
        </p:blipFill>
        <p:spPr bwMode="auto">
          <a:xfrm>
            <a:off x="0" y="3600400"/>
            <a:ext cx="5794698" cy="3501008"/>
          </a:xfrm>
          <a:prstGeom prst="rect">
            <a:avLst/>
          </a:prstGeom>
          <a:noFill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031432" y="764704"/>
            <a:ext cx="5112568" cy="115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Selecionar o módulo</a:t>
            </a:r>
            <a:endParaRPr kumimoji="0" lang="pt-BR" sz="6000" b="1" i="0" u="none" strike="noStrike" kern="1200" cap="none" spc="0" normalizeH="0" baseline="0" noProof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r="41847" b="42950"/>
          <a:stretch>
            <a:fillRect/>
          </a:stretch>
        </p:blipFill>
        <p:spPr bwMode="auto">
          <a:xfrm>
            <a:off x="5724128" y="4077072"/>
            <a:ext cx="3600400" cy="3024336"/>
          </a:xfrm>
          <a:prstGeom prst="rect">
            <a:avLst/>
          </a:prstGeom>
          <a:noFill/>
        </p:spPr>
      </p:pic>
      <p:pic>
        <p:nvPicPr>
          <p:cNvPr id="10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l="1095" r="60591" b="29171"/>
          <a:stretch>
            <a:fillRect/>
          </a:stretch>
        </p:blipFill>
        <p:spPr bwMode="auto">
          <a:xfrm flipH="1">
            <a:off x="4067944" y="3312368"/>
            <a:ext cx="2520280" cy="3789040"/>
          </a:xfrm>
          <a:prstGeom prst="rect">
            <a:avLst/>
          </a:prstGeom>
          <a:noFill/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5209728" y="53752"/>
            <a:ext cx="4762872" cy="1143000"/>
          </a:xfrm>
        </p:spPr>
        <p:txBody>
          <a:bodyPr>
            <a:normAutofit/>
          </a:bodyPr>
          <a:lstStyle/>
          <a:p>
            <a:r>
              <a:rPr lang="pt-BR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Roberta,</a:t>
            </a:r>
            <a:endParaRPr lang="pt-BR" sz="55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 l="2051" t="4651" r="13854" b="6977"/>
          <a:stretch>
            <a:fillRect/>
          </a:stretch>
        </p:blipFill>
        <p:spPr bwMode="auto">
          <a:xfrm>
            <a:off x="1115616" y="2348880"/>
            <a:ext cx="2520280" cy="23358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4" cstate="print"/>
          <a:srcRect l="6538" t="7065" r="12462" b="12870"/>
          <a:stretch>
            <a:fillRect/>
          </a:stretch>
        </p:blipFill>
        <p:spPr bwMode="auto">
          <a:xfrm>
            <a:off x="5436096" y="2348880"/>
            <a:ext cx="2664296" cy="2322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CaixaDeTexto 40"/>
          <p:cNvSpPr txBox="1"/>
          <p:nvPr/>
        </p:nvSpPr>
        <p:spPr>
          <a:xfrm>
            <a:off x="251520" y="5661248"/>
            <a:ext cx="405598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Observação para o professor:</a:t>
            </a:r>
          </a:p>
          <a:p>
            <a:r>
              <a:rPr lang="pt-BR" dirty="0" err="1" smtClean="0"/>
              <a:t>Mod</a:t>
            </a:r>
            <a:r>
              <a:rPr lang="pt-BR" dirty="0" smtClean="0"/>
              <a:t> 1: para crianças que não falam nada</a:t>
            </a:r>
          </a:p>
          <a:p>
            <a:r>
              <a:rPr lang="pt-BR" dirty="0" err="1" smtClean="0"/>
              <a:t>Mod</a:t>
            </a:r>
            <a:r>
              <a:rPr lang="pt-BR" dirty="0" smtClean="0"/>
              <a:t> 2: para crianças que falam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b="75415"/>
          <a:stretch>
            <a:fillRect/>
          </a:stretch>
        </p:blipFill>
        <p:spPr bwMode="auto">
          <a:xfrm>
            <a:off x="0" y="0"/>
            <a:ext cx="9324528" cy="4149080"/>
          </a:xfrm>
          <a:prstGeom prst="rect">
            <a:avLst/>
          </a:prstGeom>
          <a:noFill/>
        </p:spPr>
      </p:pic>
      <p:pic>
        <p:nvPicPr>
          <p:cNvPr id="14342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l="6405" b="34088"/>
          <a:stretch>
            <a:fillRect/>
          </a:stretch>
        </p:blipFill>
        <p:spPr bwMode="auto">
          <a:xfrm>
            <a:off x="0" y="3600400"/>
            <a:ext cx="5794698" cy="3501008"/>
          </a:xfrm>
          <a:prstGeom prst="rect">
            <a:avLst/>
          </a:prstGeom>
          <a:noFill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031432" y="764704"/>
            <a:ext cx="5112568" cy="115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Selecionar a fase</a:t>
            </a:r>
            <a:endParaRPr kumimoji="0" lang="pt-BR" sz="6000" b="1" i="0" u="none" strike="noStrike" kern="1200" cap="none" spc="0" normalizeH="0" baseline="0" noProof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r="41847" b="42950"/>
          <a:stretch>
            <a:fillRect/>
          </a:stretch>
        </p:blipFill>
        <p:spPr bwMode="auto">
          <a:xfrm>
            <a:off x="5724128" y="4077072"/>
            <a:ext cx="3600400" cy="3024336"/>
          </a:xfrm>
          <a:prstGeom prst="rect">
            <a:avLst/>
          </a:prstGeom>
          <a:noFill/>
        </p:spPr>
      </p:pic>
      <p:pic>
        <p:nvPicPr>
          <p:cNvPr id="10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l="1095" r="60591" b="29171"/>
          <a:stretch>
            <a:fillRect/>
          </a:stretch>
        </p:blipFill>
        <p:spPr bwMode="auto">
          <a:xfrm flipH="1">
            <a:off x="4067944" y="3312368"/>
            <a:ext cx="2520280" cy="3789040"/>
          </a:xfrm>
          <a:prstGeom prst="rect">
            <a:avLst/>
          </a:prstGeom>
          <a:noFill/>
        </p:spPr>
      </p:pic>
      <p:grpSp>
        <p:nvGrpSpPr>
          <p:cNvPr id="2" name="Grupo 36"/>
          <p:cNvGrpSpPr/>
          <p:nvPr/>
        </p:nvGrpSpPr>
        <p:grpSpPr>
          <a:xfrm>
            <a:off x="179512" y="1772816"/>
            <a:ext cx="8928992" cy="4464496"/>
            <a:chOff x="395536" y="1772816"/>
            <a:chExt cx="8928992" cy="4464496"/>
          </a:xfrm>
        </p:grpSpPr>
        <p:sp>
          <p:nvSpPr>
            <p:cNvPr id="13" name="Estrela de 8 pontas 12"/>
            <p:cNvSpPr/>
            <p:nvPr/>
          </p:nvSpPr>
          <p:spPr>
            <a:xfrm>
              <a:off x="395536" y="1772816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4" name="Estrela de 8 pontas 13"/>
            <p:cNvSpPr/>
            <p:nvPr/>
          </p:nvSpPr>
          <p:spPr>
            <a:xfrm>
              <a:off x="1547664" y="2708920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5" name="Estrela de 8 pontas 14"/>
            <p:cNvSpPr/>
            <p:nvPr/>
          </p:nvSpPr>
          <p:spPr>
            <a:xfrm>
              <a:off x="2843808" y="1916832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6" name="Estrela de 8 pontas 15"/>
            <p:cNvSpPr/>
            <p:nvPr/>
          </p:nvSpPr>
          <p:spPr>
            <a:xfrm>
              <a:off x="4644008" y="1988840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7" name="Estrela de 8 pontas 16"/>
            <p:cNvSpPr/>
            <p:nvPr/>
          </p:nvSpPr>
          <p:spPr>
            <a:xfrm>
              <a:off x="5652120" y="3212976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8" name="Estrela de 8 pontas 17"/>
            <p:cNvSpPr/>
            <p:nvPr/>
          </p:nvSpPr>
          <p:spPr>
            <a:xfrm>
              <a:off x="4211960" y="4005064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9" name="Estrela de 8 pontas 18"/>
            <p:cNvSpPr/>
            <p:nvPr/>
          </p:nvSpPr>
          <p:spPr>
            <a:xfrm>
              <a:off x="5796136" y="4869160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20" name="Estrela de 8 pontas 19"/>
            <p:cNvSpPr/>
            <p:nvPr/>
          </p:nvSpPr>
          <p:spPr>
            <a:xfrm>
              <a:off x="7236296" y="5157192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21" name="Estrela de 8 pontas 20"/>
            <p:cNvSpPr/>
            <p:nvPr/>
          </p:nvSpPr>
          <p:spPr>
            <a:xfrm>
              <a:off x="8100392" y="3789040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p:grpSp>
        <p:nvGrpSpPr>
          <p:cNvPr id="3" name="Grupo 35"/>
          <p:cNvGrpSpPr/>
          <p:nvPr/>
        </p:nvGrpSpPr>
        <p:grpSpPr>
          <a:xfrm>
            <a:off x="935586" y="2431576"/>
            <a:ext cx="7164806" cy="3218597"/>
            <a:chOff x="1187624" y="2431576"/>
            <a:chExt cx="7164806" cy="3218597"/>
          </a:xfrm>
        </p:grpSpPr>
        <p:sp>
          <p:nvSpPr>
            <p:cNvPr id="22" name="Arco 21"/>
            <p:cNvSpPr/>
            <p:nvPr/>
          </p:nvSpPr>
          <p:spPr>
            <a:xfrm>
              <a:off x="1187624" y="2708920"/>
              <a:ext cx="576064" cy="21602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2647666" y="2811439"/>
              <a:ext cx="723331" cy="614149"/>
            </a:xfrm>
            <a:custGeom>
              <a:avLst/>
              <a:gdLst>
                <a:gd name="connsiteX0" fmla="*/ 0 w 723331"/>
                <a:gd name="connsiteY0" fmla="*/ 614149 h 614149"/>
                <a:gd name="connsiteX1" fmla="*/ 641444 w 723331"/>
                <a:gd name="connsiteY1" fmla="*/ 177421 h 614149"/>
                <a:gd name="connsiteX2" fmla="*/ 491319 w 723331"/>
                <a:gd name="connsiteY2" fmla="*/ 81886 h 614149"/>
                <a:gd name="connsiteX3" fmla="*/ 559558 w 723331"/>
                <a:gd name="connsiteY3" fmla="*/ 0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31" h="614149">
                  <a:moveTo>
                    <a:pt x="0" y="614149"/>
                  </a:moveTo>
                  <a:cubicBezTo>
                    <a:pt x="279779" y="440140"/>
                    <a:pt x="559558" y="266132"/>
                    <a:pt x="641444" y="177421"/>
                  </a:cubicBezTo>
                  <a:cubicBezTo>
                    <a:pt x="723331" y="88711"/>
                    <a:pt x="504967" y="111456"/>
                    <a:pt x="491319" y="81886"/>
                  </a:cubicBezTo>
                  <a:cubicBezTo>
                    <a:pt x="477671" y="52316"/>
                    <a:pt x="518614" y="26158"/>
                    <a:pt x="559558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3944203" y="2431576"/>
              <a:ext cx="777922" cy="338920"/>
            </a:xfrm>
            <a:custGeom>
              <a:avLst/>
              <a:gdLst>
                <a:gd name="connsiteX0" fmla="*/ 0 w 777922"/>
                <a:gd name="connsiteY0" fmla="*/ 338920 h 338920"/>
                <a:gd name="connsiteX1" fmla="*/ 300251 w 777922"/>
                <a:gd name="connsiteY1" fmla="*/ 38669 h 338920"/>
                <a:gd name="connsiteX2" fmla="*/ 627797 w 777922"/>
                <a:gd name="connsiteY2" fmla="*/ 106908 h 338920"/>
                <a:gd name="connsiteX3" fmla="*/ 777922 w 777922"/>
                <a:gd name="connsiteY3" fmla="*/ 93260 h 33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922" h="338920">
                  <a:moveTo>
                    <a:pt x="0" y="338920"/>
                  </a:moveTo>
                  <a:cubicBezTo>
                    <a:pt x="97809" y="208129"/>
                    <a:pt x="195618" y="77338"/>
                    <a:pt x="300251" y="38669"/>
                  </a:cubicBezTo>
                  <a:cubicBezTo>
                    <a:pt x="404884" y="0"/>
                    <a:pt x="548185" y="97810"/>
                    <a:pt x="627797" y="106908"/>
                  </a:cubicBezTo>
                  <a:cubicBezTo>
                    <a:pt x="707409" y="116006"/>
                    <a:pt x="742665" y="104633"/>
                    <a:pt x="777922" y="9326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5732060" y="2670412"/>
              <a:ext cx="634620" cy="468573"/>
            </a:xfrm>
            <a:custGeom>
              <a:avLst/>
              <a:gdLst>
                <a:gd name="connsiteX0" fmla="*/ 0 w 634620"/>
                <a:gd name="connsiteY0" fmla="*/ 86436 h 468573"/>
                <a:gd name="connsiteX1" fmla="*/ 586853 w 634620"/>
                <a:gd name="connsiteY1" fmla="*/ 31845 h 468573"/>
                <a:gd name="connsiteX2" fmla="*/ 286603 w 634620"/>
                <a:gd name="connsiteY2" fmla="*/ 277504 h 468573"/>
                <a:gd name="connsiteX3" fmla="*/ 491319 w 634620"/>
                <a:gd name="connsiteY3" fmla="*/ 468573 h 46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620" h="468573">
                  <a:moveTo>
                    <a:pt x="0" y="86436"/>
                  </a:moveTo>
                  <a:cubicBezTo>
                    <a:pt x="269543" y="43218"/>
                    <a:pt x="539086" y="0"/>
                    <a:pt x="586853" y="31845"/>
                  </a:cubicBezTo>
                  <a:cubicBezTo>
                    <a:pt x="634620" y="63690"/>
                    <a:pt x="302525" y="204716"/>
                    <a:pt x="286603" y="277504"/>
                  </a:cubicBezTo>
                  <a:cubicBezTo>
                    <a:pt x="270681" y="350292"/>
                    <a:pt x="381000" y="409432"/>
                    <a:pt x="491319" y="46857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5308979" y="4107976"/>
              <a:ext cx="479946" cy="334371"/>
            </a:xfrm>
            <a:custGeom>
              <a:avLst/>
              <a:gdLst>
                <a:gd name="connsiteX0" fmla="*/ 450376 w 479946"/>
                <a:gd name="connsiteY0" fmla="*/ 0 h 334371"/>
                <a:gd name="connsiteX1" fmla="*/ 436728 w 479946"/>
                <a:gd name="connsiteY1" fmla="*/ 191069 h 334371"/>
                <a:gd name="connsiteX2" fmla="*/ 191069 w 479946"/>
                <a:gd name="connsiteY2" fmla="*/ 191069 h 334371"/>
                <a:gd name="connsiteX3" fmla="*/ 81887 w 479946"/>
                <a:gd name="connsiteY3" fmla="*/ 313899 h 334371"/>
                <a:gd name="connsiteX4" fmla="*/ 0 w 479946"/>
                <a:gd name="connsiteY4" fmla="*/ 313899 h 3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946" h="334371">
                  <a:moveTo>
                    <a:pt x="450376" y="0"/>
                  </a:moveTo>
                  <a:cubicBezTo>
                    <a:pt x="465161" y="79612"/>
                    <a:pt x="479946" y="159224"/>
                    <a:pt x="436728" y="191069"/>
                  </a:cubicBezTo>
                  <a:cubicBezTo>
                    <a:pt x="393510" y="222914"/>
                    <a:pt x="250209" y="170597"/>
                    <a:pt x="191069" y="191069"/>
                  </a:cubicBezTo>
                  <a:cubicBezTo>
                    <a:pt x="131929" y="211541"/>
                    <a:pt x="113732" y="293427"/>
                    <a:pt x="81887" y="313899"/>
                  </a:cubicBezTo>
                  <a:cubicBezTo>
                    <a:pt x="50042" y="334371"/>
                    <a:pt x="25021" y="324135"/>
                    <a:pt x="0" y="31389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5008728" y="5036024"/>
              <a:ext cx="777923" cy="354842"/>
            </a:xfrm>
            <a:custGeom>
              <a:avLst/>
              <a:gdLst>
                <a:gd name="connsiteX0" fmla="*/ 0 w 777923"/>
                <a:gd name="connsiteY0" fmla="*/ 0 h 354842"/>
                <a:gd name="connsiteX1" fmla="*/ 368490 w 777923"/>
                <a:gd name="connsiteY1" fmla="*/ 68239 h 354842"/>
                <a:gd name="connsiteX2" fmla="*/ 232012 w 777923"/>
                <a:gd name="connsiteY2" fmla="*/ 313898 h 354842"/>
                <a:gd name="connsiteX3" fmla="*/ 682388 w 777923"/>
                <a:gd name="connsiteY3" fmla="*/ 286603 h 354842"/>
                <a:gd name="connsiteX4" fmla="*/ 777923 w 777923"/>
                <a:gd name="connsiteY4" fmla="*/ 354842 h 3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923" h="354842">
                  <a:moveTo>
                    <a:pt x="0" y="0"/>
                  </a:moveTo>
                  <a:cubicBezTo>
                    <a:pt x="164910" y="7961"/>
                    <a:pt x="329821" y="15923"/>
                    <a:pt x="368490" y="68239"/>
                  </a:cubicBezTo>
                  <a:cubicBezTo>
                    <a:pt x="407159" y="120555"/>
                    <a:pt x="179696" y="277504"/>
                    <a:pt x="232012" y="313898"/>
                  </a:cubicBezTo>
                  <a:cubicBezTo>
                    <a:pt x="284328" y="350292"/>
                    <a:pt x="591403" y="279779"/>
                    <a:pt x="682388" y="286603"/>
                  </a:cubicBezTo>
                  <a:cubicBezTo>
                    <a:pt x="773373" y="293427"/>
                    <a:pt x="775648" y="324134"/>
                    <a:pt x="777923" y="354842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6905767" y="5595582"/>
              <a:ext cx="327546" cy="54591"/>
            </a:xfrm>
            <a:custGeom>
              <a:avLst/>
              <a:gdLst>
                <a:gd name="connsiteX0" fmla="*/ 0 w 327546"/>
                <a:gd name="connsiteY0" fmla="*/ 54591 h 54591"/>
                <a:gd name="connsiteX1" fmla="*/ 327546 w 327546"/>
                <a:gd name="connsiteY1" fmla="*/ 0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546" h="54591">
                  <a:moveTo>
                    <a:pt x="0" y="54591"/>
                  </a:moveTo>
                  <a:lnTo>
                    <a:pt x="327546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7949821" y="4708478"/>
              <a:ext cx="402609" cy="573206"/>
            </a:xfrm>
            <a:custGeom>
              <a:avLst/>
              <a:gdLst>
                <a:gd name="connsiteX0" fmla="*/ 225188 w 402609"/>
                <a:gd name="connsiteY0" fmla="*/ 573206 h 573206"/>
                <a:gd name="connsiteX1" fmla="*/ 20472 w 402609"/>
                <a:gd name="connsiteY1" fmla="*/ 218364 h 573206"/>
                <a:gd name="connsiteX2" fmla="*/ 348018 w 402609"/>
                <a:gd name="connsiteY2" fmla="*/ 163773 h 573206"/>
                <a:gd name="connsiteX3" fmla="*/ 348018 w 402609"/>
                <a:gd name="connsiteY3" fmla="*/ 0 h 57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09" h="573206">
                  <a:moveTo>
                    <a:pt x="225188" y="573206"/>
                  </a:moveTo>
                  <a:cubicBezTo>
                    <a:pt x="112594" y="429904"/>
                    <a:pt x="0" y="286603"/>
                    <a:pt x="20472" y="218364"/>
                  </a:cubicBezTo>
                  <a:cubicBezTo>
                    <a:pt x="40944" y="150125"/>
                    <a:pt x="293427" y="200167"/>
                    <a:pt x="348018" y="163773"/>
                  </a:cubicBezTo>
                  <a:cubicBezTo>
                    <a:pt x="402609" y="127379"/>
                    <a:pt x="375313" y="63689"/>
                    <a:pt x="348018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5209728" y="53752"/>
            <a:ext cx="4762872" cy="1143000"/>
          </a:xfrm>
        </p:spPr>
        <p:txBody>
          <a:bodyPr>
            <a:normAutofit/>
          </a:bodyPr>
          <a:lstStyle/>
          <a:p>
            <a:r>
              <a:rPr lang="pt-BR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Roberta,</a:t>
            </a:r>
            <a:endParaRPr lang="pt-BR" sz="55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-252536" y="188640"/>
            <a:ext cx="1512168" cy="57606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dirty="0" smtClean="0">
                <a:solidFill>
                  <a:schemeClr val="accent6">
                    <a:lumMod val="75000"/>
                  </a:schemeClr>
                </a:solidFill>
              </a:rPr>
              <a:t>            M1</a:t>
            </a:r>
            <a:endParaRPr lang="pt-BR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0" y="5380672"/>
            <a:ext cx="4791569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Professor, talvez o menu tenha que ter outra 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dinâmica, pois uma criança pode ter uma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característica de voz X , e uma segunda 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criança ter uma característica Y.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Talvez ir agrupando por temática, temos que 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b="75415"/>
          <a:stretch>
            <a:fillRect/>
          </a:stretch>
        </p:blipFill>
        <p:spPr bwMode="auto">
          <a:xfrm>
            <a:off x="0" y="0"/>
            <a:ext cx="9324528" cy="4149080"/>
          </a:xfrm>
          <a:prstGeom prst="rect">
            <a:avLst/>
          </a:prstGeom>
          <a:noFill/>
        </p:spPr>
      </p:pic>
      <p:pic>
        <p:nvPicPr>
          <p:cNvPr id="14342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l="6405" b="34088"/>
          <a:stretch>
            <a:fillRect/>
          </a:stretch>
        </p:blipFill>
        <p:spPr bwMode="auto">
          <a:xfrm>
            <a:off x="0" y="3600400"/>
            <a:ext cx="5794698" cy="3501008"/>
          </a:xfrm>
          <a:prstGeom prst="rect">
            <a:avLst/>
          </a:prstGeom>
          <a:noFill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031432" y="764704"/>
            <a:ext cx="5112568" cy="115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Selecionar a fase</a:t>
            </a:r>
            <a:endParaRPr kumimoji="0" lang="pt-BR" sz="6000" b="1" i="0" u="none" strike="noStrike" kern="1200" cap="none" spc="0" normalizeH="0" baseline="0" noProof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r="41847" b="42950"/>
          <a:stretch>
            <a:fillRect/>
          </a:stretch>
        </p:blipFill>
        <p:spPr bwMode="auto">
          <a:xfrm>
            <a:off x="5724128" y="4077072"/>
            <a:ext cx="3600400" cy="3024336"/>
          </a:xfrm>
          <a:prstGeom prst="rect">
            <a:avLst/>
          </a:prstGeom>
          <a:noFill/>
        </p:spPr>
      </p:pic>
      <p:pic>
        <p:nvPicPr>
          <p:cNvPr id="10" name="Picture 6" descr="Resultado de imagem para montanhas desenho"/>
          <p:cNvPicPr>
            <a:picLocks noChangeAspect="1" noChangeArrowheads="1"/>
          </p:cNvPicPr>
          <p:nvPr/>
        </p:nvPicPr>
        <p:blipFill>
          <a:blip r:embed="rId2" cstate="print"/>
          <a:srcRect l="1095" r="60591" b="29171"/>
          <a:stretch>
            <a:fillRect/>
          </a:stretch>
        </p:blipFill>
        <p:spPr bwMode="auto">
          <a:xfrm flipH="1">
            <a:off x="4067944" y="3312368"/>
            <a:ext cx="2520280" cy="3789040"/>
          </a:xfrm>
          <a:prstGeom prst="rect">
            <a:avLst/>
          </a:prstGeom>
          <a:noFill/>
        </p:spPr>
      </p:pic>
      <p:grpSp>
        <p:nvGrpSpPr>
          <p:cNvPr id="2" name="Grupo 36"/>
          <p:cNvGrpSpPr/>
          <p:nvPr/>
        </p:nvGrpSpPr>
        <p:grpSpPr>
          <a:xfrm>
            <a:off x="179512" y="1772816"/>
            <a:ext cx="8928992" cy="4464496"/>
            <a:chOff x="395536" y="1772816"/>
            <a:chExt cx="8928992" cy="4464496"/>
          </a:xfrm>
        </p:grpSpPr>
        <p:sp>
          <p:nvSpPr>
            <p:cNvPr id="13" name="Estrela de 8 pontas 12"/>
            <p:cNvSpPr/>
            <p:nvPr/>
          </p:nvSpPr>
          <p:spPr>
            <a:xfrm>
              <a:off x="395536" y="1772816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4" name="Estrela de 8 pontas 13"/>
            <p:cNvSpPr/>
            <p:nvPr/>
          </p:nvSpPr>
          <p:spPr>
            <a:xfrm>
              <a:off x="1547664" y="2708920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5" name="Estrela de 8 pontas 14"/>
            <p:cNvSpPr/>
            <p:nvPr/>
          </p:nvSpPr>
          <p:spPr>
            <a:xfrm>
              <a:off x="2843808" y="1916832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6" name="Estrela de 8 pontas 15"/>
            <p:cNvSpPr/>
            <p:nvPr/>
          </p:nvSpPr>
          <p:spPr>
            <a:xfrm>
              <a:off x="4644008" y="1988840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7" name="Estrela de 8 pontas 16"/>
            <p:cNvSpPr/>
            <p:nvPr/>
          </p:nvSpPr>
          <p:spPr>
            <a:xfrm>
              <a:off x="5652120" y="3212976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8" name="Estrela de 8 pontas 17"/>
            <p:cNvSpPr/>
            <p:nvPr/>
          </p:nvSpPr>
          <p:spPr>
            <a:xfrm>
              <a:off x="4211960" y="4005064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9" name="Estrela de 8 pontas 18"/>
            <p:cNvSpPr/>
            <p:nvPr/>
          </p:nvSpPr>
          <p:spPr>
            <a:xfrm>
              <a:off x="5796136" y="4869160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20" name="Estrela de 8 pontas 19"/>
            <p:cNvSpPr/>
            <p:nvPr/>
          </p:nvSpPr>
          <p:spPr>
            <a:xfrm>
              <a:off x="7236296" y="5157192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21" name="Estrela de 8 pontas 20"/>
            <p:cNvSpPr/>
            <p:nvPr/>
          </p:nvSpPr>
          <p:spPr>
            <a:xfrm>
              <a:off x="8100392" y="3789040"/>
              <a:ext cx="1224136" cy="1080120"/>
            </a:xfrm>
            <a:prstGeom prst="star8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p:grpSp>
        <p:nvGrpSpPr>
          <p:cNvPr id="3" name="Grupo 35"/>
          <p:cNvGrpSpPr/>
          <p:nvPr/>
        </p:nvGrpSpPr>
        <p:grpSpPr>
          <a:xfrm>
            <a:off x="935586" y="2431576"/>
            <a:ext cx="7164806" cy="3218597"/>
            <a:chOff x="1187624" y="2431576"/>
            <a:chExt cx="7164806" cy="3218597"/>
          </a:xfrm>
        </p:grpSpPr>
        <p:sp>
          <p:nvSpPr>
            <p:cNvPr id="22" name="Arco 21"/>
            <p:cNvSpPr/>
            <p:nvPr/>
          </p:nvSpPr>
          <p:spPr>
            <a:xfrm>
              <a:off x="1187624" y="2708920"/>
              <a:ext cx="576064" cy="21602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2647666" y="2811439"/>
              <a:ext cx="723331" cy="614149"/>
            </a:xfrm>
            <a:custGeom>
              <a:avLst/>
              <a:gdLst>
                <a:gd name="connsiteX0" fmla="*/ 0 w 723331"/>
                <a:gd name="connsiteY0" fmla="*/ 614149 h 614149"/>
                <a:gd name="connsiteX1" fmla="*/ 641444 w 723331"/>
                <a:gd name="connsiteY1" fmla="*/ 177421 h 614149"/>
                <a:gd name="connsiteX2" fmla="*/ 491319 w 723331"/>
                <a:gd name="connsiteY2" fmla="*/ 81886 h 614149"/>
                <a:gd name="connsiteX3" fmla="*/ 559558 w 723331"/>
                <a:gd name="connsiteY3" fmla="*/ 0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31" h="614149">
                  <a:moveTo>
                    <a:pt x="0" y="614149"/>
                  </a:moveTo>
                  <a:cubicBezTo>
                    <a:pt x="279779" y="440140"/>
                    <a:pt x="559558" y="266132"/>
                    <a:pt x="641444" y="177421"/>
                  </a:cubicBezTo>
                  <a:cubicBezTo>
                    <a:pt x="723331" y="88711"/>
                    <a:pt x="504967" y="111456"/>
                    <a:pt x="491319" y="81886"/>
                  </a:cubicBezTo>
                  <a:cubicBezTo>
                    <a:pt x="477671" y="52316"/>
                    <a:pt x="518614" y="26158"/>
                    <a:pt x="559558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3944203" y="2431576"/>
              <a:ext cx="777922" cy="338920"/>
            </a:xfrm>
            <a:custGeom>
              <a:avLst/>
              <a:gdLst>
                <a:gd name="connsiteX0" fmla="*/ 0 w 777922"/>
                <a:gd name="connsiteY0" fmla="*/ 338920 h 338920"/>
                <a:gd name="connsiteX1" fmla="*/ 300251 w 777922"/>
                <a:gd name="connsiteY1" fmla="*/ 38669 h 338920"/>
                <a:gd name="connsiteX2" fmla="*/ 627797 w 777922"/>
                <a:gd name="connsiteY2" fmla="*/ 106908 h 338920"/>
                <a:gd name="connsiteX3" fmla="*/ 777922 w 777922"/>
                <a:gd name="connsiteY3" fmla="*/ 93260 h 33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922" h="338920">
                  <a:moveTo>
                    <a:pt x="0" y="338920"/>
                  </a:moveTo>
                  <a:cubicBezTo>
                    <a:pt x="97809" y="208129"/>
                    <a:pt x="195618" y="77338"/>
                    <a:pt x="300251" y="38669"/>
                  </a:cubicBezTo>
                  <a:cubicBezTo>
                    <a:pt x="404884" y="0"/>
                    <a:pt x="548185" y="97810"/>
                    <a:pt x="627797" y="106908"/>
                  </a:cubicBezTo>
                  <a:cubicBezTo>
                    <a:pt x="707409" y="116006"/>
                    <a:pt x="742665" y="104633"/>
                    <a:pt x="777922" y="9326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5732060" y="2670412"/>
              <a:ext cx="634620" cy="468573"/>
            </a:xfrm>
            <a:custGeom>
              <a:avLst/>
              <a:gdLst>
                <a:gd name="connsiteX0" fmla="*/ 0 w 634620"/>
                <a:gd name="connsiteY0" fmla="*/ 86436 h 468573"/>
                <a:gd name="connsiteX1" fmla="*/ 586853 w 634620"/>
                <a:gd name="connsiteY1" fmla="*/ 31845 h 468573"/>
                <a:gd name="connsiteX2" fmla="*/ 286603 w 634620"/>
                <a:gd name="connsiteY2" fmla="*/ 277504 h 468573"/>
                <a:gd name="connsiteX3" fmla="*/ 491319 w 634620"/>
                <a:gd name="connsiteY3" fmla="*/ 468573 h 46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620" h="468573">
                  <a:moveTo>
                    <a:pt x="0" y="86436"/>
                  </a:moveTo>
                  <a:cubicBezTo>
                    <a:pt x="269543" y="43218"/>
                    <a:pt x="539086" y="0"/>
                    <a:pt x="586853" y="31845"/>
                  </a:cubicBezTo>
                  <a:cubicBezTo>
                    <a:pt x="634620" y="63690"/>
                    <a:pt x="302525" y="204716"/>
                    <a:pt x="286603" y="277504"/>
                  </a:cubicBezTo>
                  <a:cubicBezTo>
                    <a:pt x="270681" y="350292"/>
                    <a:pt x="381000" y="409432"/>
                    <a:pt x="491319" y="46857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5308979" y="4107976"/>
              <a:ext cx="479946" cy="334371"/>
            </a:xfrm>
            <a:custGeom>
              <a:avLst/>
              <a:gdLst>
                <a:gd name="connsiteX0" fmla="*/ 450376 w 479946"/>
                <a:gd name="connsiteY0" fmla="*/ 0 h 334371"/>
                <a:gd name="connsiteX1" fmla="*/ 436728 w 479946"/>
                <a:gd name="connsiteY1" fmla="*/ 191069 h 334371"/>
                <a:gd name="connsiteX2" fmla="*/ 191069 w 479946"/>
                <a:gd name="connsiteY2" fmla="*/ 191069 h 334371"/>
                <a:gd name="connsiteX3" fmla="*/ 81887 w 479946"/>
                <a:gd name="connsiteY3" fmla="*/ 313899 h 334371"/>
                <a:gd name="connsiteX4" fmla="*/ 0 w 479946"/>
                <a:gd name="connsiteY4" fmla="*/ 313899 h 3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946" h="334371">
                  <a:moveTo>
                    <a:pt x="450376" y="0"/>
                  </a:moveTo>
                  <a:cubicBezTo>
                    <a:pt x="465161" y="79612"/>
                    <a:pt x="479946" y="159224"/>
                    <a:pt x="436728" y="191069"/>
                  </a:cubicBezTo>
                  <a:cubicBezTo>
                    <a:pt x="393510" y="222914"/>
                    <a:pt x="250209" y="170597"/>
                    <a:pt x="191069" y="191069"/>
                  </a:cubicBezTo>
                  <a:cubicBezTo>
                    <a:pt x="131929" y="211541"/>
                    <a:pt x="113732" y="293427"/>
                    <a:pt x="81887" y="313899"/>
                  </a:cubicBezTo>
                  <a:cubicBezTo>
                    <a:pt x="50042" y="334371"/>
                    <a:pt x="25021" y="324135"/>
                    <a:pt x="0" y="31389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5008728" y="5036024"/>
              <a:ext cx="777923" cy="354842"/>
            </a:xfrm>
            <a:custGeom>
              <a:avLst/>
              <a:gdLst>
                <a:gd name="connsiteX0" fmla="*/ 0 w 777923"/>
                <a:gd name="connsiteY0" fmla="*/ 0 h 354842"/>
                <a:gd name="connsiteX1" fmla="*/ 368490 w 777923"/>
                <a:gd name="connsiteY1" fmla="*/ 68239 h 354842"/>
                <a:gd name="connsiteX2" fmla="*/ 232012 w 777923"/>
                <a:gd name="connsiteY2" fmla="*/ 313898 h 354842"/>
                <a:gd name="connsiteX3" fmla="*/ 682388 w 777923"/>
                <a:gd name="connsiteY3" fmla="*/ 286603 h 354842"/>
                <a:gd name="connsiteX4" fmla="*/ 777923 w 777923"/>
                <a:gd name="connsiteY4" fmla="*/ 354842 h 3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923" h="354842">
                  <a:moveTo>
                    <a:pt x="0" y="0"/>
                  </a:moveTo>
                  <a:cubicBezTo>
                    <a:pt x="164910" y="7961"/>
                    <a:pt x="329821" y="15923"/>
                    <a:pt x="368490" y="68239"/>
                  </a:cubicBezTo>
                  <a:cubicBezTo>
                    <a:pt x="407159" y="120555"/>
                    <a:pt x="179696" y="277504"/>
                    <a:pt x="232012" y="313898"/>
                  </a:cubicBezTo>
                  <a:cubicBezTo>
                    <a:pt x="284328" y="350292"/>
                    <a:pt x="591403" y="279779"/>
                    <a:pt x="682388" y="286603"/>
                  </a:cubicBezTo>
                  <a:cubicBezTo>
                    <a:pt x="773373" y="293427"/>
                    <a:pt x="775648" y="324134"/>
                    <a:pt x="777923" y="354842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6905767" y="5595582"/>
              <a:ext cx="327546" cy="54591"/>
            </a:xfrm>
            <a:custGeom>
              <a:avLst/>
              <a:gdLst>
                <a:gd name="connsiteX0" fmla="*/ 0 w 327546"/>
                <a:gd name="connsiteY0" fmla="*/ 54591 h 54591"/>
                <a:gd name="connsiteX1" fmla="*/ 327546 w 327546"/>
                <a:gd name="connsiteY1" fmla="*/ 0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546" h="54591">
                  <a:moveTo>
                    <a:pt x="0" y="54591"/>
                  </a:moveTo>
                  <a:lnTo>
                    <a:pt x="327546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7949821" y="4708478"/>
              <a:ext cx="402609" cy="573206"/>
            </a:xfrm>
            <a:custGeom>
              <a:avLst/>
              <a:gdLst>
                <a:gd name="connsiteX0" fmla="*/ 225188 w 402609"/>
                <a:gd name="connsiteY0" fmla="*/ 573206 h 573206"/>
                <a:gd name="connsiteX1" fmla="*/ 20472 w 402609"/>
                <a:gd name="connsiteY1" fmla="*/ 218364 h 573206"/>
                <a:gd name="connsiteX2" fmla="*/ 348018 w 402609"/>
                <a:gd name="connsiteY2" fmla="*/ 163773 h 573206"/>
                <a:gd name="connsiteX3" fmla="*/ 348018 w 402609"/>
                <a:gd name="connsiteY3" fmla="*/ 0 h 57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09" h="573206">
                  <a:moveTo>
                    <a:pt x="225188" y="573206"/>
                  </a:moveTo>
                  <a:cubicBezTo>
                    <a:pt x="112594" y="429904"/>
                    <a:pt x="0" y="286603"/>
                    <a:pt x="20472" y="218364"/>
                  </a:cubicBezTo>
                  <a:cubicBezTo>
                    <a:pt x="40944" y="150125"/>
                    <a:pt x="293427" y="200167"/>
                    <a:pt x="348018" y="163773"/>
                  </a:cubicBezTo>
                  <a:cubicBezTo>
                    <a:pt x="402609" y="127379"/>
                    <a:pt x="375313" y="63689"/>
                    <a:pt x="348018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5209728" y="53752"/>
            <a:ext cx="4762872" cy="1143000"/>
          </a:xfrm>
        </p:spPr>
        <p:txBody>
          <a:bodyPr>
            <a:normAutofit/>
          </a:bodyPr>
          <a:lstStyle/>
          <a:p>
            <a:r>
              <a:rPr lang="pt-BR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Roberta,</a:t>
            </a:r>
            <a:endParaRPr lang="pt-BR" sz="55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-252536" y="188640"/>
            <a:ext cx="1512168" cy="57606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dirty="0" smtClean="0">
                <a:solidFill>
                  <a:schemeClr val="accent6">
                    <a:lumMod val="75000"/>
                  </a:schemeClr>
                </a:solidFill>
              </a:rPr>
              <a:t>            M2</a:t>
            </a:r>
            <a:endParaRPr lang="pt-BR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163</Words>
  <Application>Microsoft Office PowerPoint</Application>
  <PresentationFormat>Apresentação na tela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MENU</vt:lpstr>
      <vt:lpstr>Slide 2</vt:lpstr>
      <vt:lpstr>Olá Roberta,</vt:lpstr>
      <vt:lpstr>Slide 4</vt:lpstr>
      <vt:lpstr>Roberta,</vt:lpstr>
      <vt:lpstr>Roberta,</vt:lpstr>
      <vt:lpstr>Roberta,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Angela</dc:creator>
  <cp:lastModifiedBy>Angela</cp:lastModifiedBy>
  <cp:revision>20</cp:revision>
  <dcterms:created xsi:type="dcterms:W3CDTF">2018-03-12T11:37:49Z</dcterms:created>
  <dcterms:modified xsi:type="dcterms:W3CDTF">2018-03-12T17:49:34Z</dcterms:modified>
</cp:coreProperties>
</file>