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61060" y="217805"/>
            <a:ext cx="904875" cy="810895"/>
          </a:xfrm>
          <a:prstGeom prst="roundRect">
            <a:avLst>
              <a:gd name="adj" fmla="val 2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About</a:t>
            </a:r>
            <a:endParaRPr lang="" altLang="en-US"/>
          </a:p>
        </p:txBody>
      </p:sp>
      <p:sp>
        <p:nvSpPr>
          <p:cNvPr id="5" name="Rounded Rectangle 4"/>
          <p:cNvSpPr/>
          <p:nvPr/>
        </p:nvSpPr>
        <p:spPr>
          <a:xfrm>
            <a:off x="1104265" y="4819650"/>
            <a:ext cx="1426845" cy="810895"/>
          </a:xfrm>
          <a:prstGeom prst="roundRect">
            <a:avLst>
              <a:gd name="adj" fmla="val 2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Messages</a:t>
            </a:r>
            <a:endParaRPr lang="" altLang="en-US"/>
          </a:p>
          <a:p>
            <a:pPr algn="ctr"/>
            <a:r>
              <a:rPr lang="" altLang="en-US"/>
              <a:t>RF11</a:t>
            </a:r>
            <a:endParaRPr lang="" altLang="en-US"/>
          </a:p>
        </p:txBody>
      </p:sp>
      <p:sp>
        <p:nvSpPr>
          <p:cNvPr id="6" name="Rounded Rectangle 5"/>
          <p:cNvSpPr/>
          <p:nvPr/>
        </p:nvSpPr>
        <p:spPr>
          <a:xfrm>
            <a:off x="4982845" y="217805"/>
            <a:ext cx="1165860" cy="977900"/>
          </a:xfrm>
          <a:prstGeom prst="roundRect">
            <a:avLst>
              <a:gd name="adj" fmla="val 2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Login</a:t>
            </a:r>
            <a:endParaRPr lang="" altLang="en-US"/>
          </a:p>
          <a:p>
            <a:pPr algn="ctr"/>
            <a:r>
              <a:rPr lang="" altLang="en-US"/>
              <a:t>RF5</a:t>
            </a:r>
            <a:endParaRPr lang="" altLang="en-US"/>
          </a:p>
          <a:p>
            <a:pPr algn="ctr"/>
            <a:r>
              <a:rPr lang="" altLang="en-US"/>
              <a:t>RF6</a:t>
            </a:r>
            <a:endParaRPr lang="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53060" y="1692910"/>
            <a:ext cx="1766570" cy="1839595"/>
          </a:xfrm>
          <a:prstGeom prst="roundRect">
            <a:avLst>
              <a:gd name="adj" fmla="val 2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Register</a:t>
            </a:r>
            <a:endParaRPr lang="" altLang="en-US"/>
          </a:p>
          <a:p>
            <a:pPr algn="ctr"/>
            <a:r>
              <a:rPr lang="" altLang="en-US"/>
              <a:t>RF1</a:t>
            </a:r>
            <a:endParaRPr lang="" altLang="en-US"/>
          </a:p>
          <a:p>
            <a:pPr algn="ctr"/>
            <a:r>
              <a:rPr lang="" altLang="en-US"/>
              <a:t>RF2</a:t>
            </a:r>
            <a:endParaRPr lang="" altLang="en-US"/>
          </a:p>
          <a:p>
            <a:pPr algn="ctr"/>
            <a:r>
              <a:rPr lang="" altLang="en-US"/>
              <a:t>RF3</a:t>
            </a:r>
            <a:endParaRPr lang="" altLang="en-US"/>
          </a:p>
          <a:p>
            <a:pPr algn="ctr"/>
            <a:r>
              <a:rPr lang="" altLang="en-US"/>
              <a:t>RF4</a:t>
            </a:r>
            <a:endParaRPr lang="" altLang="en-US"/>
          </a:p>
        </p:txBody>
      </p:sp>
      <p:sp>
        <p:nvSpPr>
          <p:cNvPr id="9" name="Rounded Rectangle 8"/>
          <p:cNvSpPr/>
          <p:nvPr/>
        </p:nvSpPr>
        <p:spPr>
          <a:xfrm>
            <a:off x="4852670" y="4349750"/>
            <a:ext cx="1165860" cy="2306320"/>
          </a:xfrm>
          <a:prstGeom prst="roundRect">
            <a:avLst>
              <a:gd name="adj" fmla="val 2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Home</a:t>
            </a:r>
            <a:endParaRPr lang="" altLang="en-US"/>
          </a:p>
          <a:p>
            <a:pPr algn="ctr"/>
            <a:r>
              <a:rPr lang="" altLang="en-US"/>
              <a:t>RF8</a:t>
            </a:r>
            <a:endParaRPr lang="" altLang="en-US"/>
          </a:p>
          <a:p>
            <a:pPr algn="ctr"/>
            <a:r>
              <a:rPr lang="" altLang="en-US"/>
              <a:t>RF16</a:t>
            </a:r>
            <a:endParaRPr lang="" altLang="en-US"/>
          </a:p>
          <a:p>
            <a:pPr algn="ctr"/>
            <a:r>
              <a:rPr lang="" altLang="en-US"/>
              <a:t>RF17</a:t>
            </a:r>
            <a:endParaRPr lang="" altLang="en-US"/>
          </a:p>
          <a:p>
            <a:pPr algn="ctr"/>
            <a:r>
              <a:rPr lang="" altLang="en-US"/>
              <a:t>RF18</a:t>
            </a:r>
            <a:endParaRPr lang="" altLang="en-US"/>
          </a:p>
          <a:p>
            <a:pPr algn="ctr"/>
            <a:r>
              <a:rPr lang="" altLang="en-US"/>
              <a:t>RF19</a:t>
            </a:r>
            <a:endParaRPr lang="" altLang="en-US"/>
          </a:p>
          <a:p>
            <a:pPr algn="ctr"/>
            <a:endParaRPr lang="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764145" y="4715510"/>
            <a:ext cx="2331720" cy="1019810"/>
            <a:chOff x="5436" y="8481"/>
            <a:chExt cx="3672" cy="1606"/>
          </a:xfrm>
        </p:grpSpPr>
        <p:sp>
          <p:nvSpPr>
            <p:cNvPr id="8" name="Rounded Rectangle 7"/>
            <p:cNvSpPr/>
            <p:nvPr/>
          </p:nvSpPr>
          <p:spPr>
            <a:xfrm>
              <a:off x="5436" y="8481"/>
              <a:ext cx="1836" cy="1606"/>
            </a:xfrm>
            <a:prstGeom prst="roundRect">
              <a:avLst>
                <a:gd name="adj" fmla="val 27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/>
                <a:t>Profile</a:t>
              </a:r>
              <a:endParaRPr lang="" altLang="en-US"/>
            </a:p>
            <a:p>
              <a:pPr algn="ctr"/>
              <a:r>
                <a:rPr lang="" altLang="en-US"/>
                <a:t>RF7</a:t>
              </a:r>
              <a:endParaRPr lang="" altLang="en-US"/>
            </a:p>
            <a:p>
              <a:pPr algn="ctr"/>
              <a:r>
                <a:rPr lang="" altLang="en-US"/>
                <a:t>RF13</a:t>
              </a:r>
              <a:endParaRPr lang="" alt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72" y="8481"/>
              <a:ext cx="1836" cy="1606"/>
            </a:xfrm>
            <a:prstGeom prst="roundRect">
              <a:avLst>
                <a:gd name="adj" fmla="val 27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/>
            </a:p>
            <a:p>
              <a:pPr algn="ctr"/>
              <a:r>
                <a:rPr lang="" altLang="en-US"/>
                <a:t>RF9</a:t>
              </a:r>
              <a:endParaRPr lang="en-US" altLang="en-US"/>
            </a:p>
            <a:p>
              <a:pPr algn="ctr"/>
              <a:endParaRPr lang="en-US" altLang="en-US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8930005" y="2721610"/>
            <a:ext cx="1165860" cy="810895"/>
          </a:xfrm>
          <a:prstGeom prst="roundRect">
            <a:avLst>
              <a:gd name="adj" fmla="val 2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Pay</a:t>
            </a:r>
            <a:endParaRPr lang="en-US" altLang="en-US"/>
          </a:p>
          <a:p>
            <a:pPr algn="ctr"/>
            <a:r>
              <a:rPr lang="en-US" altLang="en-US"/>
              <a:t>RF8</a:t>
            </a:r>
            <a:endParaRPr lang="en-US" altLang="en-US"/>
          </a:p>
        </p:txBody>
      </p:sp>
      <p:cxnSp>
        <p:nvCxnSpPr>
          <p:cNvPr id="15" name="Straight Arrow Connector 14"/>
          <p:cNvCxnSpPr>
            <a:stCxn id="4" idx="3"/>
            <a:endCxn id="6" idx="1"/>
          </p:cNvCxnSpPr>
          <p:nvPr/>
        </p:nvCxnSpPr>
        <p:spPr>
          <a:xfrm>
            <a:off x="1765935" y="623570"/>
            <a:ext cx="3216910" cy="83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7" idx="0"/>
          </p:cNvCxnSpPr>
          <p:nvPr/>
        </p:nvCxnSpPr>
        <p:spPr>
          <a:xfrm flipH="1">
            <a:off x="1236345" y="1028700"/>
            <a:ext cx="77470" cy="664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140700" y="342900"/>
            <a:ext cx="1304925" cy="810895"/>
          </a:xfrm>
          <a:prstGeom prst="roundRect">
            <a:avLst>
              <a:gd name="adj" fmla="val 2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Recover</a:t>
            </a:r>
            <a:endParaRPr lang="" altLang="en-US"/>
          </a:p>
        </p:txBody>
      </p:sp>
      <p:cxnSp>
        <p:nvCxnSpPr>
          <p:cNvPr id="18" name="Straight Arrow Connector 17"/>
          <p:cNvCxnSpPr>
            <a:stCxn id="6" idx="3"/>
            <a:endCxn id="17" idx="1"/>
          </p:cNvCxnSpPr>
          <p:nvPr/>
        </p:nvCxnSpPr>
        <p:spPr>
          <a:xfrm>
            <a:off x="6148705" y="706755"/>
            <a:ext cx="1991995" cy="41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200015" y="2519045"/>
            <a:ext cx="1426845" cy="810895"/>
          </a:xfrm>
          <a:prstGeom prst="roundRect">
            <a:avLst>
              <a:gd name="adj" fmla="val 2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Modal</a:t>
            </a:r>
            <a:endParaRPr lang="" altLang="en-US"/>
          </a:p>
        </p:txBody>
      </p:sp>
      <p:cxnSp>
        <p:nvCxnSpPr>
          <p:cNvPr id="24" name="Straight Arrow Connector 23"/>
          <p:cNvCxnSpPr>
            <a:stCxn id="17" idx="2"/>
            <a:endCxn id="22" idx="3"/>
          </p:cNvCxnSpPr>
          <p:nvPr/>
        </p:nvCxnSpPr>
        <p:spPr>
          <a:xfrm flipH="1">
            <a:off x="6626860" y="1153795"/>
            <a:ext cx="2166620" cy="1771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  <a:endCxn id="6" idx="2"/>
          </p:cNvCxnSpPr>
          <p:nvPr/>
        </p:nvCxnSpPr>
        <p:spPr>
          <a:xfrm flipH="1" flipV="1">
            <a:off x="5565775" y="1195705"/>
            <a:ext cx="347980" cy="132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22" idx="1"/>
          </p:cNvCxnSpPr>
          <p:nvPr/>
        </p:nvCxnSpPr>
        <p:spPr>
          <a:xfrm>
            <a:off x="2119630" y="2613025"/>
            <a:ext cx="3080385" cy="311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9" idx="0"/>
          </p:cNvCxnSpPr>
          <p:nvPr/>
        </p:nvCxnSpPr>
        <p:spPr>
          <a:xfrm flipH="1">
            <a:off x="5435600" y="3329940"/>
            <a:ext cx="478155" cy="1019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8" idx="1"/>
          </p:cNvCxnSpPr>
          <p:nvPr/>
        </p:nvCxnSpPr>
        <p:spPr>
          <a:xfrm flipV="1">
            <a:off x="6018530" y="5225415"/>
            <a:ext cx="1745615" cy="277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1"/>
            <a:endCxn id="5" idx="3"/>
          </p:cNvCxnSpPr>
          <p:nvPr/>
        </p:nvCxnSpPr>
        <p:spPr>
          <a:xfrm flipH="1" flipV="1">
            <a:off x="2531110" y="5225415"/>
            <a:ext cx="2321560" cy="277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4" idx="1"/>
            <a:endCxn id="5" idx="1"/>
          </p:cNvCxnSpPr>
          <p:nvPr/>
        </p:nvCxnSpPr>
        <p:spPr>
          <a:xfrm rot="10800000" flipH="1" flipV="1">
            <a:off x="860425" y="622935"/>
            <a:ext cx="243205" cy="4601845"/>
          </a:xfrm>
          <a:prstGeom prst="curvedConnector3">
            <a:avLst>
              <a:gd name="adj1" fmla="val -2767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7" idx="2"/>
            <a:endCxn id="5" idx="0"/>
          </p:cNvCxnSpPr>
          <p:nvPr/>
        </p:nvCxnSpPr>
        <p:spPr>
          <a:xfrm rot="5400000" flipV="1">
            <a:off x="883920" y="3884930"/>
            <a:ext cx="1287145" cy="5816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8" idx="2"/>
            <a:endCxn id="5" idx="2"/>
          </p:cNvCxnSpPr>
          <p:nvPr/>
        </p:nvCxnSpPr>
        <p:spPr>
          <a:xfrm rot="5400000" flipH="1">
            <a:off x="5030470" y="2418080"/>
            <a:ext cx="104775" cy="6529070"/>
          </a:xfrm>
          <a:prstGeom prst="curvedConnector3">
            <a:avLst>
              <a:gd name="adj1" fmla="val -10081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endCxn id="5" idx="0"/>
          </p:cNvCxnSpPr>
          <p:nvPr/>
        </p:nvCxnSpPr>
        <p:spPr>
          <a:xfrm rot="5400000">
            <a:off x="1731010" y="1115060"/>
            <a:ext cx="3790950" cy="3617595"/>
          </a:xfrm>
          <a:prstGeom prst="curvedConnector3">
            <a:avLst>
              <a:gd name="adj1" fmla="val 426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2"/>
            <a:endCxn id="5" idx="0"/>
          </p:cNvCxnSpPr>
          <p:nvPr/>
        </p:nvCxnSpPr>
        <p:spPr>
          <a:xfrm rot="5400000">
            <a:off x="3472815" y="-501650"/>
            <a:ext cx="3665855" cy="6975475"/>
          </a:xfrm>
          <a:prstGeom prst="curvedConnector3">
            <a:avLst>
              <a:gd name="adj1" fmla="val 727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199630" y="3538855"/>
            <a:ext cx="1487170" cy="810895"/>
          </a:xfrm>
          <a:prstGeom prst="roundRect">
            <a:avLst>
              <a:gd name="adj" fmla="val 2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Schedule</a:t>
            </a:r>
            <a:endParaRPr lang="" altLang="en-US"/>
          </a:p>
        </p:txBody>
      </p:sp>
      <p:cxnSp>
        <p:nvCxnSpPr>
          <p:cNvPr id="37" name="Straight Arrow Connector 36"/>
          <p:cNvCxnSpPr>
            <a:endCxn id="36" idx="1"/>
          </p:cNvCxnSpPr>
          <p:nvPr/>
        </p:nvCxnSpPr>
        <p:spPr>
          <a:xfrm flipV="1">
            <a:off x="6069330" y="3944620"/>
            <a:ext cx="1130300" cy="154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3"/>
            <a:endCxn id="13" idx="1"/>
          </p:cNvCxnSpPr>
          <p:nvPr/>
        </p:nvCxnSpPr>
        <p:spPr>
          <a:xfrm flipV="1">
            <a:off x="8686800" y="3127375"/>
            <a:ext cx="243205" cy="817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WPS Presentation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Droid Sans Fallback</vt:lpstr>
      <vt:lpstr>OpenSymbol</vt:lpstr>
      <vt:lpstr>Gubbi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jefferson</dc:creator>
  <cp:lastModifiedBy>jefferson</cp:lastModifiedBy>
  <cp:revision>1</cp:revision>
  <dcterms:created xsi:type="dcterms:W3CDTF">2019-05-01T13:34:11Z</dcterms:created>
  <dcterms:modified xsi:type="dcterms:W3CDTF">2019-05-01T13:34:11Z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