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E52-2CBE-4E4C-9445-B8E389D27F1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6C3-3442-4ADB-B715-EE51FF6B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E52-2CBE-4E4C-9445-B8E389D27F1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6C3-3442-4ADB-B715-EE51FF6B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E52-2CBE-4E4C-9445-B8E389D27F1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6C3-3442-4ADB-B715-EE51FF6B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3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E52-2CBE-4E4C-9445-B8E389D27F1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6C3-3442-4ADB-B715-EE51FF6B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E52-2CBE-4E4C-9445-B8E389D27F1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6C3-3442-4ADB-B715-EE51FF6B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E52-2CBE-4E4C-9445-B8E389D27F1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6C3-3442-4ADB-B715-EE51FF6B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E52-2CBE-4E4C-9445-B8E389D27F1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6C3-3442-4ADB-B715-EE51FF6B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E52-2CBE-4E4C-9445-B8E389D27F1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6C3-3442-4ADB-B715-EE51FF6B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E52-2CBE-4E4C-9445-B8E389D27F1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6C3-3442-4ADB-B715-EE51FF6B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0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E52-2CBE-4E4C-9445-B8E389D27F1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6C3-3442-4ADB-B715-EE51FF6B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5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CE52-2CBE-4E4C-9445-B8E389D27F1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6E6C3-3442-4ADB-B715-EE51FF6B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CE52-2CBE-4E4C-9445-B8E389D27F16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E6C3-3442-4ADB-B715-EE51FF6B0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3124200" cy="1447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533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TopLevelFrame</a:t>
            </a:r>
            <a:r>
              <a:rPr lang="en-US" dirty="0" smtClean="0"/>
              <a:t> (</a:t>
            </a:r>
            <a:r>
              <a:rPr lang="en-US" dirty="0" err="1" smtClean="0"/>
              <a:t>wx.Frame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789801"/>
            <a:ext cx="236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Main tool bar, menu</a:t>
            </a:r>
          </a:p>
          <a:p>
            <a:r>
              <a:rPr lang="en-US" sz="1200" dirty="0" err="1" smtClean="0"/>
              <a:t>Aui</a:t>
            </a:r>
            <a:r>
              <a:rPr lang="en-US" sz="1200" dirty="0" smtClean="0"/>
              <a:t> manager _</a:t>
            </a:r>
            <a:r>
              <a:rPr lang="en-US" sz="1200" dirty="0" err="1" smtClean="0"/>
              <a:t>mgr</a:t>
            </a:r>
            <a:endParaRPr lang="en-US" sz="1200" dirty="0" smtClean="0"/>
          </a:p>
          <a:p>
            <a:r>
              <a:rPr lang="en-US" sz="1200" dirty="0" smtClean="0"/>
              <a:t>Method </a:t>
            </a:r>
            <a:r>
              <a:rPr lang="en-US" sz="1200" dirty="0" err="1" smtClean="0"/>
              <a:t>OnNewChild</a:t>
            </a:r>
            <a:r>
              <a:rPr lang="en-US" sz="1200" dirty="0" smtClean="0"/>
              <a:t> creates new </a:t>
            </a:r>
            <a:r>
              <a:rPr lang="en-US" sz="1200" dirty="0" err="1" smtClean="0"/>
              <a:t>DrawPanel</a:t>
            </a:r>
            <a:r>
              <a:rPr lang="en-US" sz="1200" dirty="0" smtClean="0"/>
              <a:t> and adds to </a:t>
            </a:r>
            <a:r>
              <a:rPr lang="en-US" sz="1200" dirty="0" err="1" smtClean="0"/>
              <a:t>ParentFrame</a:t>
            </a:r>
            <a:r>
              <a:rPr lang="en-US" sz="1200" dirty="0" smtClean="0"/>
              <a:t> notebook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857500"/>
            <a:ext cx="3124200" cy="952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0099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ParentFrame</a:t>
            </a:r>
            <a:r>
              <a:rPr lang="en-US" dirty="0" smtClean="0"/>
              <a:t> (Object)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326630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 </a:t>
            </a:r>
            <a:r>
              <a:rPr lang="en-US" sz="1200" dirty="0" err="1" smtClean="0"/>
              <a:t>aui</a:t>
            </a:r>
            <a:r>
              <a:rPr lang="en-US" sz="1200" dirty="0" smtClean="0"/>
              <a:t> notebook</a:t>
            </a:r>
          </a:p>
          <a:p>
            <a:r>
              <a:rPr lang="en-US" sz="1200" dirty="0" err="1" smtClean="0"/>
              <a:t>Self.notebook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295400" y="4000500"/>
            <a:ext cx="3124200" cy="952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41529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DrawPanel</a:t>
            </a:r>
            <a:r>
              <a:rPr lang="en-US" dirty="0" smtClean="0"/>
              <a:t> (</a:t>
            </a:r>
            <a:r>
              <a:rPr lang="en-US" dirty="0" err="1" smtClean="0"/>
              <a:t>wx.Panel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40930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Panel for </a:t>
            </a:r>
            <a:r>
              <a:rPr lang="en-US" sz="1200" dirty="0" err="1" smtClean="0"/>
              <a:t>aui</a:t>
            </a:r>
            <a:r>
              <a:rPr lang="en-US" sz="1200" dirty="0" smtClean="0"/>
              <a:t> notebook page</a:t>
            </a:r>
          </a:p>
          <a:p>
            <a:r>
              <a:rPr lang="en-US" sz="1200" dirty="0" smtClean="0"/>
              <a:t>Contains a </a:t>
            </a:r>
            <a:r>
              <a:rPr lang="en-US" sz="1200" dirty="0" err="1" smtClean="0"/>
              <a:t>DrawWindow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5167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200"/>
            <a:ext cx="5638800" cy="662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76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TopLevelFrame</a:t>
            </a:r>
            <a:r>
              <a:rPr lang="en-US" dirty="0" smtClean="0"/>
              <a:t> (</a:t>
            </a:r>
            <a:r>
              <a:rPr lang="en-US" dirty="0" err="1" smtClean="0"/>
              <a:t>wx.Frame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32601"/>
            <a:ext cx="236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Main tool bar, menu</a:t>
            </a:r>
          </a:p>
          <a:p>
            <a:r>
              <a:rPr lang="en-US" sz="1200" dirty="0" err="1" smtClean="0"/>
              <a:t>Aui</a:t>
            </a:r>
            <a:r>
              <a:rPr lang="en-US" sz="1200" dirty="0" smtClean="0"/>
              <a:t> manager _</a:t>
            </a:r>
            <a:r>
              <a:rPr lang="en-US" sz="1200" dirty="0" err="1" smtClean="0"/>
              <a:t>mgr</a:t>
            </a:r>
            <a:endParaRPr lang="en-US" sz="1200" dirty="0" smtClean="0"/>
          </a:p>
          <a:p>
            <a:r>
              <a:rPr lang="en-US" sz="1200" dirty="0" smtClean="0"/>
              <a:t>Method </a:t>
            </a:r>
            <a:r>
              <a:rPr lang="en-US" sz="1200" dirty="0" err="1" smtClean="0"/>
              <a:t>OnNewChild</a:t>
            </a:r>
            <a:r>
              <a:rPr lang="en-US" sz="1200" dirty="0" smtClean="0"/>
              <a:t> creates new </a:t>
            </a:r>
            <a:r>
              <a:rPr lang="en-US" sz="1200" dirty="0" err="1" smtClean="0"/>
              <a:t>DrawPanel</a:t>
            </a:r>
            <a:r>
              <a:rPr lang="en-US" sz="1200" dirty="0" smtClean="0"/>
              <a:t> and adds to </a:t>
            </a:r>
            <a:r>
              <a:rPr lang="en-US" sz="1200" dirty="0" err="1" smtClean="0"/>
              <a:t>ParentFrame</a:t>
            </a:r>
            <a:r>
              <a:rPr lang="en-US" sz="1200" dirty="0" smtClean="0"/>
              <a:t> notebook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5029200" cy="510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524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ParentFrame</a:t>
            </a:r>
            <a:r>
              <a:rPr lang="en-US" dirty="0" smtClean="0"/>
              <a:t> (Object)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178040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 </a:t>
            </a:r>
            <a:r>
              <a:rPr lang="en-US" sz="1200" dirty="0" err="1" smtClean="0"/>
              <a:t>aui</a:t>
            </a:r>
            <a:r>
              <a:rPr lang="en-US" sz="1200" dirty="0" smtClean="0"/>
              <a:t> notebook</a:t>
            </a:r>
          </a:p>
          <a:p>
            <a:r>
              <a:rPr lang="en-US" sz="1200" dirty="0" err="1" smtClean="0"/>
              <a:t>Self.notebook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30214" y="2362200"/>
            <a:ext cx="4403785" cy="403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3000" y="2819400"/>
            <a:ext cx="3733799" cy="3428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9650" y="2373868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Wx.auinotebook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1023" y="2895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Notebook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61536" y="3352801"/>
            <a:ext cx="3362864" cy="2743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46285" y="3371660"/>
            <a:ext cx="25908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DrawPanel</a:t>
            </a:r>
            <a:r>
              <a:rPr lang="en-US" dirty="0" smtClean="0"/>
              <a:t> (</a:t>
            </a:r>
            <a:r>
              <a:rPr lang="en-US" dirty="0" err="1" smtClean="0"/>
              <a:t>wx.Panel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43099" y="3637480"/>
            <a:ext cx="21336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Panel for </a:t>
            </a:r>
            <a:r>
              <a:rPr lang="en-US" sz="1200" dirty="0" err="1" smtClean="0"/>
              <a:t>aui</a:t>
            </a:r>
            <a:r>
              <a:rPr lang="en-US" sz="1200" dirty="0" smtClean="0"/>
              <a:t> notebook page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46285" y="4086999"/>
            <a:ext cx="3124200" cy="1932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22485" y="4199622"/>
            <a:ext cx="297180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DrawWindow</a:t>
            </a:r>
            <a:r>
              <a:rPr lang="en-US" sz="1600" dirty="0" smtClean="0"/>
              <a:t> (Buffered Window)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976168" y="4512251"/>
            <a:ext cx="2133600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Handles buffering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1698685" y="4907622"/>
            <a:ext cx="2895600" cy="98430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74885" y="4946002"/>
            <a:ext cx="274320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Buffered Window (</a:t>
            </a:r>
            <a:r>
              <a:rPr lang="en-US" sz="1600" dirty="0" err="1" smtClean="0"/>
              <a:t>wx.window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193985" y="5237999"/>
            <a:ext cx="21336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 err="1" smtClean="0"/>
              <a:t>BufferedWindow</a:t>
            </a:r>
            <a:r>
              <a:rPr lang="en-US" sz="1200" dirty="0" smtClean="0"/>
              <a:t> class performs “double buffering”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576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200"/>
            <a:ext cx="8305800" cy="670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76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TopLevelFrame</a:t>
            </a:r>
            <a:r>
              <a:rPr lang="en-US" sz="1400" dirty="0" smtClean="0"/>
              <a:t> (</a:t>
            </a:r>
            <a:r>
              <a:rPr lang="en-US" sz="1400" dirty="0" err="1" smtClean="0"/>
              <a:t>wx.Frame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54967"/>
            <a:ext cx="2362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Main tool bar, menu</a:t>
            </a:r>
          </a:p>
          <a:p>
            <a:r>
              <a:rPr lang="en-US" sz="1000" dirty="0" err="1" smtClean="0"/>
              <a:t>Aui</a:t>
            </a:r>
            <a:r>
              <a:rPr lang="en-US" sz="1000" dirty="0" smtClean="0"/>
              <a:t> manager _</a:t>
            </a:r>
            <a:r>
              <a:rPr lang="en-US" sz="1000" dirty="0" err="1" smtClean="0"/>
              <a:t>mgr</a:t>
            </a:r>
            <a:endParaRPr lang="en-US" sz="1000" dirty="0" smtClean="0"/>
          </a:p>
          <a:p>
            <a:r>
              <a:rPr lang="en-US" sz="1000" dirty="0" smtClean="0"/>
              <a:t>Method </a:t>
            </a:r>
            <a:r>
              <a:rPr lang="en-US" sz="1000" dirty="0" err="1" smtClean="0"/>
              <a:t>OnNewChild</a:t>
            </a:r>
            <a:r>
              <a:rPr lang="en-US" sz="1000" dirty="0" smtClean="0"/>
              <a:t> creates new </a:t>
            </a:r>
            <a:r>
              <a:rPr lang="en-US" sz="1000" dirty="0" err="1" smtClean="0"/>
              <a:t>DrawPanel</a:t>
            </a:r>
            <a:r>
              <a:rPr lang="en-US" sz="1000" dirty="0" smtClean="0"/>
              <a:t> and adds to </a:t>
            </a:r>
            <a:r>
              <a:rPr lang="en-US" sz="1000" dirty="0" err="1" smtClean="0"/>
              <a:t>ParentFrame</a:t>
            </a:r>
            <a:r>
              <a:rPr lang="en-US" sz="1000" dirty="0" smtClean="0"/>
              <a:t> notebook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116741"/>
            <a:ext cx="7620000" cy="5588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143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ParentFrame</a:t>
            </a:r>
            <a:r>
              <a:rPr lang="en-US" dirty="0" smtClean="0"/>
              <a:t> (Object)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139940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 </a:t>
            </a:r>
            <a:r>
              <a:rPr lang="en-US" sz="1200" dirty="0" err="1" smtClean="0"/>
              <a:t>aui</a:t>
            </a:r>
            <a:r>
              <a:rPr lang="en-US" sz="1200" dirty="0" smtClean="0"/>
              <a:t> notebook</a:t>
            </a:r>
          </a:p>
          <a:p>
            <a:r>
              <a:rPr lang="en-US" sz="1200" dirty="0" err="1" smtClean="0"/>
              <a:t>Self.notebook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30214" y="2057400"/>
            <a:ext cx="7146986" cy="45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3000" y="2819400"/>
            <a:ext cx="6477000" cy="3733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9650" y="2133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Wx.auinotebook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1023" y="28956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Notebook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61536" y="3352800"/>
            <a:ext cx="6029864" cy="31241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46285" y="3371660"/>
            <a:ext cx="25908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DrawPanel</a:t>
            </a:r>
            <a:r>
              <a:rPr lang="en-US" dirty="0" smtClean="0"/>
              <a:t> (</a:t>
            </a:r>
            <a:r>
              <a:rPr lang="en-US" dirty="0" err="1" smtClean="0"/>
              <a:t>wx.Panel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43098" y="3637480"/>
            <a:ext cx="285750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Panel for </a:t>
            </a:r>
            <a:r>
              <a:rPr lang="en-US" sz="1200" dirty="0" err="1" smtClean="0"/>
              <a:t>aui</a:t>
            </a:r>
            <a:r>
              <a:rPr lang="en-US" sz="1200" dirty="0" smtClean="0"/>
              <a:t> notebook page</a:t>
            </a:r>
          </a:p>
          <a:p>
            <a:r>
              <a:rPr lang="en-US" sz="1200" dirty="0" smtClean="0"/>
              <a:t>Has </a:t>
            </a:r>
            <a:r>
              <a:rPr lang="en-US" sz="1200" dirty="0" err="1" smtClean="0"/>
              <a:t>DrawWindow</a:t>
            </a:r>
            <a:r>
              <a:rPr lang="en-US" sz="1200" dirty="0" smtClean="0"/>
              <a:t> (</a:t>
            </a:r>
            <a:r>
              <a:rPr lang="en-US" sz="1200" dirty="0" err="1" smtClean="0"/>
              <a:t>self.Window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Has </a:t>
            </a:r>
            <a:r>
              <a:rPr lang="en-US" sz="1200" dirty="0" err="1" smtClean="0"/>
              <a:t>msdb</a:t>
            </a:r>
            <a:r>
              <a:rPr lang="en-US" sz="1200" dirty="0" smtClean="0"/>
              <a:t> (</a:t>
            </a:r>
            <a:r>
              <a:rPr lang="en-US" sz="1200" dirty="0" err="1" smtClean="0"/>
              <a:t>self.msdb</a:t>
            </a:r>
            <a:r>
              <a:rPr lang="en-US" sz="1200" dirty="0" smtClean="0"/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46284" y="4343400"/>
            <a:ext cx="5692715" cy="2057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22485" y="4385846"/>
            <a:ext cx="297180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DrawWindow</a:t>
            </a:r>
            <a:r>
              <a:rPr lang="en-US" sz="1600" dirty="0" smtClean="0"/>
              <a:t> (Buffered Window)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976167" y="4648200"/>
            <a:ext cx="5110431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Double buffered window for the </a:t>
            </a:r>
            <a:r>
              <a:rPr lang="en-US" sz="1000" dirty="0" err="1" smtClean="0"/>
              <a:t>Drawpanel</a:t>
            </a:r>
            <a:r>
              <a:rPr lang="en-US" sz="1000" dirty="0" smtClean="0"/>
              <a:t>.  Draw() calls Draw Panel’s </a:t>
            </a:r>
            <a:r>
              <a:rPr lang="en-US" sz="1000" b="1" dirty="0" err="1" smtClean="0"/>
              <a:t>OnDraw</a:t>
            </a:r>
            <a:r>
              <a:rPr lang="en-US" sz="1000" b="1" dirty="0" smtClean="0"/>
              <a:t> </a:t>
            </a:r>
            <a:r>
              <a:rPr lang="en-US" sz="1000" dirty="0" smtClean="0"/>
              <a:t>method which re-draws </a:t>
            </a:r>
            <a:r>
              <a:rPr lang="en-US" sz="1000" dirty="0" err="1" smtClean="0"/>
              <a:t>xics</a:t>
            </a:r>
            <a:r>
              <a:rPr lang="en-US" sz="1000" dirty="0" smtClean="0"/>
              <a:t> and spectra.  During resize events, this is not called, instead the window is repainted with a single bitmap refresh from memory from the buffer (</a:t>
            </a:r>
            <a:r>
              <a:rPr lang="en-US" sz="1000" dirty="0" err="1" smtClean="0"/>
              <a:t>self._buffer</a:t>
            </a:r>
            <a:r>
              <a:rPr lang="en-US" sz="1000" dirty="0" smtClean="0"/>
              <a:t>).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1698684" y="5243899"/>
            <a:ext cx="5387915" cy="10807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74885" y="5300246"/>
            <a:ext cx="2743200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Buffered Window (</a:t>
            </a:r>
            <a:r>
              <a:rPr lang="en-US" sz="1600" dirty="0" err="1" smtClean="0"/>
              <a:t>wx.window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981199" y="5542002"/>
            <a:ext cx="5105399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The </a:t>
            </a:r>
            <a:r>
              <a:rPr lang="en-US" sz="1000" dirty="0" err="1" smtClean="0"/>
              <a:t>BufferedWindow</a:t>
            </a:r>
            <a:r>
              <a:rPr lang="en-US" sz="1000" dirty="0" smtClean="0"/>
              <a:t> class performs “double buffering” … all paint events are done to the device context (dc), but the window is only redrawn when </a:t>
            </a:r>
            <a:r>
              <a:rPr lang="en-US" sz="1000" b="1" dirty="0" err="1" smtClean="0"/>
              <a:t>UpdateDrawing</a:t>
            </a:r>
            <a:r>
              <a:rPr lang="en-US" sz="1000" b="1" dirty="0" smtClean="0"/>
              <a:t>() </a:t>
            </a:r>
            <a:r>
              <a:rPr lang="en-US" sz="1000" dirty="0" smtClean="0"/>
              <a:t>is called.  Reduces flicker.  Handles </a:t>
            </a:r>
            <a:r>
              <a:rPr lang="en-US" sz="1000" b="1" u="sng" dirty="0" err="1" smtClean="0"/>
              <a:t>OnMotion</a:t>
            </a:r>
            <a:r>
              <a:rPr lang="en-US" sz="1000" dirty="0" smtClean="0"/>
              <a:t>, for operations like “rubber banding”, this is accomplished with a </a:t>
            </a:r>
            <a:r>
              <a:rPr lang="en-US" sz="1000" dirty="0" err="1" smtClean="0"/>
              <a:t>dcOverlay</a:t>
            </a:r>
            <a:r>
              <a:rPr lang="en-US" sz="1000" dirty="0" smtClean="0"/>
              <a:t> and a GCDC for alpha transparency.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789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4096</TotalTime>
  <Words>277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sbf</dc:creator>
  <cp:lastModifiedBy>sbf</cp:lastModifiedBy>
  <cp:revision>10</cp:revision>
  <dcterms:created xsi:type="dcterms:W3CDTF">2017-07-23T02:25:54Z</dcterms:created>
  <dcterms:modified xsi:type="dcterms:W3CDTF">2017-07-25T22:42:05Z</dcterms:modified>
</cp:coreProperties>
</file>