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4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8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9EA7-79AB-3F49-9CD2-7058DF77F3A1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6DE6-5D54-BD4E-A727-5F51C784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860" y="-803394"/>
            <a:ext cx="4639414" cy="600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26" y="-505362"/>
            <a:ext cx="5097935" cy="6597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35554" y="2125105"/>
            <a:ext cx="4405966" cy="358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133" y="1671579"/>
            <a:ext cx="4418223" cy="571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3860" y="3837175"/>
            <a:ext cx="4708599" cy="60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first name</dc:creator>
  <cp:lastModifiedBy>first name</cp:lastModifiedBy>
  <cp:revision>1</cp:revision>
  <dcterms:created xsi:type="dcterms:W3CDTF">2015-10-03T12:34:40Z</dcterms:created>
  <dcterms:modified xsi:type="dcterms:W3CDTF">2015-10-03T12:38:57Z</dcterms:modified>
</cp:coreProperties>
</file>