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E6DA-2B31-614C-AAD2-EBD4C2ECE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8C937-4595-8CD7-2204-0BE47CAA3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E15C0-8198-4E4A-4645-4B5AD3DE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36F8-5690-44FC-B6DF-4BA8BEFD071B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3FD7-6275-8B2C-8D76-86C73549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624A-6C85-FDD9-718F-11AC5956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CD6-EEF5-47EB-9E3E-B5F3495193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880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1088-F255-B387-979F-B4C7EA22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F3E8-C310-4FBC-BE22-43A8B0FF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8213-172F-5987-2359-3D90DA86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36F8-5690-44FC-B6DF-4BA8BEFD071B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26E7-552B-DFA1-002E-0BA8DC10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525A-5665-A95B-9191-C914E8F2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CD6-EEF5-47EB-9E3E-B5F3495193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3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FFD6F-5836-4682-569B-3EEB7D723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E3BE4-FAD8-DB5C-3BA1-BC4602CF2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8E40-DD06-203A-F4E9-97391479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36F8-5690-44FC-B6DF-4BA8BEFD071B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6355-6C39-DAD5-6522-7C468F5E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04DDB-DA30-2633-7440-0B13B2F0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CD6-EEF5-47EB-9E3E-B5F3495193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142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6797-DC6C-5617-D0D7-E92EAE5F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4CD3-8DAF-A291-D982-65CF16AC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C9454-FF3E-6999-CA8D-9BC1C524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36F8-5690-44FC-B6DF-4BA8BEFD071B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B58A9-8E66-F534-85A3-42C216B8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4C4A-E6BD-2E55-7022-5B9459C3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CD6-EEF5-47EB-9E3E-B5F3495193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874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BBA9-B3CA-42A0-3ADE-46D08FE2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20922-5986-A416-6791-9793F17E8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1830-E9C2-A692-752B-32FFB817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36F8-5690-44FC-B6DF-4BA8BEFD071B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0A01-E9A7-2C65-CA95-3B0A7FE8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6174-475C-5EAF-3FED-87126912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CD6-EEF5-47EB-9E3E-B5F3495193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582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B844-3B01-F129-E6A7-8FC4D9A2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E3D5-FFC8-867A-F10C-B1FE361EA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7EA8E-80D2-9F99-7FBE-74C67CF93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D55A6-7005-C53F-ACF3-E87818A0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36F8-5690-44FC-B6DF-4BA8BEFD071B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3EAE-7776-DBE5-8437-329E4BFD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D5920-E59E-DA9E-8D18-F1652D2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CD6-EEF5-47EB-9E3E-B5F3495193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459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DE2F-60F3-1DC6-0A57-D8411CF3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A6434-7096-AB3B-C224-C11C263AE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E11C-1DFB-8B5F-39AC-F3FA80901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DCD62-CE87-0B55-4797-3CC469E9F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7D42-31F1-0EC0-D17B-B36960E3C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46F86-4F9E-2E88-F4F9-5E49D876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36F8-5690-44FC-B6DF-4BA8BEFD071B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72191-EBFF-384B-A68E-2CE73E94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AE8D5-AF4A-7104-31EA-ABA00C4D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CD6-EEF5-47EB-9E3E-B5F3495193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814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4CC6-2281-EC24-5A22-89D00180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945C7-63AA-B399-4B56-9FCE1656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36F8-5690-44FC-B6DF-4BA8BEFD071B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20AEA-E0B0-E40B-204A-FD085A08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9A2F7-3485-2643-711D-DBDB5D6E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CD6-EEF5-47EB-9E3E-B5F3495193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352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5564A-BF4E-625A-EF94-56344A70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36F8-5690-44FC-B6DF-4BA8BEFD071B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69EA1-961C-4204-7EB2-D0383DE2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BB448-7386-75C8-E72B-77A0032B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CD6-EEF5-47EB-9E3E-B5F3495193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840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A6DD-42E4-7F0B-7913-39817384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0EA9-5F20-3892-34CF-A8AC0B0E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6B293-8E61-75B4-2163-B944DBE46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180C2-3436-F6D0-F808-06FA5E7C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36F8-5690-44FC-B6DF-4BA8BEFD071B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7B20-20D4-086E-4D9F-8D51EDB4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03C04-2CD3-38E6-EF1A-C690B839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CD6-EEF5-47EB-9E3E-B5F3495193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098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7072-0BF0-3963-B39A-D831C3BD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B006-CCA6-42A6-B72A-6CBCD940E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4CF02-7972-079C-10D5-962384922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DC43E-7E75-4DDD-A835-A48400D0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C36F8-5690-44FC-B6DF-4BA8BEFD071B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FCEE-BAC3-8E48-F5DB-2C23BDF8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EA483-66C5-4E47-E7BC-4739A95B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23CD6-EEF5-47EB-9E3E-B5F3495193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827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68AB9-B04C-E00D-C0ED-080EA544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39EFD-D654-7C92-C1C6-43AD0571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B12D-5BC9-2A72-307C-D1D3EE645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C36F8-5690-44FC-B6DF-4BA8BEFD071B}" type="datetimeFigureOut">
              <a:rPr lang="pl-PL" smtClean="0"/>
              <a:t>07.01.2025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EE34-978D-649A-62E0-EFA4DA44A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6EF5-A66E-DA50-D855-CBEA2373A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23CD6-EEF5-47EB-9E3E-B5F3495193D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080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3A92-7A2D-BFE4-FFCC-2F9064116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306" y="0"/>
            <a:ext cx="9144000" cy="1546530"/>
          </a:xfrm>
        </p:spPr>
        <p:txBody>
          <a:bodyPr/>
          <a:lstStyle/>
          <a:p>
            <a:r>
              <a:rPr lang="pl-PL" dirty="0"/>
              <a:t>Początek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6E864-9F4D-E1AB-0E1C-F98EAECDD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9EF0E-63DC-1E33-DBBF-91BB41E9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2" y="1600200"/>
            <a:ext cx="9896385" cy="35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7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29B9-8F10-44CE-E699-EBEC4E6D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Dodajemy odcinek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050517-5952-047C-01ED-63FA6983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0C0B88-050F-D86B-64C1-F1B9FD64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619"/>
            <a:ext cx="12192000" cy="45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7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0205-9866-2E6A-580D-F9A5DFCA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2" y="16848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Znajdujemy gdzie „wpadł” odcinek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4918D-38E0-3B2A-163D-D5F1732DB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84" y="1337145"/>
            <a:ext cx="11535432" cy="3834623"/>
          </a:xfrm>
        </p:spPr>
      </p:pic>
    </p:spTree>
    <p:extLst>
      <p:ext uri="{BB962C8B-B14F-4D97-AF65-F5344CB8AC3E}">
        <p14:creationId xmlns:p14="http://schemas.microsoft.com/office/powerpoint/2010/main" val="184488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8852-3E04-7BD6-BE72-29CD6361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Przechodzimy przez wszystkie trapezy przez które przechodzi odcinek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CA17-DB5A-A32E-F421-149AD696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C5A3E-0E6F-134E-406E-D7FA62648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1" y="1574032"/>
            <a:ext cx="11141699" cy="37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46D0-D9A1-F72F-DB58-18C53AFB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Niszczenie trapezów przez które przechodzi odcinek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21FDC-A4CD-1618-B742-51DF4DCBF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1169708" cy="3486777"/>
          </a:xfrm>
        </p:spPr>
      </p:pic>
    </p:spTree>
    <p:extLst>
      <p:ext uri="{BB962C8B-B14F-4D97-AF65-F5344CB8AC3E}">
        <p14:creationId xmlns:p14="http://schemas.microsoft.com/office/powerpoint/2010/main" val="63891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95A2-8A2D-5BF1-0406-6AE04160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Konstrukcja nowych trapezów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0255-E8BE-E2F0-96D4-096290B6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87ACF-3BDF-8E43-C724-A0AA60D9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22" y="1509473"/>
            <a:ext cx="10955078" cy="41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7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B007-9DBC-8412-B180-849B250F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Uaktualnij strukturę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A902-4596-0D4A-1613-BDBD09F0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DBB86-9998-F6D8-FF06-5A32832F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51" y="1690688"/>
            <a:ext cx="10320900" cy="437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7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F59BB1E1F6024BA0E7D45DB1EC5835" ma:contentTypeVersion="5" ma:contentTypeDescription="Utwórz nowy dokument." ma:contentTypeScope="" ma:versionID="38021c74883358fc2417c38f2089ec0e">
  <xsd:schema xmlns:xsd="http://www.w3.org/2001/XMLSchema" xmlns:xs="http://www.w3.org/2001/XMLSchema" xmlns:p="http://schemas.microsoft.com/office/2006/metadata/properties" xmlns:ns3="9b92a06f-f216-4325-918e-4284d4f5ad16" targetNamespace="http://schemas.microsoft.com/office/2006/metadata/properties" ma:root="true" ma:fieldsID="2d9291625e3704f2f073f80d26af0dc3" ns3:_="">
    <xsd:import namespace="9b92a06f-f216-4325-918e-4284d4f5ad1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2a06f-f216-4325-918e-4284d4f5ad1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CF2F68-87FA-4B3F-88C4-F3EB052701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92a06f-f216-4325-918e-4284d4f5a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5C9CC1-456F-46EB-9F3C-9E261AF317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B3BAA7-212C-4EF1-A499-B4B9113F9D3D}">
  <ds:schemaRefs>
    <ds:schemaRef ds:uri="http://purl.org/dc/terms/"/>
    <ds:schemaRef ds:uri="http://www.w3.org/XML/1998/namespace"/>
    <ds:schemaRef ds:uri="http://purl.org/dc/dcmitype/"/>
    <ds:schemaRef ds:uri="9b92a06f-f216-4325-918e-4284d4f5ad16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Początek</vt:lpstr>
      <vt:lpstr>Dodajemy odcinek</vt:lpstr>
      <vt:lpstr>Znajdujemy gdzie „wpadł” odcinek</vt:lpstr>
      <vt:lpstr>Przechodzimy przez wszystkie trapezy przez które przechodzi odcinek</vt:lpstr>
      <vt:lpstr>Niszczenie trapezów przez które przechodzi odcinek</vt:lpstr>
      <vt:lpstr>Konstrukcja nowych trapezów </vt:lpstr>
      <vt:lpstr>Uaktualnij strukturę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Maciej Wiśniewski</dc:creator>
  <cp:lastModifiedBy>Maciej Wiśniewski</cp:lastModifiedBy>
  <cp:revision>2</cp:revision>
  <dcterms:created xsi:type="dcterms:W3CDTF">2025-01-07T14:11:45Z</dcterms:created>
  <dcterms:modified xsi:type="dcterms:W3CDTF">2025-01-07T14:34:59Z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0x0101003DF59BB1E1F6024BA0E7D45DB1EC5835</vt:lpwstr>
  </property>
</Properties>
</file>