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AB5-9C81-41D3-B27F-C81AE5C62D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DF0-AEE7-44C8-93ED-B404046E3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AB5-9C81-41D3-B27F-C81AE5C62D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DF0-AEE7-44C8-93ED-B404046E3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8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AB5-9C81-41D3-B27F-C81AE5C62D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DF0-AEE7-44C8-93ED-B404046E3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3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AB5-9C81-41D3-B27F-C81AE5C62D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DF0-AEE7-44C8-93ED-B404046E3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AB5-9C81-41D3-B27F-C81AE5C62D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DF0-AEE7-44C8-93ED-B404046E3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AB5-9C81-41D3-B27F-C81AE5C62D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DF0-AEE7-44C8-93ED-B404046E3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AB5-9C81-41D3-B27F-C81AE5C62D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DF0-AEE7-44C8-93ED-B404046E3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2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AB5-9C81-41D3-B27F-C81AE5C62D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DF0-AEE7-44C8-93ED-B404046E3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AB5-9C81-41D3-B27F-C81AE5C62D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DF0-AEE7-44C8-93ED-B404046E3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AB5-9C81-41D3-B27F-C81AE5C62D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DF0-AEE7-44C8-93ED-B404046E3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AB5-9C81-41D3-B27F-C81AE5C62D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DF0-AEE7-44C8-93ED-B404046E3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1AB5-9C81-41D3-B27F-C81AE5C62D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4CDF0-AEE7-44C8-93ED-B404046E3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Chongyang Bai (MSR Student-Person Consulting)</dc:creator>
  <cp:lastModifiedBy>Chongyang Bai (MSR Student-Person Consulting)</cp:lastModifiedBy>
  <cp:revision>1</cp:revision>
  <dcterms:created xsi:type="dcterms:W3CDTF">2016-05-21T08:13:24Z</dcterms:created>
  <dcterms:modified xsi:type="dcterms:W3CDTF">2016-05-21T08:13:39Z</dcterms:modified>
</cp:coreProperties>
</file>