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0cc814a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0cc814a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0cc814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0cc814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e242b69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e242b69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e242b69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e242b69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e242b69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e242b69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e242b69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e242b69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e242b69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e242b69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0b3775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0b3775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076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Environmental Laboratory Informatics and Management System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LabRats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Bell, Remy Brandriff, Maria Granroth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Jun Rao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163" y="2134975"/>
            <a:ext cx="1365676" cy="13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Meet the Team</a:t>
            </a:r>
            <a:endParaRPr sz="3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3746" r="3746" t="0"/>
          <a:stretch/>
        </p:blipFill>
        <p:spPr>
          <a:xfrm>
            <a:off x="1391600" y="1086975"/>
            <a:ext cx="1260475" cy="143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70000" stPos="0" sy="-100000" ky="0"/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513" y="1086975"/>
            <a:ext cx="1072644" cy="143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70000" stPos="0" sy="-100000" ky="0"/>
          </a:effectLst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015" y="1086975"/>
            <a:ext cx="1045601" cy="143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75000" stPos="0" sy="-100000" ky="0"/>
          </a:effectLst>
        </p:spPr>
      </p:pic>
      <p:sp>
        <p:nvSpPr>
          <p:cNvPr id="70" name="Google Shape;70;p14"/>
          <p:cNvSpPr txBox="1"/>
          <p:nvPr/>
        </p:nvSpPr>
        <p:spPr>
          <a:xfrm>
            <a:off x="1221538" y="3157450"/>
            <a:ext cx="1557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Julian Bell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Leader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Communications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739188" y="3157450"/>
            <a:ext cx="1762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Remy Brandriff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Architect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Webmaster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107163" y="3157450"/>
            <a:ext cx="181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Maria Granroth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Document Editor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NAU’s environmental engineering labs offer services to teaching, research, and special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Biotechnology and microbiology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Transportation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Water and soil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coming out of these labs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labs use specified equipment and materials that can be potentially harmful and hazardous without proper organization and procedure, which is currently lacking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825" y="1708447"/>
            <a:ext cx="2914776" cy="14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709738"/>
            <a:ext cx="4984200" cy="23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Terry Baxter, PhD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Graduate of University of Kansas, Lawrence (1988)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NAU faculty since 1993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Associate professor in Environmental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capstone mentor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300" y="1487463"/>
            <a:ext cx="2746425" cy="2746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65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44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coordination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uses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hazardous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potential conflicts in integration with existing systems and protocols that must be kept in mind during planning and development, as well as future applications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9677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3026225" y="2048925"/>
            <a:ext cx="14256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and integrates the existing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Preserves face-to-face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with the existing Environmental Health &amp; Safety and ITS systems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Extensible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Robust inventory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be able to be easily updated by 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Potentially used for commercial purposes by CENE in the future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Plan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Meet with client to walk through the existing process (keep fleshing plans out)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Correspond with ITS to figure out their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 out request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interfacing with BioRaft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with inventory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Chemical inventories, others, if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072029" y="2470421"/>
            <a:ext cx="1687396" cy="552441"/>
          </a:xfrm>
          <a:prstGeom prst="flowChart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correspondence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918070" y="1313838"/>
            <a:ext cx="1995319" cy="745163"/>
          </a:xfrm>
          <a:prstGeom prst="flowChartPreparation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 process</a:t>
            </a:r>
            <a:endParaRPr b="1"/>
          </a:p>
        </p:txBody>
      </p:sp>
      <p:sp>
        <p:nvSpPr>
          <p:cNvPr id="115" name="Google Shape;115;p20"/>
          <p:cNvSpPr/>
          <p:nvPr/>
        </p:nvSpPr>
        <p:spPr>
          <a:xfrm>
            <a:off x="3403075" y="2277733"/>
            <a:ext cx="2130800" cy="937817"/>
          </a:xfrm>
          <a:prstGeom prst="flowChartDecision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system?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624733" y="3535315"/>
            <a:ext cx="1687396" cy="552441"/>
          </a:xfrm>
          <a:prstGeom prst="flowChart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interfacing with BioRaft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367933" y="3535309"/>
            <a:ext cx="1687396" cy="552441"/>
          </a:xfrm>
          <a:prstGeom prst="flowChart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integration</a:t>
            </a:r>
            <a:endParaRPr/>
          </a:p>
        </p:txBody>
      </p:sp>
      <p:cxnSp>
        <p:nvCxnSpPr>
          <p:cNvPr id="118" name="Google Shape;118;p20"/>
          <p:cNvCxnSpPr>
            <a:stCxn id="114" idx="2"/>
            <a:endCxn id="113" idx="0"/>
          </p:cNvCxnSpPr>
          <p:nvPr/>
        </p:nvCxnSpPr>
        <p:spPr>
          <a:xfrm>
            <a:off x="1915730" y="2059001"/>
            <a:ext cx="0" cy="41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>
            <a:stCxn id="113" idx="3"/>
            <a:endCxn id="115" idx="1"/>
          </p:cNvCxnSpPr>
          <p:nvPr/>
        </p:nvCxnSpPr>
        <p:spPr>
          <a:xfrm>
            <a:off x="2759424" y="2746642"/>
            <a:ext cx="64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>
            <a:stCxn id="115" idx="2"/>
            <a:endCxn id="116" idx="0"/>
          </p:cNvCxnSpPr>
          <p:nvPr/>
        </p:nvCxnSpPr>
        <p:spPr>
          <a:xfrm>
            <a:off x="4468475" y="3215549"/>
            <a:ext cx="0" cy="31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>
            <a:stCxn id="116" idx="3"/>
            <a:endCxn id="117" idx="1"/>
          </p:cNvCxnSpPr>
          <p:nvPr/>
        </p:nvCxnSpPr>
        <p:spPr>
          <a:xfrm>
            <a:off x="5312129" y="3811535"/>
            <a:ext cx="105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lab management system doesn’t cut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Safety standards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Improvements need to be made for longevity of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a robust web app to handle these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Sufficient inventory system for multiple purposes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ITS can keep maintaining the app for future years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Commercial avenues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