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buntu" panose="020B0504030602030204" pitchFamily="34" charset="0"/>
              </a:rPr>
              <a:t>Scripting and DNS troubleshooting in a Linux environment</a:t>
            </a:r>
            <a:endParaRPr dirty="0"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Members: Blake Samani</a:t>
            </a:r>
            <a:endParaRPr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script does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DNS troubleshooting</a:t>
            </a:r>
            <a:endParaRPr dirty="0"/>
          </a:p>
          <a:p>
            <a:r>
              <a:rPr lang="en-US" dirty="0"/>
              <a:t>Multiple commands in one script given an IP/Domain</a:t>
            </a:r>
            <a:endParaRPr dirty="0"/>
          </a:p>
          <a:p>
            <a:r>
              <a:rPr lang="en-US" dirty="0"/>
              <a:t>Two files</a:t>
            </a:r>
          </a:p>
          <a:p>
            <a:pPr lvl="1"/>
            <a:r>
              <a:rPr lang="en-US" dirty="0"/>
              <a:t>One gives output as a txt file</a:t>
            </a:r>
          </a:p>
          <a:p>
            <a:pPr lvl="1"/>
            <a:r>
              <a:rPr lang="en-US" dirty="0"/>
              <a:t>The other gives output to the console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Design</a:t>
            </a:r>
            <a:endParaRPr dirty="0"/>
          </a:p>
        </p:txBody>
      </p:sp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DC1C0E56-A2D6-43AC-A73F-FC8B1870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500759"/>
            <a:ext cx="6400800" cy="3856481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8A5274D-7D37-49AE-9F77-49D95164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32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reads  an IP address or domain name from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none given, the user will be informed, then the program exits.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given a domain/IP, the program then runs the Ping command, Nslookup command, and dig command on that domain/IP.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output to the console in a readable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3691B-85D4-476D-9B1A-70069E27CFB3}"/>
              </a:ext>
            </a:extLst>
          </p:cNvPr>
          <p:cNvSpPr txBox="1"/>
          <p:nvPr/>
        </p:nvSpPr>
        <p:spPr>
          <a:xfrm>
            <a:off x="760412" y="937528"/>
            <a:ext cx="6400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DNStscc.sh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39" y="1600200"/>
            <a:ext cx="3276562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C049F2B-30CC-4714-B301-07B4C29C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previous example with 1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info is output into a .txt file in a readable format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E1108778-5BE6-4DFF-B27D-5AA143A09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288312"/>
            <a:ext cx="6400800" cy="4281376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322DE8-24EA-42E1-BE84-B92A199B847C}"/>
              </a:ext>
            </a:extLst>
          </p:cNvPr>
          <p:cNvSpPr txBox="1"/>
          <p:nvPr/>
        </p:nvSpPr>
        <p:spPr>
          <a:xfrm>
            <a:off x="760413" y="738870"/>
            <a:ext cx="533558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DNStroubleshooting.sh</a:t>
            </a:r>
          </a:p>
        </p:txBody>
      </p:sp>
    </p:spTree>
    <p:extLst>
      <p:ext uri="{BB962C8B-B14F-4D97-AF65-F5344CB8AC3E}">
        <p14:creationId xmlns:p14="http://schemas.microsoft.com/office/powerpoint/2010/main" val="39907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600200"/>
            <a:ext cx="373380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C049F2B-30CC-4714-B301-07B4C29C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to console from using  google.com as our command line argument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22DE8-24EA-42E1-BE84-B92A199B847C}"/>
              </a:ext>
            </a:extLst>
          </p:cNvPr>
          <p:cNvSpPr txBox="1"/>
          <p:nvPr/>
        </p:nvSpPr>
        <p:spPr>
          <a:xfrm>
            <a:off x="760413" y="754912"/>
            <a:ext cx="533558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DNStscc.sh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43CFDA2-D7A3-4541-9F96-E26A1EFB4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1288312"/>
            <a:ext cx="6400800" cy="2650210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00BFD55-25C4-4612-8094-F867EF73B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3886200"/>
            <a:ext cx="4573587" cy="26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600200"/>
            <a:ext cx="373380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C049F2B-30CC-4714-B301-07B4C29C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to .txt file using google.com as command line argument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22DE8-24EA-42E1-BE84-B92A199B847C}"/>
              </a:ext>
            </a:extLst>
          </p:cNvPr>
          <p:cNvSpPr txBox="1"/>
          <p:nvPr/>
        </p:nvSpPr>
        <p:spPr>
          <a:xfrm>
            <a:off x="760413" y="754912"/>
            <a:ext cx="5335587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DNStscc.sh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C53138-AE36-4B60-A1DC-2D520668C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288312"/>
            <a:ext cx="6400800" cy="4603368"/>
          </a:xfrm>
        </p:spPr>
      </p:pic>
    </p:spTree>
    <p:extLst>
      <p:ext uri="{BB962C8B-B14F-4D97-AF65-F5344CB8AC3E}">
        <p14:creationId xmlns:p14="http://schemas.microsoft.com/office/powerpoint/2010/main" val="22273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81633C-6548-45AE-BF75-6E7B0B45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417126-256C-42E4-9718-B87BE0B4E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run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Easy to edit</a:t>
            </a:r>
          </a:p>
          <a:p>
            <a:pPr lvl="1"/>
            <a:r>
              <a:rPr lang="en-US" dirty="0"/>
              <a:t>Simplistic</a:t>
            </a:r>
          </a:p>
          <a:p>
            <a:pPr lvl="1"/>
            <a:r>
              <a:rPr lang="en-US" dirty="0"/>
              <a:t>Saves time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43C6AE6-B2A9-4F0E-AC50-601726C7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Output could be interpreted in many ways</a:t>
            </a:r>
          </a:p>
          <a:p>
            <a:pPr lvl="1"/>
            <a:r>
              <a:rPr lang="en-US" dirty="0"/>
              <a:t>Output relies heavily on user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53B763E-04D0-4787-8DB5-F1ACBD2A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99060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8C31CBA-99DF-481F-977A-85544327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819401"/>
            <a:ext cx="9144000" cy="3276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Being unable to access the internet is frustrating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this tool, one can more readily diagnose DNS issues with a simple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 unique solution, but a practical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save an administrator or user precious time</a:t>
            </a:r>
          </a:p>
        </p:txBody>
      </p:sp>
    </p:spTree>
    <p:extLst>
      <p:ext uri="{BB962C8B-B14F-4D97-AF65-F5344CB8AC3E}">
        <p14:creationId xmlns:p14="http://schemas.microsoft.com/office/powerpoint/2010/main" val="264143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57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Candara</vt:lpstr>
      <vt:lpstr>Consolas</vt:lpstr>
      <vt:lpstr>Ubuntu</vt:lpstr>
      <vt:lpstr>Tech Computer 16x9</vt:lpstr>
      <vt:lpstr>Scripting and DNS troubleshooting in a Linux environment</vt:lpstr>
      <vt:lpstr>What this script does</vt:lpstr>
      <vt:lpstr>Design</vt:lpstr>
      <vt:lpstr>Design</vt:lpstr>
      <vt:lpstr>Implementation</vt:lpstr>
      <vt:lpstr>Implementation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and DNS troubleshooting in a Linux environment</dc:title>
  <dc:creator>blake samani</dc:creator>
  <cp:lastModifiedBy>blake samani</cp:lastModifiedBy>
  <cp:revision>1</cp:revision>
  <dcterms:created xsi:type="dcterms:W3CDTF">2021-12-12T21:20:32Z</dcterms:created>
  <dcterms:modified xsi:type="dcterms:W3CDTF">2021-12-12T22:18:24Z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