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DFCB"/>
          </a:solidFill>
        </a:fill>
      </a:tcStyle>
    </a:wholeTbl>
    <a:band2H>
      <a:tcTxStyle b="def" i="def"/>
      <a:tcStyle>
        <a:tcBdr/>
        <a:fill>
          <a:solidFill>
            <a:srgbClr val="FDF0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BD2CC"/>
          </a:solidFill>
        </a:fill>
      </a:tcStyle>
    </a:wholeTbl>
    <a:band2H>
      <a:tcTxStyle b="def" i="def"/>
      <a:tcStyle>
        <a:tcBdr/>
        <a:fill>
          <a:solidFill>
            <a:srgbClr val="F5EA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DDDA"/>
          </a:solidFill>
        </a:fill>
      </a:tcStyle>
    </a:wholeTbl>
    <a:band2H>
      <a:tcTxStyle b="def" i="def"/>
      <a:tcStyle>
        <a:tcBdr/>
        <a:fill>
          <a:solidFill>
            <a:srgbClr val="F0EF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3" name="Shape 93"/>
          <p:cNvSpPr/>
          <p:nvPr>
            <p:ph type="sldImg"/>
          </p:nvPr>
        </p:nvSpPr>
        <p:spPr>
          <a:xfrm>
            <a:off x="1143000" y="685800"/>
            <a:ext cx="4572000" cy="3429000"/>
          </a:xfrm>
          <a:prstGeom prst="rect">
            <a:avLst/>
          </a:prstGeom>
        </p:spPr>
        <p:txBody>
          <a:bodyPr/>
          <a:lstStyle/>
          <a:p>
            <a:pPr/>
          </a:p>
        </p:txBody>
      </p:sp>
      <p:sp>
        <p:nvSpPr>
          <p:cNvPr id="94" name="Shape 9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Gill Sans MT"/>
      </a:defRPr>
    </a:lvl1pPr>
    <a:lvl2pPr indent="228600" defTabSz="457200" latinLnBrk="0">
      <a:defRPr sz="1200">
        <a:latin typeface="+mj-lt"/>
        <a:ea typeface="+mj-ea"/>
        <a:cs typeface="+mj-cs"/>
        <a:sym typeface="Gill Sans MT"/>
      </a:defRPr>
    </a:lvl2pPr>
    <a:lvl3pPr indent="457200" defTabSz="457200" latinLnBrk="0">
      <a:defRPr sz="1200">
        <a:latin typeface="+mj-lt"/>
        <a:ea typeface="+mj-ea"/>
        <a:cs typeface="+mj-cs"/>
        <a:sym typeface="Gill Sans MT"/>
      </a:defRPr>
    </a:lvl3pPr>
    <a:lvl4pPr indent="685800" defTabSz="457200" latinLnBrk="0">
      <a:defRPr sz="1200">
        <a:latin typeface="+mj-lt"/>
        <a:ea typeface="+mj-ea"/>
        <a:cs typeface="+mj-cs"/>
        <a:sym typeface="Gill Sans MT"/>
      </a:defRPr>
    </a:lvl4pPr>
    <a:lvl5pPr indent="914400" defTabSz="457200" latinLnBrk="0">
      <a:defRPr sz="1200">
        <a:latin typeface="+mj-lt"/>
        <a:ea typeface="+mj-ea"/>
        <a:cs typeface="+mj-cs"/>
        <a:sym typeface="Gill Sans MT"/>
      </a:defRPr>
    </a:lvl5pPr>
    <a:lvl6pPr indent="1143000" defTabSz="457200" latinLnBrk="0">
      <a:defRPr sz="1200">
        <a:latin typeface="+mj-lt"/>
        <a:ea typeface="+mj-ea"/>
        <a:cs typeface="+mj-cs"/>
        <a:sym typeface="Gill Sans MT"/>
      </a:defRPr>
    </a:lvl6pPr>
    <a:lvl7pPr indent="1371600" defTabSz="457200" latinLnBrk="0">
      <a:defRPr sz="1200">
        <a:latin typeface="+mj-lt"/>
        <a:ea typeface="+mj-ea"/>
        <a:cs typeface="+mj-cs"/>
        <a:sym typeface="Gill Sans MT"/>
      </a:defRPr>
    </a:lvl7pPr>
    <a:lvl8pPr indent="1600200" defTabSz="457200" latinLnBrk="0">
      <a:defRPr sz="1200">
        <a:latin typeface="+mj-lt"/>
        <a:ea typeface="+mj-ea"/>
        <a:cs typeface="+mj-cs"/>
        <a:sym typeface="Gill Sans MT"/>
      </a:defRPr>
    </a:lvl8pPr>
    <a:lvl9pPr indent="1828800" defTabSz="457200" latinLnBrk="0">
      <a:defRPr sz="1200">
        <a:latin typeface="+mj-lt"/>
        <a:ea typeface="+mj-ea"/>
        <a:cs typeface="+mj-cs"/>
        <a:sym typeface="Gill Sans MT"/>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bg>
      <p:bgPr>
        <a:solidFill>
          <a:schemeClr val="accent2"/>
        </a:solidFill>
      </p:bgPr>
    </p:bg>
    <p:spTree>
      <p:nvGrpSpPr>
        <p:cNvPr id="1" name=""/>
        <p:cNvGrpSpPr/>
        <p:nvPr/>
      </p:nvGrpSpPr>
      <p:grpSpPr>
        <a:xfrm>
          <a:off x="0" y="0"/>
          <a:ext cx="0" cy="0"/>
          <a:chOff x="0" y="0"/>
          <a:chExt cx="0" cy="0"/>
        </a:xfrm>
      </p:grpSpPr>
      <p:sp>
        <p:nvSpPr>
          <p:cNvPr id="11" name="Title Text"/>
          <p:cNvSpPr txBox="1"/>
          <p:nvPr>
            <p:ph type="title"/>
          </p:nvPr>
        </p:nvSpPr>
        <p:spPr>
          <a:xfrm>
            <a:off x="1600200" y="2386744"/>
            <a:ext cx="8991600" cy="1645921"/>
          </a:xfrm>
          <a:prstGeom prst="rect">
            <a:avLst/>
          </a:prstGeom>
          <a:ln w="38100"/>
        </p:spPr>
        <p:txBody>
          <a:bodyPr/>
          <a:lstStyle>
            <a:lvl1pPr>
              <a:defRPr sz="3800"/>
            </a:lvl1pPr>
          </a:lstStyle>
          <a:p>
            <a:pPr/>
            <a:r>
              <a:t>Title Text</a:t>
            </a:r>
          </a:p>
        </p:txBody>
      </p:sp>
      <p:sp>
        <p:nvSpPr>
          <p:cNvPr id="12" name="Body Level One…"/>
          <p:cNvSpPr txBox="1"/>
          <p:nvPr>
            <p:ph type="body" sz="quarter" idx="1"/>
          </p:nvPr>
        </p:nvSpPr>
        <p:spPr>
          <a:xfrm>
            <a:off x="2695194" y="4352544"/>
            <a:ext cx="6801612" cy="1239895"/>
          </a:xfrm>
          <a:prstGeom prst="rect">
            <a:avLst/>
          </a:prstGeom>
        </p:spPr>
        <p:txBody>
          <a:bodyPr/>
          <a:lstStyle>
            <a:lvl1pPr marL="0" indent="0" algn="ctr">
              <a:buClrTx/>
              <a:buSzTx/>
              <a:buFontTx/>
              <a:buNone/>
              <a:defRPr sz="2000">
                <a:solidFill>
                  <a:srgbClr val="FFFFFF"/>
                </a:solidFill>
              </a:defRPr>
            </a:lvl1pPr>
            <a:lvl2pPr marL="0" indent="457200" algn="ctr">
              <a:buClrTx/>
              <a:buSzTx/>
              <a:buFontTx/>
              <a:buNone/>
              <a:defRPr sz="2000">
                <a:solidFill>
                  <a:srgbClr val="FFFFFF"/>
                </a:solidFill>
              </a:defRPr>
            </a:lvl2pPr>
            <a:lvl3pPr marL="0" indent="914400" algn="ctr">
              <a:buClrTx/>
              <a:buSzTx/>
              <a:buFontTx/>
              <a:buNone/>
              <a:defRPr sz="2000">
                <a:solidFill>
                  <a:srgbClr val="FFFFFF"/>
                </a:solidFill>
              </a:defRPr>
            </a:lvl3pPr>
            <a:lvl4pPr marL="0" indent="1371600" algn="ctr">
              <a:buClrTx/>
              <a:buSzTx/>
              <a:buFontTx/>
              <a:buNone/>
              <a:defRPr sz="2000">
                <a:solidFill>
                  <a:srgbClr val="FFFFFF"/>
                </a:solidFill>
              </a:defRPr>
            </a:lvl4pPr>
            <a:lvl5pPr marL="0" indent="1828800" algn="ctr">
              <a:buClrTx/>
              <a:buSzTx/>
              <a:buFontTx/>
              <a:buNone/>
              <a:defRPr sz="20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xfrm>
            <a:off x="2231135" y="964691"/>
            <a:ext cx="7729730" cy="1188721"/>
          </a:xfrm>
          <a:prstGeom prst="rect">
            <a:avLst/>
          </a:prstGeom>
        </p:spPr>
        <p:txBody>
          <a:bodyPr/>
          <a:lstStyle/>
          <a:p>
            <a:pPr/>
            <a:r>
              <a:t>Title Text</a:t>
            </a:r>
          </a:p>
        </p:txBody>
      </p:sp>
      <p:sp>
        <p:nvSpPr>
          <p:cNvPr id="21" name="Body Level One…"/>
          <p:cNvSpPr txBox="1"/>
          <p:nvPr>
            <p:ph type="body" sz="half" idx="1"/>
          </p:nvPr>
        </p:nvSpPr>
        <p:spPr>
          <a:xfrm>
            <a:off x="2231135" y="2638044"/>
            <a:ext cx="7729730" cy="310198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bg>
      <p:bgPr>
        <a:solidFill>
          <a:schemeClr val="accent1"/>
        </a:solidFill>
      </p:bgPr>
    </p:bg>
    <p:spTree>
      <p:nvGrpSpPr>
        <p:cNvPr id="1" name=""/>
        <p:cNvGrpSpPr/>
        <p:nvPr/>
      </p:nvGrpSpPr>
      <p:grpSpPr>
        <a:xfrm>
          <a:off x="0" y="0"/>
          <a:ext cx="0" cy="0"/>
          <a:chOff x="0" y="0"/>
          <a:chExt cx="0" cy="0"/>
        </a:xfrm>
      </p:grpSpPr>
      <p:sp>
        <p:nvSpPr>
          <p:cNvPr id="29" name="Title Text"/>
          <p:cNvSpPr txBox="1"/>
          <p:nvPr>
            <p:ph type="title"/>
          </p:nvPr>
        </p:nvSpPr>
        <p:spPr>
          <a:xfrm>
            <a:off x="1600200" y="2386744"/>
            <a:ext cx="8991600" cy="1645921"/>
          </a:xfrm>
          <a:prstGeom prst="rect">
            <a:avLst/>
          </a:prstGeom>
          <a:ln w="38100"/>
        </p:spPr>
        <p:txBody>
          <a:bodyPr/>
          <a:lstStyle>
            <a:lvl1pPr>
              <a:defRPr sz="3800"/>
            </a:lvl1pPr>
          </a:lstStyle>
          <a:p>
            <a:pPr/>
            <a:r>
              <a:t>Title Text</a:t>
            </a:r>
          </a:p>
        </p:txBody>
      </p:sp>
      <p:sp>
        <p:nvSpPr>
          <p:cNvPr id="30" name="Body Level One…"/>
          <p:cNvSpPr txBox="1"/>
          <p:nvPr>
            <p:ph type="body" sz="quarter" idx="1"/>
          </p:nvPr>
        </p:nvSpPr>
        <p:spPr>
          <a:xfrm>
            <a:off x="2695194" y="4352464"/>
            <a:ext cx="6801612" cy="1265083"/>
          </a:xfrm>
          <a:prstGeom prst="rect">
            <a:avLst/>
          </a:prstGeom>
        </p:spPr>
        <p:txBody>
          <a:bodyPr/>
          <a:lstStyle>
            <a:lvl1pPr marL="0" indent="0" algn="ctr">
              <a:buClrTx/>
              <a:buSzTx/>
              <a:buFontTx/>
              <a:buNone/>
              <a:defRPr sz="2000">
                <a:solidFill>
                  <a:srgbClr val="FFFFFF"/>
                </a:solidFill>
              </a:defRPr>
            </a:lvl1pPr>
            <a:lvl2pPr marL="0" indent="457200" algn="ctr">
              <a:buClrTx/>
              <a:buSzTx/>
              <a:buFontTx/>
              <a:buNone/>
              <a:defRPr sz="2000">
                <a:solidFill>
                  <a:srgbClr val="FFFFFF"/>
                </a:solidFill>
              </a:defRPr>
            </a:lvl2pPr>
            <a:lvl3pPr marL="0" indent="914400" algn="ctr">
              <a:buClrTx/>
              <a:buSzTx/>
              <a:buFontTx/>
              <a:buNone/>
              <a:defRPr sz="2000">
                <a:solidFill>
                  <a:srgbClr val="FFFFFF"/>
                </a:solidFill>
              </a:defRPr>
            </a:lvl3pPr>
            <a:lvl4pPr marL="0" indent="1371600" algn="ctr">
              <a:buClrTx/>
              <a:buSzTx/>
              <a:buFontTx/>
              <a:buNone/>
              <a:defRPr sz="2000">
                <a:solidFill>
                  <a:srgbClr val="FFFFFF"/>
                </a:solidFill>
              </a:defRPr>
            </a:lvl4pPr>
            <a:lvl5pPr marL="0" indent="1828800" algn="ctr">
              <a:buClrTx/>
              <a:buSzTx/>
              <a:buFontTx/>
              <a:buNone/>
              <a:defRPr sz="20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xfrm>
            <a:off x="2231135" y="964691"/>
            <a:ext cx="7729730" cy="1188721"/>
          </a:xfrm>
          <a:prstGeom prst="rect">
            <a:avLst/>
          </a:prstGeom>
        </p:spPr>
        <p:txBody>
          <a:bodyPr/>
          <a:lstStyle/>
          <a:p>
            <a:pPr/>
            <a:r>
              <a:t>Title Text</a:t>
            </a:r>
          </a:p>
        </p:txBody>
      </p:sp>
      <p:sp>
        <p:nvSpPr>
          <p:cNvPr id="39" name="Body Level One…"/>
          <p:cNvSpPr txBox="1"/>
          <p:nvPr>
            <p:ph type="body" sz="quarter" idx="1"/>
          </p:nvPr>
        </p:nvSpPr>
        <p:spPr>
          <a:xfrm>
            <a:off x="1581911" y="2638044"/>
            <a:ext cx="4271773" cy="310198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Body Level One…"/>
          <p:cNvSpPr txBox="1"/>
          <p:nvPr>
            <p:ph type="body" sz="quarter" idx="1"/>
          </p:nvPr>
        </p:nvSpPr>
        <p:spPr>
          <a:xfrm>
            <a:off x="1583436" y="2313433"/>
            <a:ext cx="4270248" cy="704088"/>
          </a:xfrm>
          <a:prstGeom prst="rect">
            <a:avLst/>
          </a:prstGeom>
        </p:spPr>
        <p:txBody>
          <a:bodyPr anchor="b"/>
          <a:lstStyle>
            <a:lvl1pPr marL="0" indent="0" algn="ctr">
              <a:buClrTx/>
              <a:buSzTx/>
              <a:buFontTx/>
              <a:buNone/>
              <a:defRPr cap="all" spc="100" sz="1900">
                <a:solidFill>
                  <a:srgbClr val="6B8891"/>
                </a:solidFill>
              </a:defRPr>
            </a:lvl1pPr>
            <a:lvl2pPr marL="0" indent="457200" algn="ctr">
              <a:buClrTx/>
              <a:buSzTx/>
              <a:buFontTx/>
              <a:buNone/>
              <a:defRPr cap="all" spc="100" sz="1900">
                <a:solidFill>
                  <a:srgbClr val="6B8891"/>
                </a:solidFill>
              </a:defRPr>
            </a:lvl2pPr>
            <a:lvl3pPr marL="0" indent="914400" algn="ctr">
              <a:buClrTx/>
              <a:buSzTx/>
              <a:buFontTx/>
              <a:buNone/>
              <a:defRPr cap="all" spc="100" sz="1900">
                <a:solidFill>
                  <a:srgbClr val="6B8891"/>
                </a:solidFill>
              </a:defRPr>
            </a:lvl3pPr>
            <a:lvl4pPr marL="0" indent="1371600" algn="ctr">
              <a:buClrTx/>
              <a:buSzTx/>
              <a:buFontTx/>
              <a:buNone/>
              <a:defRPr cap="all" spc="100" sz="1900">
                <a:solidFill>
                  <a:srgbClr val="6B8891"/>
                </a:solidFill>
              </a:defRPr>
            </a:lvl4pPr>
            <a:lvl5pPr marL="0" indent="1828800" algn="ctr">
              <a:buClrTx/>
              <a:buSzTx/>
              <a:buFontTx/>
              <a:buNone/>
              <a:defRPr cap="all" spc="100" sz="1900">
                <a:solidFill>
                  <a:srgbClr val="6B8891"/>
                </a:solidFill>
              </a:defRPr>
            </a:lvl5pPr>
          </a:lstStyle>
          <a:p>
            <a:pPr/>
            <a:r>
              <a:t>Body Level One</a:t>
            </a:r>
          </a:p>
          <a:p>
            <a:pPr lvl="1"/>
            <a:r>
              <a:t>Body Level Two</a:t>
            </a:r>
          </a:p>
          <a:p>
            <a:pPr lvl="2"/>
            <a:r>
              <a:t>Body Level Three</a:t>
            </a:r>
          </a:p>
          <a:p>
            <a:pPr lvl="3"/>
            <a:r>
              <a:t>Body Level Four</a:t>
            </a:r>
          </a:p>
          <a:p>
            <a:pPr lvl="4"/>
            <a:r>
              <a:t>Body Level Five</a:t>
            </a:r>
          </a:p>
        </p:txBody>
      </p:sp>
      <p:sp>
        <p:nvSpPr>
          <p:cNvPr id="48" name="Text Placeholder 4"/>
          <p:cNvSpPr/>
          <p:nvPr>
            <p:ph type="body" sz="quarter" idx="13"/>
          </p:nvPr>
        </p:nvSpPr>
        <p:spPr>
          <a:xfrm>
            <a:off x="6338315" y="2313433"/>
            <a:ext cx="4270249" cy="704088"/>
          </a:xfrm>
          <a:prstGeom prst="rect">
            <a:avLst/>
          </a:prstGeom>
        </p:spPr>
        <p:txBody>
          <a:bodyPr anchor="b"/>
          <a:lstStyle/>
          <a:p>
            <a:pPr marL="0" indent="0" algn="ctr">
              <a:buClrTx/>
              <a:buSzTx/>
              <a:buFontTx/>
              <a:buNone/>
              <a:defRPr cap="all" spc="100" sz="1900">
                <a:solidFill>
                  <a:srgbClr val="6B8891"/>
                </a:solidFill>
              </a:defRPr>
            </a:pPr>
          </a:p>
        </p:txBody>
      </p:sp>
      <p:sp>
        <p:nvSpPr>
          <p:cNvPr id="49" name="Title Text"/>
          <p:cNvSpPr txBox="1"/>
          <p:nvPr>
            <p:ph type="title"/>
          </p:nvPr>
        </p:nvSpPr>
        <p:spPr>
          <a:xfrm>
            <a:off x="2231135" y="964691"/>
            <a:ext cx="7729730" cy="1188721"/>
          </a:xfrm>
          <a:prstGeom prst="rect">
            <a:avLst/>
          </a:prstGeom>
        </p:spPr>
        <p:txBody>
          <a:bodyPr/>
          <a:lstStyle/>
          <a:p>
            <a:pPr/>
            <a:r>
              <a:t>Title Text</a:t>
            </a: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xfrm>
            <a:off x="2231135" y="964691"/>
            <a:ext cx="7729730" cy="1188721"/>
          </a:xfrm>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Rectangle 25"/>
          <p:cNvSpPr/>
          <p:nvPr/>
        </p:nvSpPr>
        <p:spPr>
          <a:xfrm>
            <a:off x="0" y="0"/>
            <a:ext cx="6096000" cy="6858000"/>
          </a:xfrm>
          <a:prstGeom prst="rect">
            <a:avLst/>
          </a:prstGeom>
          <a:solidFill>
            <a:schemeClr val="accent2"/>
          </a:solidFill>
          <a:ln w="12700">
            <a:miter lim="400000"/>
          </a:ln>
        </p:spPr>
        <p:txBody>
          <a:bodyPr lIns="45719" rIns="45719"/>
          <a:lstStyle/>
          <a:p>
            <a:pPr/>
          </a:p>
        </p:txBody>
      </p:sp>
      <p:sp>
        <p:nvSpPr>
          <p:cNvPr id="73" name="Title Text"/>
          <p:cNvSpPr txBox="1"/>
          <p:nvPr>
            <p:ph type="title"/>
          </p:nvPr>
        </p:nvSpPr>
        <p:spPr>
          <a:xfrm>
            <a:off x="804672" y="2243827"/>
            <a:ext cx="4486656" cy="1141498"/>
          </a:xfrm>
          <a:prstGeom prst="rect">
            <a:avLst/>
          </a:prstGeom>
        </p:spPr>
        <p:txBody>
          <a:bodyPr/>
          <a:lstStyle>
            <a:lvl1pPr>
              <a:defRPr sz="2200"/>
            </a:lvl1pPr>
          </a:lstStyle>
          <a:p>
            <a:pPr/>
            <a:r>
              <a:t>Title Text</a:t>
            </a:r>
          </a:p>
        </p:txBody>
      </p:sp>
      <p:sp>
        <p:nvSpPr>
          <p:cNvPr id="74" name="Body Level One…"/>
          <p:cNvSpPr txBox="1"/>
          <p:nvPr>
            <p:ph type="body" sz="half" idx="1"/>
          </p:nvPr>
        </p:nvSpPr>
        <p:spPr>
          <a:xfrm>
            <a:off x="6736080" y="804672"/>
            <a:ext cx="4815841" cy="5248656"/>
          </a:xfrm>
          <a:prstGeom prst="rect">
            <a:avLst/>
          </a:prstGeom>
        </p:spPr>
        <p:txBody>
          <a:bodyPr/>
          <a:lstStyle>
            <a:lvl1pPr>
              <a:defRPr sz="1900">
                <a:solidFill>
                  <a:srgbClr val="000000"/>
                </a:solidFill>
              </a:defRPr>
            </a:lvl1pPr>
            <a:lvl2pPr marL="500062" indent="-271462">
              <a:defRPr sz="1900">
                <a:solidFill>
                  <a:srgbClr val="000000"/>
                </a:solidFill>
              </a:defRPr>
            </a:lvl2pPr>
            <a:lvl3pPr marL="728662" indent="-271462">
              <a:defRPr sz="1900">
                <a:solidFill>
                  <a:srgbClr val="000000"/>
                </a:solidFill>
              </a:defRPr>
            </a:lvl3pPr>
            <a:lvl4pPr marL="957262" indent="-271462">
              <a:defRPr sz="1900">
                <a:solidFill>
                  <a:srgbClr val="000000"/>
                </a:solidFill>
              </a:defRPr>
            </a:lvl4pPr>
            <a:lvl5pPr marL="1185862" indent="-271462">
              <a:defRPr sz="19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75" name="Text Placeholder 3"/>
          <p:cNvSpPr/>
          <p:nvPr>
            <p:ph type="body" sz="quarter" idx="13"/>
          </p:nvPr>
        </p:nvSpPr>
        <p:spPr>
          <a:xfrm>
            <a:off x="1115567" y="3549917"/>
            <a:ext cx="3794761" cy="2194037"/>
          </a:xfrm>
          <a:prstGeom prst="rect">
            <a:avLst/>
          </a:prstGeom>
        </p:spPr>
        <p:txBody>
          <a:bodyPr/>
          <a:lstStyle/>
          <a:p>
            <a:pPr marL="0" indent="0" algn="ctr">
              <a:buClrTx/>
              <a:buSzTx/>
              <a:buFontTx/>
              <a:buNone/>
              <a:defRPr sz="1500">
                <a:solidFill>
                  <a:srgbClr val="FFFFFF"/>
                </a:solidFill>
              </a:defRPr>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3" name="Rectangle 17"/>
          <p:cNvSpPr/>
          <p:nvPr/>
        </p:nvSpPr>
        <p:spPr>
          <a:xfrm>
            <a:off x="-1" y="0"/>
            <a:ext cx="6096001" cy="6858000"/>
          </a:xfrm>
          <a:prstGeom prst="rect">
            <a:avLst/>
          </a:prstGeom>
          <a:solidFill>
            <a:schemeClr val="accent2"/>
          </a:solidFill>
          <a:ln w="12700">
            <a:miter lim="400000"/>
          </a:ln>
        </p:spPr>
        <p:txBody>
          <a:bodyPr lIns="45719" rIns="45719"/>
          <a:lstStyle/>
          <a:p>
            <a:pPr/>
          </a:p>
        </p:txBody>
      </p:sp>
      <p:sp>
        <p:nvSpPr>
          <p:cNvPr id="84" name="Title Text"/>
          <p:cNvSpPr txBox="1"/>
          <p:nvPr>
            <p:ph type="title"/>
          </p:nvPr>
        </p:nvSpPr>
        <p:spPr>
          <a:xfrm>
            <a:off x="808522" y="2243827"/>
            <a:ext cx="4495000" cy="1134642"/>
          </a:xfrm>
          <a:prstGeom prst="rect">
            <a:avLst/>
          </a:prstGeom>
        </p:spPr>
        <p:txBody>
          <a:bodyPr/>
          <a:lstStyle>
            <a:lvl1pPr>
              <a:defRPr sz="2200"/>
            </a:lvl1pPr>
          </a:lstStyle>
          <a:p>
            <a:pPr/>
            <a:r>
              <a:t>Title Text</a:t>
            </a:r>
          </a:p>
        </p:txBody>
      </p:sp>
      <p:sp>
        <p:nvSpPr>
          <p:cNvPr id="85" name="Picture Placeholder 2"/>
          <p:cNvSpPr/>
          <p:nvPr>
            <p:ph type="pic" idx="13"/>
          </p:nvPr>
        </p:nvSpPr>
        <p:spPr>
          <a:xfrm>
            <a:off x="6095998" y="0"/>
            <a:ext cx="6102098" cy="6858000"/>
          </a:xfrm>
          <a:prstGeom prst="rect">
            <a:avLst/>
          </a:prstGeom>
        </p:spPr>
        <p:txBody>
          <a:bodyPr lIns="91439" rIns="91439">
            <a:noAutofit/>
          </a:bodyPr>
          <a:lstStyle/>
          <a:p>
            <a:pPr/>
          </a:p>
        </p:txBody>
      </p:sp>
      <p:sp>
        <p:nvSpPr>
          <p:cNvPr id="86" name="Body Level One…"/>
          <p:cNvSpPr txBox="1"/>
          <p:nvPr>
            <p:ph type="body" sz="quarter" idx="1"/>
          </p:nvPr>
        </p:nvSpPr>
        <p:spPr>
          <a:xfrm>
            <a:off x="1115567" y="3549917"/>
            <a:ext cx="3794761" cy="2194038"/>
          </a:xfrm>
          <a:prstGeom prst="rect">
            <a:avLst/>
          </a:prstGeom>
        </p:spPr>
        <p:txBody>
          <a:bodyPr/>
          <a:lstStyle>
            <a:lvl1pPr marL="0" indent="0" algn="ctr">
              <a:buClrTx/>
              <a:buSzTx/>
              <a:buFontTx/>
              <a:buNone/>
              <a:defRPr sz="1500">
                <a:solidFill>
                  <a:srgbClr val="FFFFFF"/>
                </a:solidFill>
              </a:defRPr>
            </a:lvl1pPr>
            <a:lvl2pPr marL="0" indent="457200" algn="ctr">
              <a:buClrTx/>
              <a:buSzTx/>
              <a:buFontTx/>
              <a:buNone/>
              <a:defRPr sz="1500">
                <a:solidFill>
                  <a:srgbClr val="FFFFFF"/>
                </a:solidFill>
              </a:defRPr>
            </a:lvl2pPr>
            <a:lvl3pPr marL="0" indent="914400" algn="ctr">
              <a:buClrTx/>
              <a:buSzTx/>
              <a:buFontTx/>
              <a:buNone/>
              <a:defRPr sz="1500">
                <a:solidFill>
                  <a:srgbClr val="FFFFFF"/>
                </a:solidFill>
              </a:defRPr>
            </a:lvl3pPr>
            <a:lvl4pPr marL="0" indent="1371600" algn="ctr">
              <a:buClrTx/>
              <a:buSzTx/>
              <a:buFontTx/>
              <a:buNone/>
              <a:defRPr sz="1500">
                <a:solidFill>
                  <a:srgbClr val="FFFFFF"/>
                </a:solidFill>
              </a:defRPr>
            </a:lvl4pPr>
            <a:lvl5pPr marL="0" indent="1828800" algn="ctr">
              <a:buClrTx/>
              <a:buSzTx/>
              <a:buFontTx/>
              <a:buNone/>
              <a:defRPr sz="15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2F2F2"/>
        </a:solidFill>
      </p:bgPr>
    </p:bg>
    <p:spTree>
      <p:nvGrpSpPr>
        <p:cNvPr id="1" name=""/>
        <p:cNvGrpSpPr/>
        <p:nvPr/>
      </p:nvGrpSpPr>
      <p:grpSpPr>
        <a:xfrm>
          <a:off x="0" y="0"/>
          <a:ext cx="0" cy="0"/>
          <a:chOff x="0" y="0"/>
          <a:chExt cx="0" cy="0"/>
        </a:xfrm>
      </p:grpSpPr>
      <p:sp>
        <p:nvSpPr>
          <p:cNvPr id="2" name="Title Text"/>
          <p:cNvSpPr txBox="1"/>
          <p:nvPr>
            <p:ph type="title"/>
          </p:nvPr>
        </p:nvSpPr>
        <p:spPr>
          <a:xfrm>
            <a:off x="609600" y="274637"/>
            <a:ext cx="10972800" cy="1143001"/>
          </a:xfrm>
          <a:prstGeom prst="rect">
            <a:avLst/>
          </a:prstGeom>
          <a:solidFill>
            <a:srgbClr val="FFFFFF"/>
          </a:solidFill>
          <a:ln w="31750" cap="sq">
            <a:solidFill>
              <a:srgbClr val="404040"/>
            </a:solidFill>
            <a:miter/>
          </a:ln>
          <a:extLst>
            <a:ext uri="{C572A759-6A51-4108-AA02-DFA0A04FC94B}">
              <ma14:wrappingTextBoxFlag xmlns:ma14="http://schemas.microsoft.com/office/mac/drawingml/2011/main" val="1"/>
            </a:ext>
          </a:extLst>
        </p:spPr>
        <p:txBody>
          <a:bodyPr lIns="182879" tIns="182879" rIns="182879" bIns="182879" anchor="ctr">
            <a:normAutofit fontScale="100000" lnSpcReduction="0"/>
          </a:bodyPr>
          <a:lstStyle/>
          <a:p>
            <a:pPr/>
            <a:r>
              <a:t>Title Text</a:t>
            </a:r>
          </a:p>
        </p:txBody>
      </p:sp>
      <p:sp>
        <p:nvSpPr>
          <p:cNvPr id="3"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0758922" y="6299961"/>
            <a:ext cx="365761" cy="201677"/>
          </a:xfrm>
          <a:prstGeom prst="rect">
            <a:avLst/>
          </a:prstGeom>
          <a:solidFill>
            <a:srgbClr val="1D1D1D">
              <a:alpha val="70000"/>
            </a:srgbClr>
          </a:solidFill>
          <a:ln w="12700">
            <a:miter lim="400000"/>
          </a:ln>
        </p:spPr>
        <p:txBody>
          <a:bodyPr lIns="18288" tIns="18288" rIns="18288" bIns="18288" anchor="ctr">
            <a:spAutoFit/>
          </a:bodyPr>
          <a:lstStyle>
            <a:lvl1pPr algn="ctr">
              <a:defRPr sz="11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90000"/>
        </a:lnSpc>
        <a:spcBef>
          <a:spcPts val="0"/>
        </a:spcBef>
        <a:spcAft>
          <a:spcPts val="0"/>
        </a:spcAft>
        <a:buClrTx/>
        <a:buSzTx/>
        <a:buFontTx/>
        <a:buNone/>
        <a:tabLst/>
        <a:defRPr b="0" baseline="0" cap="all" i="0" spc="200" strike="noStrike" sz="2800" u="none">
          <a:solidFill>
            <a:srgbClr val="262626"/>
          </a:solidFill>
          <a:uFillTx/>
          <a:latin typeface="+mj-lt"/>
          <a:ea typeface="+mj-ea"/>
          <a:cs typeface="+mj-cs"/>
          <a:sym typeface="Gill Sans MT"/>
        </a:defRPr>
      </a:lvl1pPr>
      <a:lvl2pPr marL="0" marR="0" indent="0" algn="ctr" defTabSz="914400" rtl="0" latinLnBrk="0">
        <a:lnSpc>
          <a:spcPct val="90000"/>
        </a:lnSpc>
        <a:spcBef>
          <a:spcPts val="0"/>
        </a:spcBef>
        <a:spcAft>
          <a:spcPts val="0"/>
        </a:spcAft>
        <a:buClrTx/>
        <a:buSzTx/>
        <a:buFontTx/>
        <a:buNone/>
        <a:tabLst/>
        <a:defRPr b="0" baseline="0" cap="all" i="0" spc="200" strike="noStrike" sz="2800" u="none">
          <a:solidFill>
            <a:srgbClr val="262626"/>
          </a:solidFill>
          <a:uFillTx/>
          <a:latin typeface="+mj-lt"/>
          <a:ea typeface="+mj-ea"/>
          <a:cs typeface="+mj-cs"/>
          <a:sym typeface="Gill Sans MT"/>
        </a:defRPr>
      </a:lvl2pPr>
      <a:lvl3pPr marL="0" marR="0" indent="0" algn="ctr" defTabSz="914400" rtl="0" latinLnBrk="0">
        <a:lnSpc>
          <a:spcPct val="90000"/>
        </a:lnSpc>
        <a:spcBef>
          <a:spcPts val="0"/>
        </a:spcBef>
        <a:spcAft>
          <a:spcPts val="0"/>
        </a:spcAft>
        <a:buClrTx/>
        <a:buSzTx/>
        <a:buFontTx/>
        <a:buNone/>
        <a:tabLst/>
        <a:defRPr b="0" baseline="0" cap="all" i="0" spc="200" strike="noStrike" sz="2800" u="none">
          <a:solidFill>
            <a:srgbClr val="262626"/>
          </a:solidFill>
          <a:uFillTx/>
          <a:latin typeface="+mj-lt"/>
          <a:ea typeface="+mj-ea"/>
          <a:cs typeface="+mj-cs"/>
          <a:sym typeface="Gill Sans MT"/>
        </a:defRPr>
      </a:lvl3pPr>
      <a:lvl4pPr marL="0" marR="0" indent="0" algn="ctr" defTabSz="914400" rtl="0" latinLnBrk="0">
        <a:lnSpc>
          <a:spcPct val="90000"/>
        </a:lnSpc>
        <a:spcBef>
          <a:spcPts val="0"/>
        </a:spcBef>
        <a:spcAft>
          <a:spcPts val="0"/>
        </a:spcAft>
        <a:buClrTx/>
        <a:buSzTx/>
        <a:buFontTx/>
        <a:buNone/>
        <a:tabLst/>
        <a:defRPr b="0" baseline="0" cap="all" i="0" spc="200" strike="noStrike" sz="2800" u="none">
          <a:solidFill>
            <a:srgbClr val="262626"/>
          </a:solidFill>
          <a:uFillTx/>
          <a:latin typeface="+mj-lt"/>
          <a:ea typeface="+mj-ea"/>
          <a:cs typeface="+mj-cs"/>
          <a:sym typeface="Gill Sans MT"/>
        </a:defRPr>
      </a:lvl4pPr>
      <a:lvl5pPr marL="0" marR="0" indent="0" algn="ctr" defTabSz="914400" rtl="0" latinLnBrk="0">
        <a:lnSpc>
          <a:spcPct val="90000"/>
        </a:lnSpc>
        <a:spcBef>
          <a:spcPts val="0"/>
        </a:spcBef>
        <a:spcAft>
          <a:spcPts val="0"/>
        </a:spcAft>
        <a:buClrTx/>
        <a:buSzTx/>
        <a:buFontTx/>
        <a:buNone/>
        <a:tabLst/>
        <a:defRPr b="0" baseline="0" cap="all" i="0" spc="200" strike="noStrike" sz="2800" u="none">
          <a:solidFill>
            <a:srgbClr val="262626"/>
          </a:solidFill>
          <a:uFillTx/>
          <a:latin typeface="+mj-lt"/>
          <a:ea typeface="+mj-ea"/>
          <a:cs typeface="+mj-cs"/>
          <a:sym typeface="Gill Sans MT"/>
        </a:defRPr>
      </a:lvl5pPr>
      <a:lvl6pPr marL="0" marR="0" indent="0" algn="ctr" defTabSz="914400" rtl="0" latinLnBrk="0">
        <a:lnSpc>
          <a:spcPct val="90000"/>
        </a:lnSpc>
        <a:spcBef>
          <a:spcPts val="0"/>
        </a:spcBef>
        <a:spcAft>
          <a:spcPts val="0"/>
        </a:spcAft>
        <a:buClrTx/>
        <a:buSzTx/>
        <a:buFontTx/>
        <a:buNone/>
        <a:tabLst/>
        <a:defRPr b="0" baseline="0" cap="all" i="0" spc="200" strike="noStrike" sz="2800" u="none">
          <a:solidFill>
            <a:srgbClr val="262626"/>
          </a:solidFill>
          <a:uFillTx/>
          <a:latin typeface="+mj-lt"/>
          <a:ea typeface="+mj-ea"/>
          <a:cs typeface="+mj-cs"/>
          <a:sym typeface="Gill Sans MT"/>
        </a:defRPr>
      </a:lvl6pPr>
      <a:lvl7pPr marL="0" marR="0" indent="0" algn="ctr" defTabSz="914400" rtl="0" latinLnBrk="0">
        <a:lnSpc>
          <a:spcPct val="90000"/>
        </a:lnSpc>
        <a:spcBef>
          <a:spcPts val="0"/>
        </a:spcBef>
        <a:spcAft>
          <a:spcPts val="0"/>
        </a:spcAft>
        <a:buClrTx/>
        <a:buSzTx/>
        <a:buFontTx/>
        <a:buNone/>
        <a:tabLst/>
        <a:defRPr b="0" baseline="0" cap="all" i="0" spc="200" strike="noStrike" sz="2800" u="none">
          <a:solidFill>
            <a:srgbClr val="262626"/>
          </a:solidFill>
          <a:uFillTx/>
          <a:latin typeface="+mj-lt"/>
          <a:ea typeface="+mj-ea"/>
          <a:cs typeface="+mj-cs"/>
          <a:sym typeface="Gill Sans MT"/>
        </a:defRPr>
      </a:lvl7pPr>
      <a:lvl8pPr marL="0" marR="0" indent="0" algn="ctr" defTabSz="914400" rtl="0" latinLnBrk="0">
        <a:lnSpc>
          <a:spcPct val="90000"/>
        </a:lnSpc>
        <a:spcBef>
          <a:spcPts val="0"/>
        </a:spcBef>
        <a:spcAft>
          <a:spcPts val="0"/>
        </a:spcAft>
        <a:buClrTx/>
        <a:buSzTx/>
        <a:buFontTx/>
        <a:buNone/>
        <a:tabLst/>
        <a:defRPr b="0" baseline="0" cap="all" i="0" spc="200" strike="noStrike" sz="2800" u="none">
          <a:solidFill>
            <a:srgbClr val="262626"/>
          </a:solidFill>
          <a:uFillTx/>
          <a:latin typeface="+mj-lt"/>
          <a:ea typeface="+mj-ea"/>
          <a:cs typeface="+mj-cs"/>
          <a:sym typeface="Gill Sans MT"/>
        </a:defRPr>
      </a:lvl8pPr>
      <a:lvl9pPr marL="0" marR="0" indent="0" algn="ctr" defTabSz="914400" rtl="0" latinLnBrk="0">
        <a:lnSpc>
          <a:spcPct val="90000"/>
        </a:lnSpc>
        <a:spcBef>
          <a:spcPts val="0"/>
        </a:spcBef>
        <a:spcAft>
          <a:spcPts val="0"/>
        </a:spcAft>
        <a:buClrTx/>
        <a:buSzTx/>
        <a:buFontTx/>
        <a:buNone/>
        <a:tabLst/>
        <a:defRPr b="0" baseline="0" cap="all" i="0" spc="200" strike="noStrike" sz="2800" u="none">
          <a:solidFill>
            <a:srgbClr val="262626"/>
          </a:solidFill>
          <a:uFillTx/>
          <a:latin typeface="+mj-lt"/>
          <a:ea typeface="+mj-ea"/>
          <a:cs typeface="+mj-cs"/>
          <a:sym typeface="Gill Sans MT"/>
        </a:defRPr>
      </a:lvl9pPr>
    </p:titleStyle>
    <p:bodyStyle>
      <a:lvl1pPr marL="228600" marR="0" indent="-228600" algn="l" defTabSz="914400" rtl="0" latinLnBrk="0">
        <a:lnSpc>
          <a:spcPct val="100000"/>
        </a:lnSpc>
        <a:spcBef>
          <a:spcPts val="1000"/>
        </a:spcBef>
        <a:spcAft>
          <a:spcPts val="0"/>
        </a:spcAft>
        <a:buClr>
          <a:schemeClr val="accent2"/>
        </a:buClr>
        <a:buSzPct val="100000"/>
        <a:buFont typeface="Arial"/>
        <a:buChar char="•"/>
        <a:tabLst/>
        <a:defRPr b="0" baseline="0" cap="none" i="0" spc="0" strike="noStrike" sz="1800" u="none">
          <a:solidFill>
            <a:srgbClr val="262626"/>
          </a:solidFill>
          <a:uFillTx/>
          <a:latin typeface="+mj-lt"/>
          <a:ea typeface="+mj-ea"/>
          <a:cs typeface="+mj-cs"/>
          <a:sym typeface="Gill Sans MT"/>
        </a:defRPr>
      </a:lvl1pPr>
      <a:lvl2pPr marL="485775" marR="0" indent="-257175" algn="l" defTabSz="914400" rtl="0" latinLnBrk="0">
        <a:lnSpc>
          <a:spcPct val="100000"/>
        </a:lnSpc>
        <a:spcBef>
          <a:spcPts val="1000"/>
        </a:spcBef>
        <a:spcAft>
          <a:spcPts val="0"/>
        </a:spcAft>
        <a:buClr>
          <a:schemeClr val="accent2"/>
        </a:buClr>
        <a:buSzPct val="100000"/>
        <a:buFont typeface="Arial"/>
        <a:buChar char="•"/>
        <a:tabLst/>
        <a:defRPr b="0" baseline="0" cap="none" i="0" spc="0" strike="noStrike" sz="1800" u="none">
          <a:solidFill>
            <a:srgbClr val="262626"/>
          </a:solidFill>
          <a:uFillTx/>
          <a:latin typeface="+mj-lt"/>
          <a:ea typeface="+mj-ea"/>
          <a:cs typeface="+mj-cs"/>
          <a:sym typeface="Gill Sans MT"/>
        </a:defRPr>
      </a:lvl2pPr>
      <a:lvl3pPr marL="714375" marR="0" indent="-257175" algn="l" defTabSz="914400" rtl="0" latinLnBrk="0">
        <a:lnSpc>
          <a:spcPct val="100000"/>
        </a:lnSpc>
        <a:spcBef>
          <a:spcPts val="1000"/>
        </a:spcBef>
        <a:spcAft>
          <a:spcPts val="0"/>
        </a:spcAft>
        <a:buClr>
          <a:schemeClr val="accent2"/>
        </a:buClr>
        <a:buSzPct val="100000"/>
        <a:buFont typeface="Arial"/>
        <a:buChar char="•"/>
        <a:tabLst/>
        <a:defRPr b="0" baseline="0" cap="none" i="0" spc="0" strike="noStrike" sz="1800" u="none">
          <a:solidFill>
            <a:srgbClr val="262626"/>
          </a:solidFill>
          <a:uFillTx/>
          <a:latin typeface="+mj-lt"/>
          <a:ea typeface="+mj-ea"/>
          <a:cs typeface="+mj-cs"/>
          <a:sym typeface="Gill Sans MT"/>
        </a:defRPr>
      </a:lvl3pPr>
      <a:lvl4pPr marL="942975" marR="0" indent="-257175" algn="l" defTabSz="914400" rtl="0" latinLnBrk="0">
        <a:lnSpc>
          <a:spcPct val="100000"/>
        </a:lnSpc>
        <a:spcBef>
          <a:spcPts val="1000"/>
        </a:spcBef>
        <a:spcAft>
          <a:spcPts val="0"/>
        </a:spcAft>
        <a:buClr>
          <a:schemeClr val="accent2"/>
        </a:buClr>
        <a:buSzPct val="100000"/>
        <a:buFont typeface="Arial"/>
        <a:buChar char="•"/>
        <a:tabLst/>
        <a:defRPr b="0" baseline="0" cap="none" i="0" spc="0" strike="noStrike" sz="1800" u="none">
          <a:solidFill>
            <a:srgbClr val="262626"/>
          </a:solidFill>
          <a:uFillTx/>
          <a:latin typeface="+mj-lt"/>
          <a:ea typeface="+mj-ea"/>
          <a:cs typeface="+mj-cs"/>
          <a:sym typeface="Gill Sans MT"/>
        </a:defRPr>
      </a:lvl4pPr>
      <a:lvl5pPr marL="1171575" marR="0" indent="-257175" algn="l" defTabSz="914400" rtl="0" latinLnBrk="0">
        <a:lnSpc>
          <a:spcPct val="100000"/>
        </a:lnSpc>
        <a:spcBef>
          <a:spcPts val="1000"/>
        </a:spcBef>
        <a:spcAft>
          <a:spcPts val="0"/>
        </a:spcAft>
        <a:buClr>
          <a:schemeClr val="accent2"/>
        </a:buClr>
        <a:buSzPct val="100000"/>
        <a:buFont typeface="Arial"/>
        <a:buChar char="•"/>
        <a:tabLst/>
        <a:defRPr b="0" baseline="0" cap="none" i="0" spc="0" strike="noStrike" sz="1800" u="none">
          <a:solidFill>
            <a:srgbClr val="262626"/>
          </a:solidFill>
          <a:uFillTx/>
          <a:latin typeface="+mj-lt"/>
          <a:ea typeface="+mj-ea"/>
          <a:cs typeface="+mj-cs"/>
          <a:sym typeface="Gill Sans MT"/>
        </a:defRPr>
      </a:lvl5pPr>
      <a:lvl6pPr marL="1341437" marR="0" indent="-257175" algn="l" defTabSz="914400" rtl="0" latinLnBrk="0">
        <a:lnSpc>
          <a:spcPct val="100000"/>
        </a:lnSpc>
        <a:spcBef>
          <a:spcPts val="1000"/>
        </a:spcBef>
        <a:spcAft>
          <a:spcPts val="0"/>
        </a:spcAft>
        <a:buClr>
          <a:schemeClr val="accent2"/>
        </a:buClr>
        <a:buSzPct val="100000"/>
        <a:buFont typeface="Arial"/>
        <a:buChar char="•"/>
        <a:tabLst/>
        <a:defRPr b="0" baseline="0" cap="none" i="0" spc="0" strike="noStrike" sz="1800" u="none">
          <a:solidFill>
            <a:srgbClr val="262626"/>
          </a:solidFill>
          <a:uFillTx/>
          <a:latin typeface="+mj-lt"/>
          <a:ea typeface="+mj-ea"/>
          <a:cs typeface="+mj-cs"/>
          <a:sym typeface="Gill Sans MT"/>
        </a:defRPr>
      </a:lvl6pPr>
      <a:lvl7pPr marL="1512887" marR="0" indent="-257175" algn="l" defTabSz="914400" rtl="0" latinLnBrk="0">
        <a:lnSpc>
          <a:spcPct val="100000"/>
        </a:lnSpc>
        <a:spcBef>
          <a:spcPts val="1000"/>
        </a:spcBef>
        <a:spcAft>
          <a:spcPts val="0"/>
        </a:spcAft>
        <a:buClr>
          <a:schemeClr val="accent2"/>
        </a:buClr>
        <a:buSzPct val="100000"/>
        <a:buFont typeface="Arial"/>
        <a:buChar char="•"/>
        <a:tabLst/>
        <a:defRPr b="0" baseline="0" cap="none" i="0" spc="0" strike="noStrike" sz="1800" u="none">
          <a:solidFill>
            <a:srgbClr val="262626"/>
          </a:solidFill>
          <a:uFillTx/>
          <a:latin typeface="+mj-lt"/>
          <a:ea typeface="+mj-ea"/>
          <a:cs typeface="+mj-cs"/>
          <a:sym typeface="Gill Sans MT"/>
        </a:defRPr>
      </a:lvl7pPr>
      <a:lvl8pPr marL="1685925" marR="0" indent="-257175" algn="l" defTabSz="914400" rtl="0" latinLnBrk="0">
        <a:lnSpc>
          <a:spcPct val="100000"/>
        </a:lnSpc>
        <a:spcBef>
          <a:spcPts val="1000"/>
        </a:spcBef>
        <a:spcAft>
          <a:spcPts val="0"/>
        </a:spcAft>
        <a:buClr>
          <a:schemeClr val="accent2"/>
        </a:buClr>
        <a:buSzPct val="100000"/>
        <a:buFont typeface="Arial"/>
        <a:buChar char="•"/>
        <a:tabLst/>
        <a:defRPr b="0" baseline="0" cap="none" i="0" spc="0" strike="noStrike" sz="1800" u="none">
          <a:solidFill>
            <a:srgbClr val="262626"/>
          </a:solidFill>
          <a:uFillTx/>
          <a:latin typeface="+mj-lt"/>
          <a:ea typeface="+mj-ea"/>
          <a:cs typeface="+mj-cs"/>
          <a:sym typeface="Gill Sans MT"/>
        </a:defRPr>
      </a:lvl8pPr>
      <a:lvl9pPr marL="1911350" marR="0" indent="-257175" algn="l" defTabSz="914400" rtl="0" latinLnBrk="0">
        <a:lnSpc>
          <a:spcPct val="100000"/>
        </a:lnSpc>
        <a:spcBef>
          <a:spcPts val="1000"/>
        </a:spcBef>
        <a:spcAft>
          <a:spcPts val="0"/>
        </a:spcAft>
        <a:buClr>
          <a:schemeClr val="accent2"/>
        </a:buClr>
        <a:buSzPct val="100000"/>
        <a:buFont typeface="Arial"/>
        <a:buChar char="•"/>
        <a:tabLst/>
        <a:defRPr b="0" baseline="0" cap="none" i="0" spc="0" strike="noStrike" sz="1800" u="none">
          <a:solidFill>
            <a:srgbClr val="262626"/>
          </a:solidFill>
          <a:uFillTx/>
          <a:latin typeface="+mj-lt"/>
          <a:ea typeface="+mj-ea"/>
          <a:cs typeface="+mj-cs"/>
          <a:sym typeface="Gill Sans MT"/>
        </a:defRPr>
      </a:lvl9pPr>
    </p:bodyStyle>
    <p:otherStyle>
      <a:lvl1pPr marL="0" marR="0" indent="0" algn="ctr" defTabSz="4572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Gill Sans MT"/>
        </a:defRPr>
      </a:lvl1pPr>
      <a:lvl2pPr marL="0" marR="0" indent="457200" algn="ctr" defTabSz="4572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Gill Sans MT"/>
        </a:defRPr>
      </a:lvl2pPr>
      <a:lvl3pPr marL="0" marR="0" indent="914400" algn="ctr" defTabSz="4572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Gill Sans MT"/>
        </a:defRPr>
      </a:lvl3pPr>
      <a:lvl4pPr marL="0" marR="0" indent="1371600" algn="ctr" defTabSz="4572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Gill Sans MT"/>
        </a:defRPr>
      </a:lvl4pPr>
      <a:lvl5pPr marL="0" marR="0" indent="1828800" algn="ctr" defTabSz="4572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Gill Sans MT"/>
        </a:defRPr>
      </a:lvl5pPr>
      <a:lvl6pPr marL="0" marR="0" indent="2286000" algn="ctr" defTabSz="4572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Gill Sans MT"/>
        </a:defRPr>
      </a:lvl6pPr>
      <a:lvl7pPr marL="0" marR="0" indent="2743200" algn="ctr" defTabSz="4572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Gill Sans MT"/>
        </a:defRPr>
      </a:lvl7pPr>
      <a:lvl8pPr marL="0" marR="0" indent="3200400" algn="ctr" defTabSz="4572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Gill Sans MT"/>
        </a:defRPr>
      </a:lvl8pPr>
      <a:lvl9pPr marL="0" marR="0" indent="3657600" algn="ctr" defTabSz="4572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Gill Sans M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Title 1"/>
          <p:cNvSpPr txBox="1"/>
          <p:nvPr>
            <p:ph type="ctrTitle"/>
          </p:nvPr>
        </p:nvSpPr>
        <p:spPr>
          <a:prstGeom prst="rect">
            <a:avLst/>
          </a:prstGeom>
        </p:spPr>
        <p:txBody>
          <a:bodyPr/>
          <a:lstStyle/>
          <a:p>
            <a:pPr/>
            <a:r>
              <a:t>DicyCat: Kroy</a:t>
            </a:r>
          </a:p>
        </p:txBody>
      </p:sp>
      <p:sp>
        <p:nvSpPr>
          <p:cNvPr id="97" name="Subtitle 2"/>
          <p:cNvSpPr txBox="1"/>
          <p:nvPr>
            <p:ph type="subTitle" sz="quarter" idx="1"/>
          </p:nvPr>
        </p:nvSpPr>
        <p:spPr>
          <a:prstGeom prst="rect">
            <a:avLst/>
          </a:prstGeom>
        </p:spPr>
        <p:txBody>
          <a:bodyPr/>
          <a:lstStyle/>
          <a:p>
            <a:pPr/>
            <a:r>
              <a:t>User Manual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Title 1"/>
          <p:cNvSpPr txBox="1"/>
          <p:nvPr>
            <p:ph type="title"/>
          </p:nvPr>
        </p:nvSpPr>
        <p:spPr>
          <a:prstGeom prst="rect">
            <a:avLst/>
          </a:prstGeom>
        </p:spPr>
        <p:txBody>
          <a:bodyPr/>
          <a:lstStyle/>
          <a:p>
            <a:pPr/>
            <a:r>
              <a:t>Contents</a:t>
            </a:r>
          </a:p>
        </p:txBody>
      </p:sp>
      <p:sp>
        <p:nvSpPr>
          <p:cNvPr id="100" name="Content Placeholder 2"/>
          <p:cNvSpPr txBox="1"/>
          <p:nvPr>
            <p:ph type="body" sz="half" idx="1"/>
          </p:nvPr>
        </p:nvSpPr>
        <p:spPr>
          <a:xfrm>
            <a:off x="2231135" y="2638044"/>
            <a:ext cx="7729730" cy="3101984"/>
          </a:xfrm>
          <a:prstGeom prst="rect">
            <a:avLst/>
          </a:prstGeom>
        </p:spPr>
        <p:txBody>
          <a:bodyPr/>
          <a:lstStyle/>
          <a:p>
            <a:pPr/>
            <a:r>
              <a:t>Introduction … 3</a:t>
            </a:r>
          </a:p>
          <a:p>
            <a:pPr/>
            <a:r>
              <a:t>Controls … 4</a:t>
            </a:r>
          </a:p>
          <a:p>
            <a:pPr/>
            <a:r>
              <a:t>Menu Navigation … 5</a:t>
            </a:r>
          </a:p>
          <a:p>
            <a:pPr/>
            <a:r>
              <a:t>Options … 6</a:t>
            </a:r>
          </a:p>
          <a:p>
            <a:pPr/>
            <a:r>
              <a:t>Aim of the Game … 7</a:t>
            </a:r>
          </a:p>
          <a:p>
            <a:pPr/>
            <a:r>
              <a:t>Navigating the Map … 8</a:t>
            </a:r>
          </a:p>
          <a:p>
            <a:pPr/>
            <a:r>
              <a:t>Mini-game … 9</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Title 7"/>
          <p:cNvSpPr txBox="1"/>
          <p:nvPr>
            <p:ph type="title"/>
          </p:nvPr>
        </p:nvSpPr>
        <p:spPr>
          <a:prstGeom prst="rect">
            <a:avLst/>
          </a:prstGeom>
        </p:spPr>
        <p:txBody>
          <a:bodyPr/>
          <a:lstStyle/>
          <a:p>
            <a:pPr/>
            <a:r>
              <a:t>Introduction</a:t>
            </a:r>
          </a:p>
        </p:txBody>
      </p:sp>
      <p:sp>
        <p:nvSpPr>
          <p:cNvPr id="103" name="Content Placeholder 8"/>
          <p:cNvSpPr txBox="1"/>
          <p:nvPr>
            <p:ph type="body" sz="half" idx="1"/>
          </p:nvPr>
        </p:nvSpPr>
        <p:spPr>
          <a:prstGeom prst="rect">
            <a:avLst/>
          </a:prstGeom>
        </p:spPr>
        <p:txBody>
          <a:bodyPr/>
          <a:lstStyle>
            <a:lvl1pPr marL="0" indent="0">
              <a:buSzTx/>
              <a:buNone/>
            </a:lvl1pPr>
          </a:lstStyle>
          <a:p>
            <a:pPr/>
            <a:r>
              <a:t>The year is 2042 and York has been invaded by evil extraterrestrials (ETs) from planet Kroy, who have set up fortresses in key locations (e.g. York Minster, Clifford Tower) around the city. While ETs are more technologically advanced and outgun humans, they have a major - and very convenient - weakness: they evaporate when they come in contact with water. As the leader of the Resistance, you have taken over York's old Fire Station and you are now in control of its fire engines. Your mission is to use the fire engines you control to flood the ET fortresses, and liberate York. </a:t>
            </a:r>
          </a:p>
        </p:txBody>
      </p:sp>
      <p:sp>
        <p:nvSpPr>
          <p:cNvPr id="104" name="Text Placeholder 9"/>
          <p:cNvSpPr/>
          <p:nvPr>
            <p:ph type="body" idx="13"/>
          </p:nvPr>
        </p:nvSpPr>
        <p:spPr>
          <a:prstGeom prst="rect">
            <a:avLst/>
          </a:prstGeom>
        </p:spPr>
        <p:txBody>
          <a:bodyPr/>
          <a:lstStyle/>
          <a:p>
            <a:pPr marL="0" indent="0" algn="ctr">
              <a:buClrTx/>
              <a:buSzTx/>
              <a:buFontTx/>
              <a:buNone/>
              <a:defRPr sz="1500">
                <a:solidFill>
                  <a:srgbClr val="FFFFFF"/>
                </a:solidFill>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Title 9"/>
          <p:cNvSpPr txBox="1"/>
          <p:nvPr>
            <p:ph type="title"/>
          </p:nvPr>
        </p:nvSpPr>
        <p:spPr>
          <a:prstGeom prst="rect">
            <a:avLst/>
          </a:prstGeom>
        </p:spPr>
        <p:txBody>
          <a:bodyPr/>
          <a:lstStyle/>
          <a:p>
            <a:pPr/>
            <a:r>
              <a:t>Controls</a:t>
            </a:r>
          </a:p>
        </p:txBody>
      </p:sp>
      <p:sp>
        <p:nvSpPr>
          <p:cNvPr id="107" name="Content Placeholder 10"/>
          <p:cNvSpPr txBox="1"/>
          <p:nvPr>
            <p:ph type="body" sz="quarter" idx="1"/>
          </p:nvPr>
        </p:nvSpPr>
        <p:spPr>
          <a:xfrm>
            <a:off x="3277019" y="2638044"/>
            <a:ext cx="2674256" cy="3101982"/>
          </a:xfrm>
          <a:prstGeom prst="rect">
            <a:avLst/>
          </a:prstGeom>
        </p:spPr>
        <p:txBody>
          <a:bodyPr/>
          <a:lstStyle/>
          <a:p>
            <a:pPr marL="0" indent="0" algn="r">
              <a:buSzTx/>
              <a:buNone/>
            </a:pPr>
            <a:r>
              <a:t>Menu</a:t>
            </a:r>
          </a:p>
          <a:p>
            <a:pPr marL="0" indent="0" algn="r">
              <a:buSzTx/>
              <a:buNone/>
            </a:pPr>
            <a:r>
              <a:t>Drive Forward</a:t>
            </a:r>
          </a:p>
          <a:p>
            <a:pPr marL="0" indent="0" algn="r">
              <a:buSzTx/>
              <a:buNone/>
            </a:pPr>
            <a:r>
              <a:t>Drive Backward</a:t>
            </a:r>
          </a:p>
          <a:p>
            <a:pPr marL="0" indent="0" algn="r">
              <a:buSzTx/>
              <a:buNone/>
            </a:pPr>
            <a:r>
              <a:t>Drive Left</a:t>
            </a:r>
          </a:p>
          <a:p>
            <a:pPr marL="0" indent="0" algn="r">
              <a:buSzTx/>
              <a:buNone/>
            </a:pPr>
            <a:r>
              <a:t>Drive Right</a:t>
            </a:r>
          </a:p>
          <a:p>
            <a:pPr marL="0" indent="0" algn="r">
              <a:buSzTx/>
              <a:buNone/>
            </a:pPr>
            <a:r>
              <a:t>Switching trucks</a:t>
            </a:r>
          </a:p>
          <a:p>
            <a:pPr marL="0" indent="0" algn="r">
              <a:buSzTx/>
              <a:buNone/>
            </a:pPr>
            <a:r>
              <a:t>Map Zoom</a:t>
            </a:r>
          </a:p>
        </p:txBody>
      </p:sp>
      <p:sp>
        <p:nvSpPr>
          <p:cNvPr id="108" name="Content Placeholder 23"/>
          <p:cNvSpPr txBox="1"/>
          <p:nvPr/>
        </p:nvSpPr>
        <p:spPr>
          <a:xfrm>
            <a:off x="6240725" y="2638044"/>
            <a:ext cx="2821489" cy="310198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86968">
              <a:spcBef>
                <a:spcPts val="900"/>
              </a:spcBef>
              <a:defRPr sz="1746">
                <a:solidFill>
                  <a:srgbClr val="262626"/>
                </a:solidFill>
              </a:defRPr>
            </a:lvl1pPr>
          </a:lstStyle>
          <a:p>
            <a:pPr/>
            <a:r>
              <a:t>The control scheme is very simple, making use of the arrow keys for movement and the escape key to enter the in-game menu. There are six trucks on the map which you can switch to using the number keys. You can zoom in and out of the map using the plus and minus keys.</a:t>
            </a:r>
          </a:p>
        </p:txBody>
      </p:sp>
      <p:grpSp>
        <p:nvGrpSpPr>
          <p:cNvPr id="111" name="Rectangle 12"/>
          <p:cNvGrpSpPr/>
          <p:nvPr/>
        </p:nvGrpSpPr>
        <p:grpSpPr>
          <a:xfrm>
            <a:off x="3279528" y="2666982"/>
            <a:ext cx="553257" cy="307341"/>
            <a:chOff x="0" y="0"/>
            <a:chExt cx="553256" cy="307340"/>
          </a:xfrm>
        </p:grpSpPr>
        <p:sp>
          <p:nvSpPr>
            <p:cNvPr id="109" name="Rectangle"/>
            <p:cNvSpPr/>
            <p:nvPr/>
          </p:nvSpPr>
          <p:spPr>
            <a:xfrm>
              <a:off x="0" y="4618"/>
              <a:ext cx="553257" cy="298104"/>
            </a:xfrm>
            <a:prstGeom prst="rect">
              <a:avLst/>
            </a:prstGeom>
            <a:solidFill>
              <a:schemeClr val="accent2"/>
            </a:solidFill>
            <a:ln w="12700" cap="flat">
              <a:solidFill>
                <a:srgbClr val="71808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10" name="ESC"/>
            <p:cNvSpPr txBox="1"/>
            <p:nvPr/>
          </p:nvSpPr>
          <p:spPr>
            <a:xfrm>
              <a:off x="0" y="0"/>
              <a:ext cx="553257" cy="307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ESC</a:t>
              </a:r>
            </a:p>
          </p:txBody>
        </p:sp>
      </p:grpSp>
      <p:grpSp>
        <p:nvGrpSpPr>
          <p:cNvPr id="114" name="Rectangle 13"/>
          <p:cNvGrpSpPr/>
          <p:nvPr/>
        </p:nvGrpSpPr>
        <p:grpSpPr>
          <a:xfrm>
            <a:off x="3406757" y="3086801"/>
            <a:ext cx="298801" cy="307341"/>
            <a:chOff x="0" y="0"/>
            <a:chExt cx="298800" cy="307340"/>
          </a:xfrm>
        </p:grpSpPr>
        <p:sp>
          <p:nvSpPr>
            <p:cNvPr id="112" name="Rectangle"/>
            <p:cNvSpPr/>
            <p:nvPr/>
          </p:nvSpPr>
          <p:spPr>
            <a:xfrm rot="10800000">
              <a:off x="0" y="4618"/>
              <a:ext cx="298801" cy="298104"/>
            </a:xfrm>
            <a:prstGeom prst="rect">
              <a:avLst/>
            </a:prstGeom>
            <a:solidFill>
              <a:schemeClr val="accent2"/>
            </a:solidFill>
            <a:ln w="12700" cap="flat">
              <a:solidFill>
                <a:srgbClr val="71808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13" name="V"/>
            <p:cNvSpPr txBox="1"/>
            <p:nvPr/>
          </p:nvSpPr>
          <p:spPr>
            <a:xfrm rot="10800000">
              <a:off x="0" y="-1"/>
              <a:ext cx="298801"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V</a:t>
              </a:r>
            </a:p>
          </p:txBody>
        </p:sp>
      </p:grpSp>
      <p:grpSp>
        <p:nvGrpSpPr>
          <p:cNvPr id="117" name="Rectangle 20"/>
          <p:cNvGrpSpPr/>
          <p:nvPr/>
        </p:nvGrpSpPr>
        <p:grpSpPr>
          <a:xfrm>
            <a:off x="3406757" y="3483273"/>
            <a:ext cx="298801" cy="307341"/>
            <a:chOff x="0" y="0"/>
            <a:chExt cx="298800" cy="307340"/>
          </a:xfrm>
        </p:grpSpPr>
        <p:sp>
          <p:nvSpPr>
            <p:cNvPr id="115" name="Rectangle"/>
            <p:cNvSpPr/>
            <p:nvPr/>
          </p:nvSpPr>
          <p:spPr>
            <a:xfrm>
              <a:off x="0" y="4618"/>
              <a:ext cx="298801" cy="298104"/>
            </a:xfrm>
            <a:prstGeom prst="rect">
              <a:avLst/>
            </a:prstGeom>
            <a:solidFill>
              <a:schemeClr val="accent2"/>
            </a:solidFill>
            <a:ln w="12700" cap="flat">
              <a:solidFill>
                <a:srgbClr val="71808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16" name="V"/>
            <p:cNvSpPr txBox="1"/>
            <p:nvPr/>
          </p:nvSpPr>
          <p:spPr>
            <a:xfrm>
              <a:off x="0" y="0"/>
              <a:ext cx="298801" cy="307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V</a:t>
              </a:r>
            </a:p>
          </p:txBody>
        </p:sp>
      </p:grpSp>
      <p:grpSp>
        <p:nvGrpSpPr>
          <p:cNvPr id="120" name="Rectangle 21"/>
          <p:cNvGrpSpPr/>
          <p:nvPr/>
        </p:nvGrpSpPr>
        <p:grpSpPr>
          <a:xfrm>
            <a:off x="3402487" y="3884015"/>
            <a:ext cx="307341" cy="298801"/>
            <a:chOff x="0" y="0"/>
            <a:chExt cx="307340" cy="298800"/>
          </a:xfrm>
        </p:grpSpPr>
        <p:sp>
          <p:nvSpPr>
            <p:cNvPr id="118" name="Rectangle"/>
            <p:cNvSpPr/>
            <p:nvPr/>
          </p:nvSpPr>
          <p:spPr>
            <a:xfrm rot="5400000">
              <a:off x="4269" y="348"/>
              <a:ext cx="298801" cy="298104"/>
            </a:xfrm>
            <a:prstGeom prst="rect">
              <a:avLst/>
            </a:prstGeom>
            <a:solidFill>
              <a:schemeClr val="accent2"/>
            </a:solidFill>
            <a:ln w="12700" cap="flat">
              <a:solidFill>
                <a:srgbClr val="71808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19" name="V"/>
            <p:cNvSpPr txBox="1"/>
            <p:nvPr/>
          </p:nvSpPr>
          <p:spPr>
            <a:xfrm rot="5400000">
              <a:off x="4269" y="-4270"/>
              <a:ext cx="298802"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V</a:t>
              </a:r>
            </a:p>
          </p:txBody>
        </p:sp>
      </p:grpSp>
      <p:grpSp>
        <p:nvGrpSpPr>
          <p:cNvPr id="123" name="Rectangle 22"/>
          <p:cNvGrpSpPr/>
          <p:nvPr/>
        </p:nvGrpSpPr>
        <p:grpSpPr>
          <a:xfrm>
            <a:off x="3402487" y="4279036"/>
            <a:ext cx="307341" cy="298801"/>
            <a:chOff x="0" y="0"/>
            <a:chExt cx="307340" cy="298800"/>
          </a:xfrm>
        </p:grpSpPr>
        <p:sp>
          <p:nvSpPr>
            <p:cNvPr id="121" name="Rectangle"/>
            <p:cNvSpPr/>
            <p:nvPr/>
          </p:nvSpPr>
          <p:spPr>
            <a:xfrm rot="16200000">
              <a:off x="4270" y="348"/>
              <a:ext cx="298801" cy="298104"/>
            </a:xfrm>
            <a:prstGeom prst="rect">
              <a:avLst/>
            </a:prstGeom>
            <a:solidFill>
              <a:schemeClr val="accent2"/>
            </a:solidFill>
            <a:ln w="12700" cap="flat">
              <a:solidFill>
                <a:srgbClr val="71808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22" name="V"/>
            <p:cNvSpPr txBox="1"/>
            <p:nvPr/>
          </p:nvSpPr>
          <p:spPr>
            <a:xfrm rot="16200000">
              <a:off x="4269" y="-4270"/>
              <a:ext cx="298802"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V</a:t>
              </a:r>
            </a:p>
          </p:txBody>
        </p:sp>
      </p:grpSp>
      <p:sp>
        <p:nvSpPr>
          <p:cNvPr id="124" name="Straight Connector 25"/>
          <p:cNvSpPr/>
          <p:nvPr/>
        </p:nvSpPr>
        <p:spPr>
          <a:xfrm flipH="1">
            <a:off x="6095999" y="2671600"/>
            <a:ext cx="1" cy="2723630"/>
          </a:xfrm>
          <a:prstGeom prst="line">
            <a:avLst/>
          </a:prstGeom>
          <a:ln w="6350">
            <a:solidFill>
              <a:srgbClr val="000000"/>
            </a:solidFill>
          </a:ln>
        </p:spPr>
        <p:txBody>
          <a:bodyPr lIns="45719" rIns="45719"/>
          <a:lstStyle/>
          <a:p>
            <a:pPr/>
          </a:p>
        </p:txBody>
      </p:sp>
      <p:grpSp>
        <p:nvGrpSpPr>
          <p:cNvPr id="127" name="Rectangle 11"/>
          <p:cNvGrpSpPr/>
          <p:nvPr/>
        </p:nvGrpSpPr>
        <p:grpSpPr>
          <a:xfrm>
            <a:off x="2887131" y="2667330"/>
            <a:ext cx="298801" cy="307341"/>
            <a:chOff x="0" y="0"/>
            <a:chExt cx="298800" cy="307340"/>
          </a:xfrm>
        </p:grpSpPr>
        <p:sp>
          <p:nvSpPr>
            <p:cNvPr id="125" name="Rectangle"/>
            <p:cNvSpPr/>
            <p:nvPr/>
          </p:nvSpPr>
          <p:spPr>
            <a:xfrm>
              <a:off x="0" y="4618"/>
              <a:ext cx="298801" cy="298104"/>
            </a:xfrm>
            <a:prstGeom prst="rect">
              <a:avLst/>
            </a:prstGeom>
            <a:solidFill>
              <a:schemeClr val="accent2"/>
            </a:solidFill>
            <a:ln w="12700" cap="flat">
              <a:solidFill>
                <a:srgbClr val="71808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26" name="P"/>
            <p:cNvSpPr txBox="1"/>
            <p:nvPr/>
          </p:nvSpPr>
          <p:spPr>
            <a:xfrm>
              <a:off x="0" y="0"/>
              <a:ext cx="298801" cy="307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P</a:t>
              </a:r>
            </a:p>
          </p:txBody>
        </p:sp>
      </p:grpSp>
      <p:grpSp>
        <p:nvGrpSpPr>
          <p:cNvPr id="130" name="Rectangle 14"/>
          <p:cNvGrpSpPr/>
          <p:nvPr/>
        </p:nvGrpSpPr>
        <p:grpSpPr>
          <a:xfrm>
            <a:off x="3923872" y="2666982"/>
            <a:ext cx="298801" cy="307341"/>
            <a:chOff x="0" y="0"/>
            <a:chExt cx="298800" cy="307340"/>
          </a:xfrm>
        </p:grpSpPr>
        <p:sp>
          <p:nvSpPr>
            <p:cNvPr id="128" name="Rectangle"/>
            <p:cNvSpPr/>
            <p:nvPr/>
          </p:nvSpPr>
          <p:spPr>
            <a:xfrm>
              <a:off x="0" y="4618"/>
              <a:ext cx="298801" cy="298104"/>
            </a:xfrm>
            <a:prstGeom prst="rect">
              <a:avLst/>
            </a:prstGeom>
            <a:solidFill>
              <a:schemeClr val="accent2"/>
            </a:solidFill>
            <a:ln w="12700" cap="flat">
              <a:solidFill>
                <a:srgbClr val="71808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29" name="M"/>
            <p:cNvSpPr txBox="1"/>
            <p:nvPr/>
          </p:nvSpPr>
          <p:spPr>
            <a:xfrm>
              <a:off x="0" y="0"/>
              <a:ext cx="298801" cy="307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M</a:t>
              </a:r>
            </a:p>
          </p:txBody>
        </p:sp>
      </p:grpSp>
      <p:grpSp>
        <p:nvGrpSpPr>
          <p:cNvPr id="133" name="Rectangle 11"/>
          <p:cNvGrpSpPr/>
          <p:nvPr/>
        </p:nvGrpSpPr>
        <p:grpSpPr>
          <a:xfrm>
            <a:off x="1966381" y="4680511"/>
            <a:ext cx="298801" cy="307341"/>
            <a:chOff x="0" y="0"/>
            <a:chExt cx="298800" cy="307340"/>
          </a:xfrm>
        </p:grpSpPr>
        <p:sp>
          <p:nvSpPr>
            <p:cNvPr id="131" name="Rectangle"/>
            <p:cNvSpPr/>
            <p:nvPr/>
          </p:nvSpPr>
          <p:spPr>
            <a:xfrm>
              <a:off x="0" y="4618"/>
              <a:ext cx="298801" cy="298104"/>
            </a:xfrm>
            <a:prstGeom prst="rect">
              <a:avLst/>
            </a:prstGeom>
            <a:solidFill>
              <a:schemeClr val="accent2"/>
            </a:solidFill>
            <a:ln w="12700" cap="flat">
              <a:solidFill>
                <a:srgbClr val="71808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32" name="1"/>
            <p:cNvSpPr txBox="1"/>
            <p:nvPr/>
          </p:nvSpPr>
          <p:spPr>
            <a:xfrm>
              <a:off x="0" y="0"/>
              <a:ext cx="298801" cy="307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1</a:t>
              </a:r>
            </a:p>
          </p:txBody>
        </p:sp>
      </p:grpSp>
      <p:grpSp>
        <p:nvGrpSpPr>
          <p:cNvPr id="136" name="Rectangle 11"/>
          <p:cNvGrpSpPr/>
          <p:nvPr/>
        </p:nvGrpSpPr>
        <p:grpSpPr>
          <a:xfrm>
            <a:off x="2334681" y="4680511"/>
            <a:ext cx="298801" cy="307341"/>
            <a:chOff x="0" y="0"/>
            <a:chExt cx="298800" cy="307340"/>
          </a:xfrm>
        </p:grpSpPr>
        <p:sp>
          <p:nvSpPr>
            <p:cNvPr id="134" name="Rectangle"/>
            <p:cNvSpPr/>
            <p:nvPr/>
          </p:nvSpPr>
          <p:spPr>
            <a:xfrm>
              <a:off x="0" y="4618"/>
              <a:ext cx="298801" cy="298104"/>
            </a:xfrm>
            <a:prstGeom prst="rect">
              <a:avLst/>
            </a:prstGeom>
            <a:solidFill>
              <a:schemeClr val="accent2"/>
            </a:solidFill>
            <a:ln w="12700" cap="flat">
              <a:solidFill>
                <a:srgbClr val="71808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35" name="2"/>
            <p:cNvSpPr txBox="1"/>
            <p:nvPr/>
          </p:nvSpPr>
          <p:spPr>
            <a:xfrm>
              <a:off x="0" y="0"/>
              <a:ext cx="298801" cy="307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2</a:t>
              </a:r>
            </a:p>
          </p:txBody>
        </p:sp>
      </p:grpSp>
      <p:grpSp>
        <p:nvGrpSpPr>
          <p:cNvPr id="139" name="Rectangle 11"/>
          <p:cNvGrpSpPr/>
          <p:nvPr/>
        </p:nvGrpSpPr>
        <p:grpSpPr>
          <a:xfrm>
            <a:off x="2702981" y="4680511"/>
            <a:ext cx="298801" cy="307341"/>
            <a:chOff x="0" y="0"/>
            <a:chExt cx="298800" cy="307340"/>
          </a:xfrm>
        </p:grpSpPr>
        <p:sp>
          <p:nvSpPr>
            <p:cNvPr id="137" name="Rectangle"/>
            <p:cNvSpPr/>
            <p:nvPr/>
          </p:nvSpPr>
          <p:spPr>
            <a:xfrm>
              <a:off x="0" y="4618"/>
              <a:ext cx="298801" cy="298104"/>
            </a:xfrm>
            <a:prstGeom prst="rect">
              <a:avLst/>
            </a:prstGeom>
            <a:solidFill>
              <a:schemeClr val="accent2"/>
            </a:solidFill>
            <a:ln w="12700" cap="flat">
              <a:solidFill>
                <a:srgbClr val="71808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38" name="3"/>
            <p:cNvSpPr txBox="1"/>
            <p:nvPr/>
          </p:nvSpPr>
          <p:spPr>
            <a:xfrm>
              <a:off x="0" y="0"/>
              <a:ext cx="298801" cy="307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3</a:t>
              </a:r>
            </a:p>
          </p:txBody>
        </p:sp>
      </p:grpSp>
      <p:grpSp>
        <p:nvGrpSpPr>
          <p:cNvPr id="142" name="Rectangle 11"/>
          <p:cNvGrpSpPr/>
          <p:nvPr/>
        </p:nvGrpSpPr>
        <p:grpSpPr>
          <a:xfrm>
            <a:off x="3071281" y="4680511"/>
            <a:ext cx="298801" cy="307341"/>
            <a:chOff x="0" y="0"/>
            <a:chExt cx="298800" cy="307340"/>
          </a:xfrm>
        </p:grpSpPr>
        <p:sp>
          <p:nvSpPr>
            <p:cNvPr id="140" name="Rectangle"/>
            <p:cNvSpPr/>
            <p:nvPr/>
          </p:nvSpPr>
          <p:spPr>
            <a:xfrm>
              <a:off x="0" y="4618"/>
              <a:ext cx="298801" cy="298104"/>
            </a:xfrm>
            <a:prstGeom prst="rect">
              <a:avLst/>
            </a:prstGeom>
            <a:solidFill>
              <a:schemeClr val="accent2"/>
            </a:solidFill>
            <a:ln w="12700" cap="flat">
              <a:solidFill>
                <a:srgbClr val="71808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41" name="4"/>
            <p:cNvSpPr txBox="1"/>
            <p:nvPr/>
          </p:nvSpPr>
          <p:spPr>
            <a:xfrm>
              <a:off x="0" y="0"/>
              <a:ext cx="298801" cy="307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4</a:t>
              </a:r>
            </a:p>
          </p:txBody>
        </p:sp>
      </p:grpSp>
      <p:grpSp>
        <p:nvGrpSpPr>
          <p:cNvPr id="145" name="Rectangle 11"/>
          <p:cNvGrpSpPr/>
          <p:nvPr/>
        </p:nvGrpSpPr>
        <p:grpSpPr>
          <a:xfrm>
            <a:off x="3439581" y="4680511"/>
            <a:ext cx="298801" cy="307341"/>
            <a:chOff x="0" y="0"/>
            <a:chExt cx="298800" cy="307340"/>
          </a:xfrm>
        </p:grpSpPr>
        <p:sp>
          <p:nvSpPr>
            <p:cNvPr id="143" name="Rectangle"/>
            <p:cNvSpPr/>
            <p:nvPr/>
          </p:nvSpPr>
          <p:spPr>
            <a:xfrm>
              <a:off x="0" y="4618"/>
              <a:ext cx="298801" cy="298104"/>
            </a:xfrm>
            <a:prstGeom prst="rect">
              <a:avLst/>
            </a:prstGeom>
            <a:solidFill>
              <a:schemeClr val="accent2"/>
            </a:solidFill>
            <a:ln w="12700" cap="flat">
              <a:solidFill>
                <a:srgbClr val="71808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44" name="5"/>
            <p:cNvSpPr txBox="1"/>
            <p:nvPr/>
          </p:nvSpPr>
          <p:spPr>
            <a:xfrm>
              <a:off x="0" y="0"/>
              <a:ext cx="298801" cy="307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5</a:t>
              </a:r>
            </a:p>
          </p:txBody>
        </p:sp>
      </p:grpSp>
      <p:grpSp>
        <p:nvGrpSpPr>
          <p:cNvPr id="148" name="Rectangle 11"/>
          <p:cNvGrpSpPr/>
          <p:nvPr/>
        </p:nvGrpSpPr>
        <p:grpSpPr>
          <a:xfrm>
            <a:off x="3807881" y="4680511"/>
            <a:ext cx="298801" cy="307341"/>
            <a:chOff x="0" y="0"/>
            <a:chExt cx="298800" cy="307340"/>
          </a:xfrm>
        </p:grpSpPr>
        <p:sp>
          <p:nvSpPr>
            <p:cNvPr id="146" name="Rectangle"/>
            <p:cNvSpPr/>
            <p:nvPr/>
          </p:nvSpPr>
          <p:spPr>
            <a:xfrm>
              <a:off x="0" y="4618"/>
              <a:ext cx="298801" cy="298104"/>
            </a:xfrm>
            <a:prstGeom prst="rect">
              <a:avLst/>
            </a:prstGeom>
            <a:solidFill>
              <a:schemeClr val="accent2"/>
            </a:solidFill>
            <a:ln w="12700" cap="flat">
              <a:solidFill>
                <a:srgbClr val="71808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47" name="6"/>
            <p:cNvSpPr txBox="1"/>
            <p:nvPr/>
          </p:nvSpPr>
          <p:spPr>
            <a:xfrm>
              <a:off x="0" y="0"/>
              <a:ext cx="298801" cy="307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6</a:t>
              </a:r>
            </a:p>
          </p:txBody>
        </p:sp>
      </p:grpSp>
      <p:grpSp>
        <p:nvGrpSpPr>
          <p:cNvPr id="151" name="Rectangle 11"/>
          <p:cNvGrpSpPr/>
          <p:nvPr/>
        </p:nvGrpSpPr>
        <p:grpSpPr>
          <a:xfrm>
            <a:off x="3807881" y="5104600"/>
            <a:ext cx="298801" cy="307341"/>
            <a:chOff x="0" y="0"/>
            <a:chExt cx="298800" cy="307340"/>
          </a:xfrm>
        </p:grpSpPr>
        <p:sp>
          <p:nvSpPr>
            <p:cNvPr id="149" name="Rectangle"/>
            <p:cNvSpPr/>
            <p:nvPr/>
          </p:nvSpPr>
          <p:spPr>
            <a:xfrm>
              <a:off x="0" y="4618"/>
              <a:ext cx="298801" cy="298104"/>
            </a:xfrm>
            <a:prstGeom prst="rect">
              <a:avLst/>
            </a:prstGeom>
            <a:solidFill>
              <a:schemeClr val="accent2"/>
            </a:solidFill>
            <a:ln w="12700" cap="flat">
              <a:solidFill>
                <a:srgbClr val="71808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50" name="-"/>
            <p:cNvSpPr txBox="1"/>
            <p:nvPr/>
          </p:nvSpPr>
          <p:spPr>
            <a:xfrm>
              <a:off x="0" y="0"/>
              <a:ext cx="298801" cy="307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a:t>
              </a:r>
            </a:p>
          </p:txBody>
        </p:sp>
      </p:grpSp>
      <p:grpSp>
        <p:nvGrpSpPr>
          <p:cNvPr id="154" name="Rectangle 11"/>
          <p:cNvGrpSpPr/>
          <p:nvPr/>
        </p:nvGrpSpPr>
        <p:grpSpPr>
          <a:xfrm>
            <a:off x="3406756" y="5104600"/>
            <a:ext cx="298801" cy="307341"/>
            <a:chOff x="0" y="0"/>
            <a:chExt cx="298800" cy="307340"/>
          </a:xfrm>
        </p:grpSpPr>
        <p:sp>
          <p:nvSpPr>
            <p:cNvPr id="152" name="Rectangle"/>
            <p:cNvSpPr/>
            <p:nvPr/>
          </p:nvSpPr>
          <p:spPr>
            <a:xfrm>
              <a:off x="0" y="4618"/>
              <a:ext cx="298801" cy="298104"/>
            </a:xfrm>
            <a:prstGeom prst="rect">
              <a:avLst/>
            </a:prstGeom>
            <a:solidFill>
              <a:schemeClr val="accent2"/>
            </a:solidFill>
            <a:ln w="12700" cap="flat">
              <a:solidFill>
                <a:srgbClr val="71808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53" name="+"/>
            <p:cNvSpPr txBox="1"/>
            <p:nvPr/>
          </p:nvSpPr>
          <p:spPr>
            <a:xfrm>
              <a:off x="0" y="0"/>
              <a:ext cx="298801" cy="307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6" name="Picture 10" descr="Picture 10"/>
          <p:cNvPicPr>
            <a:picLocks noChangeAspect="1"/>
          </p:cNvPicPr>
          <p:nvPr/>
        </p:nvPicPr>
        <p:blipFill>
          <a:blip r:embed="rId2">
            <a:alphaModFix amt="5000"/>
            <a:extLst/>
          </a:blip>
          <a:stretch>
            <a:fillRect/>
          </a:stretch>
        </p:blipFill>
        <p:spPr>
          <a:xfrm rot="1050765">
            <a:off x="-1384983" y="-980535"/>
            <a:ext cx="8795861" cy="8819069"/>
          </a:xfrm>
          <a:prstGeom prst="rect">
            <a:avLst/>
          </a:prstGeom>
          <a:ln w="12700">
            <a:miter lim="400000"/>
          </a:ln>
        </p:spPr>
      </p:pic>
      <p:sp>
        <p:nvSpPr>
          <p:cNvPr id="157" name="Rectangle 13"/>
          <p:cNvSpPr/>
          <p:nvPr/>
        </p:nvSpPr>
        <p:spPr>
          <a:xfrm>
            <a:off x="6096000" y="0"/>
            <a:ext cx="6096000" cy="6858000"/>
          </a:xfrm>
          <a:prstGeom prst="rect">
            <a:avLst/>
          </a:prstGeom>
          <a:solidFill>
            <a:srgbClr val="F2F2F2"/>
          </a:solidFill>
          <a:ln w="12700">
            <a:miter lim="400000"/>
          </a:ln>
        </p:spPr>
        <p:txBody>
          <a:bodyPr lIns="45719" rIns="45719" anchor="ctr"/>
          <a:lstStyle/>
          <a:p>
            <a:pPr algn="ctr">
              <a:defRPr>
                <a:solidFill>
                  <a:srgbClr val="FFFFFF"/>
                </a:solidFill>
              </a:defRPr>
            </a:pPr>
          </a:p>
        </p:txBody>
      </p:sp>
      <p:sp>
        <p:nvSpPr>
          <p:cNvPr id="158" name="Title 9"/>
          <p:cNvSpPr txBox="1"/>
          <p:nvPr>
            <p:ph type="title"/>
          </p:nvPr>
        </p:nvSpPr>
        <p:spPr>
          <a:prstGeom prst="rect">
            <a:avLst/>
          </a:prstGeom>
        </p:spPr>
        <p:txBody>
          <a:bodyPr/>
          <a:lstStyle/>
          <a:p>
            <a:pPr/>
            <a:r>
              <a:t>Menu Navigation</a:t>
            </a:r>
          </a:p>
        </p:txBody>
      </p:sp>
      <p:sp>
        <p:nvSpPr>
          <p:cNvPr id="159" name="Content Placeholder 11"/>
          <p:cNvSpPr txBox="1"/>
          <p:nvPr>
            <p:ph type="body" sz="half" idx="1"/>
          </p:nvPr>
        </p:nvSpPr>
        <p:spPr>
          <a:prstGeom prst="rect">
            <a:avLst/>
          </a:prstGeom>
        </p:spPr>
        <p:txBody>
          <a:bodyPr/>
          <a:lstStyle/>
          <a:p>
            <a:pPr marL="0" indent="0">
              <a:buSzTx/>
              <a:buNone/>
            </a:pPr>
            <a:r>
              <a:t>On the main menu there are four buttons:</a:t>
            </a:r>
          </a:p>
          <a:p>
            <a:pPr/>
            <a:r>
              <a:t>New Game: begins a new game of Kroy, and allows you to choose your desired truck with which to play the game with.</a:t>
            </a:r>
          </a:p>
          <a:p>
            <a:pPr/>
            <a:r>
              <a:t>Options: takes you through to the options menu(s), allowing you to tweak and change the settings for the game such as volume and enabling/disabling music.</a:t>
            </a:r>
          </a:p>
          <a:p>
            <a:pPr/>
            <a:r>
              <a:t>Minigame: launches the minigame.</a:t>
            </a:r>
          </a:p>
          <a:p>
            <a:pPr/>
            <a:r>
              <a:t>Exit: closes the game/application.</a:t>
            </a:r>
          </a:p>
        </p:txBody>
      </p:sp>
      <p:sp>
        <p:nvSpPr>
          <p:cNvPr id="160" name="Text Placeholder 12"/>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lgn="ctr">
              <a:buClrTx/>
              <a:buSzTx/>
              <a:buFontTx/>
              <a:buNone/>
              <a:defRPr sz="1500">
                <a:solidFill>
                  <a:srgbClr val="FFFFFF"/>
                </a:solidFill>
              </a:defRPr>
            </a:lvl1pPr>
          </a:lstStyle>
          <a:p>
            <a:pPr/>
            <a:r>
              <a:t>How to navigate the in-game menus.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2" name="Picture 1" descr="Picture 1"/>
          <p:cNvPicPr>
            <a:picLocks noChangeAspect="1"/>
          </p:cNvPicPr>
          <p:nvPr/>
        </p:nvPicPr>
        <p:blipFill>
          <a:blip r:embed="rId2">
            <a:alphaModFix amt="5000"/>
            <a:extLst/>
          </a:blip>
          <a:stretch>
            <a:fillRect/>
          </a:stretch>
        </p:blipFill>
        <p:spPr>
          <a:xfrm rot="1147817">
            <a:off x="-1401863" y="-770889"/>
            <a:ext cx="8829623" cy="8829623"/>
          </a:xfrm>
          <a:prstGeom prst="rect">
            <a:avLst/>
          </a:prstGeom>
          <a:ln w="12700">
            <a:miter lim="400000"/>
          </a:ln>
        </p:spPr>
      </p:pic>
      <p:sp>
        <p:nvSpPr>
          <p:cNvPr id="163" name="Rectangle 13"/>
          <p:cNvSpPr/>
          <p:nvPr/>
        </p:nvSpPr>
        <p:spPr>
          <a:xfrm>
            <a:off x="6096000" y="0"/>
            <a:ext cx="6096000" cy="6858000"/>
          </a:xfrm>
          <a:prstGeom prst="rect">
            <a:avLst/>
          </a:prstGeom>
          <a:solidFill>
            <a:srgbClr val="F2F2F2"/>
          </a:solidFill>
          <a:ln w="12700">
            <a:miter lim="400000"/>
          </a:ln>
        </p:spPr>
        <p:txBody>
          <a:bodyPr lIns="45719" rIns="45719" anchor="ctr"/>
          <a:lstStyle/>
          <a:p>
            <a:pPr algn="ctr">
              <a:defRPr>
                <a:solidFill>
                  <a:srgbClr val="FFFFFF"/>
                </a:solidFill>
              </a:defRPr>
            </a:pPr>
          </a:p>
        </p:txBody>
      </p:sp>
      <p:sp>
        <p:nvSpPr>
          <p:cNvPr id="164" name="Title 9"/>
          <p:cNvSpPr txBox="1"/>
          <p:nvPr>
            <p:ph type="title"/>
          </p:nvPr>
        </p:nvSpPr>
        <p:spPr>
          <a:prstGeom prst="rect">
            <a:avLst/>
          </a:prstGeom>
        </p:spPr>
        <p:txBody>
          <a:bodyPr/>
          <a:lstStyle/>
          <a:p>
            <a:pPr/>
            <a:r>
              <a:t>Options</a:t>
            </a:r>
          </a:p>
        </p:txBody>
      </p:sp>
      <p:sp>
        <p:nvSpPr>
          <p:cNvPr id="165" name="Content Placeholder 11"/>
          <p:cNvSpPr txBox="1"/>
          <p:nvPr>
            <p:ph type="body" sz="half" idx="1"/>
          </p:nvPr>
        </p:nvSpPr>
        <p:spPr>
          <a:xfrm>
            <a:off x="6736080" y="804671"/>
            <a:ext cx="4815841" cy="5852504"/>
          </a:xfrm>
          <a:prstGeom prst="rect">
            <a:avLst/>
          </a:prstGeom>
        </p:spPr>
        <p:txBody>
          <a:bodyPr/>
          <a:lstStyle/>
          <a:p>
            <a:pPr marL="0" indent="0">
              <a:buSzTx/>
              <a:buNone/>
            </a:pPr>
            <a:r>
              <a:t>On the options menu when you are playing a game, there are 3 buttons to choose from:</a:t>
            </a:r>
          </a:p>
          <a:p>
            <a:pPr/>
            <a:r>
              <a:t>Resume: exits the menu and returns to the game.</a:t>
            </a:r>
          </a:p>
          <a:p>
            <a:pPr/>
            <a:r>
              <a:t>Menu: takes you to the options menu (see below**).</a:t>
            </a:r>
          </a:p>
          <a:p>
            <a:pPr/>
            <a:r>
              <a:t>Exit: closes the game/application.</a:t>
            </a:r>
          </a:p>
          <a:p>
            <a:pPr marL="0" indent="0">
              <a:buSzTx/>
              <a:buNone/>
            </a:pPr>
            <a:r>
              <a:t>On the options menu** there are 5 buttons:</a:t>
            </a:r>
          </a:p>
          <a:p>
            <a:pPr/>
            <a:r>
              <a:t>Play/Stop Music: either enables or disables the background music.</a:t>
            </a:r>
          </a:p>
          <a:p>
            <a:pPr/>
            <a:r>
              <a:t>Mute/Unmute Volume: either enables or disables all game sounds.</a:t>
            </a:r>
          </a:p>
          <a:p>
            <a:pPr/>
            <a:r>
              <a:t>Back: returns you back to the main options page.</a:t>
            </a:r>
          </a:p>
        </p:txBody>
      </p:sp>
      <p:sp>
        <p:nvSpPr>
          <p:cNvPr id="166" name="Text Placeholder 12"/>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lgn="ctr">
              <a:buClrTx/>
              <a:buSzTx/>
              <a:buFontTx/>
              <a:buNone/>
              <a:defRPr sz="1500">
                <a:solidFill>
                  <a:srgbClr val="FFFFFF"/>
                </a:solidFill>
              </a:defRPr>
            </a:lvl1pPr>
          </a:lstStyle>
          <a:p>
            <a:pPr/>
            <a:r>
              <a:t>How to change the options in-game.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Content Placeholder 2"/>
          <p:cNvSpPr txBox="1"/>
          <p:nvPr>
            <p:ph type="body" sz="quarter" idx="1"/>
          </p:nvPr>
        </p:nvSpPr>
        <p:spPr>
          <a:prstGeom prst="rect">
            <a:avLst/>
          </a:prstGeom>
        </p:spPr>
        <p:txBody>
          <a:bodyPr/>
          <a:lstStyle/>
          <a:p>
            <a:pPr marL="192023" indent="-192023" defTabSz="768095">
              <a:spcBef>
                <a:spcPts val="800"/>
              </a:spcBef>
              <a:defRPr sz="1512"/>
            </a:pPr>
            <a:r>
              <a:t>Drive your fire engine around the map using the arrow keys.</a:t>
            </a:r>
          </a:p>
          <a:p>
            <a:pPr marL="192023" indent="-192023" defTabSz="768095">
              <a:spcBef>
                <a:spcPts val="800"/>
              </a:spcBef>
              <a:defRPr sz="1512"/>
            </a:pPr>
            <a:r>
              <a:t>Get close to ET fortresses and your truck will automatically shoot water at them.</a:t>
            </a:r>
          </a:p>
          <a:p>
            <a:pPr marL="192023" indent="-192023" defTabSz="768095">
              <a:spcBef>
                <a:spcPts val="800"/>
              </a:spcBef>
              <a:defRPr sz="1512"/>
            </a:pPr>
            <a:r>
              <a:t>ET fortresses will be destroyed once you have shot enough water at them.</a:t>
            </a:r>
          </a:p>
          <a:p>
            <a:pPr marL="192023" indent="-192023" defTabSz="768095">
              <a:spcBef>
                <a:spcPts val="800"/>
              </a:spcBef>
              <a:defRPr sz="1512"/>
            </a:pPr>
            <a:r>
              <a:t>Avoid the projectiles shot by the fortresses, you can only get hit by 10!</a:t>
            </a:r>
          </a:p>
          <a:p>
            <a:pPr marL="192023" indent="-192023" defTabSz="768095">
              <a:spcBef>
                <a:spcPts val="800"/>
              </a:spcBef>
              <a:defRPr sz="1512"/>
            </a:pPr>
            <a:r>
              <a:t>Every 30 seconds ET patrols will be spawned from alive fortresses making the game progressively harder. </a:t>
            </a:r>
          </a:p>
        </p:txBody>
      </p:sp>
      <p:sp>
        <p:nvSpPr>
          <p:cNvPr id="169" name="Title 9"/>
          <p:cNvSpPr txBox="1"/>
          <p:nvPr>
            <p:ph type="title"/>
          </p:nvPr>
        </p:nvSpPr>
        <p:spPr>
          <a:prstGeom prst="rect">
            <a:avLst/>
          </a:prstGeom>
        </p:spPr>
        <p:txBody>
          <a:bodyPr/>
          <a:lstStyle/>
          <a:p>
            <a:pPr/>
            <a:r>
              <a:t>Aim of the Game</a:t>
            </a:r>
          </a:p>
        </p:txBody>
      </p:sp>
      <p:sp>
        <p:nvSpPr>
          <p:cNvPr id="170" name="Straight Connector 25"/>
          <p:cNvSpPr/>
          <p:nvPr/>
        </p:nvSpPr>
        <p:spPr>
          <a:xfrm flipH="1">
            <a:off x="6095999" y="2671600"/>
            <a:ext cx="1" cy="3034870"/>
          </a:xfrm>
          <a:prstGeom prst="line">
            <a:avLst/>
          </a:prstGeom>
          <a:ln w="6350">
            <a:solidFill>
              <a:srgbClr val="000000"/>
            </a:solidFill>
          </a:ln>
        </p:spPr>
        <p:txBody>
          <a:bodyPr lIns="45719" rIns="45719"/>
          <a:lstStyle/>
          <a:p>
            <a:pPr/>
          </a:p>
        </p:txBody>
      </p:sp>
      <p:sp>
        <p:nvSpPr>
          <p:cNvPr id="171" name="Content Placeholder 4"/>
          <p:cNvSpPr txBox="1"/>
          <p:nvPr/>
        </p:nvSpPr>
        <p:spPr>
          <a:xfrm>
            <a:off x="6338315" y="2638044"/>
            <a:ext cx="4270248" cy="310198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187452" indent="-187452" defTabSz="749808">
              <a:spcBef>
                <a:spcPts val="800"/>
              </a:spcBef>
              <a:buClr>
                <a:schemeClr val="accent2"/>
              </a:buClr>
              <a:buSzPct val="100000"/>
              <a:buFont typeface="Arial"/>
              <a:buChar char="•"/>
              <a:defRPr sz="1476">
                <a:solidFill>
                  <a:srgbClr val="262626"/>
                </a:solidFill>
              </a:defRPr>
            </a:pPr>
            <a:r>
              <a:t>The blue bar above your truck shows how much water you have in your tank.</a:t>
            </a:r>
          </a:p>
          <a:p>
            <a:pPr marL="187452" indent="-187452" defTabSz="749808">
              <a:spcBef>
                <a:spcPts val="800"/>
              </a:spcBef>
              <a:buClr>
                <a:schemeClr val="accent2"/>
              </a:buClr>
              <a:buSzPct val="100000"/>
              <a:buFont typeface="Arial"/>
              <a:buChar char="•"/>
              <a:defRPr sz="1476">
                <a:solidFill>
                  <a:srgbClr val="262626"/>
                </a:solidFill>
              </a:defRPr>
            </a:pPr>
            <a:r>
              <a:t>Return to the fire station (see map) in order to refill your tank with water.</a:t>
            </a:r>
          </a:p>
          <a:p>
            <a:pPr marL="187452" indent="-187452" defTabSz="749808">
              <a:spcBef>
                <a:spcPts val="800"/>
              </a:spcBef>
              <a:buClr>
                <a:schemeClr val="accent2"/>
              </a:buClr>
              <a:buSzPct val="100000"/>
              <a:buFont typeface="Arial"/>
              <a:buChar char="•"/>
              <a:defRPr sz="1476">
                <a:solidFill>
                  <a:srgbClr val="262626"/>
                </a:solidFill>
              </a:defRPr>
            </a:pPr>
            <a:r>
              <a:t>After five minutes the ET patrols will work out how to destroy the fire station - so no more refills!</a:t>
            </a:r>
          </a:p>
          <a:p>
            <a:pPr marL="187452" indent="-187452" defTabSz="749808">
              <a:spcBef>
                <a:spcPts val="800"/>
              </a:spcBef>
              <a:buClr>
                <a:schemeClr val="accent2"/>
              </a:buClr>
              <a:buSzPct val="100000"/>
              <a:buFont typeface="Arial"/>
              <a:buChar char="•"/>
              <a:defRPr sz="1476">
                <a:solidFill>
                  <a:srgbClr val="262626"/>
                </a:solidFill>
              </a:defRPr>
            </a:pPr>
            <a:r>
              <a:t> A new fire truck will automatically selected for you when your truck has been destroyed. You only have 6 lives/trucks, so be careful!</a:t>
            </a:r>
          </a:p>
          <a:p>
            <a:pPr marL="187452" indent="-187452" defTabSz="749808">
              <a:spcBef>
                <a:spcPts val="800"/>
              </a:spcBef>
              <a:buClr>
                <a:schemeClr val="accent2"/>
              </a:buClr>
              <a:buSzPct val="100000"/>
              <a:buFont typeface="Arial"/>
              <a:buChar char="•"/>
              <a:defRPr sz="1476">
                <a:solidFill>
                  <a:srgbClr val="262626"/>
                </a:solidFill>
              </a:defRPr>
            </a:pPr>
            <a:r>
              <a:t>The faster you finish the game, the higher your score will be!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Title 1"/>
          <p:cNvSpPr txBox="1"/>
          <p:nvPr>
            <p:ph type="title"/>
          </p:nvPr>
        </p:nvSpPr>
        <p:spPr>
          <a:prstGeom prst="rect">
            <a:avLst/>
          </a:prstGeom>
        </p:spPr>
        <p:txBody>
          <a:bodyPr/>
          <a:lstStyle/>
          <a:p>
            <a:pPr/>
            <a:r>
              <a:t>Navigating the Map</a:t>
            </a:r>
          </a:p>
        </p:txBody>
      </p:sp>
      <p:pic>
        <p:nvPicPr>
          <p:cNvPr id="174" name="Content Placeholder 5" descr="Content Placeholder 5"/>
          <p:cNvPicPr>
            <a:picLocks noChangeAspect="1"/>
          </p:cNvPicPr>
          <p:nvPr/>
        </p:nvPicPr>
        <p:blipFill>
          <a:blip r:embed="rId2">
            <a:extLst/>
          </a:blip>
          <a:stretch>
            <a:fillRect/>
          </a:stretch>
        </p:blipFill>
        <p:spPr>
          <a:xfrm>
            <a:off x="1972271" y="2638425"/>
            <a:ext cx="3489722" cy="3101975"/>
          </a:xfrm>
          <a:prstGeom prst="rect">
            <a:avLst/>
          </a:prstGeom>
          <a:ln w="12700">
            <a:miter lim="400000"/>
          </a:ln>
        </p:spPr>
      </p:pic>
      <p:sp>
        <p:nvSpPr>
          <p:cNvPr id="175" name="Content Placeholder 3"/>
          <p:cNvSpPr txBox="1"/>
          <p:nvPr>
            <p:ph type="body" sz="quarter" idx="1"/>
          </p:nvPr>
        </p:nvSpPr>
        <p:spPr>
          <a:xfrm>
            <a:off x="6338315" y="2638044"/>
            <a:ext cx="4270248" cy="3101982"/>
          </a:xfrm>
          <a:prstGeom prst="rect">
            <a:avLst/>
          </a:prstGeom>
        </p:spPr>
        <p:txBody>
          <a:bodyPr/>
          <a:lstStyle/>
          <a:p>
            <a:pPr marL="221742" indent="-221742" defTabSz="886968">
              <a:spcBef>
                <a:spcPts val="900"/>
              </a:spcBef>
              <a:defRPr sz="1746"/>
            </a:pPr>
            <a:r>
              <a:t>This is the map, based on the city of York.</a:t>
            </a:r>
          </a:p>
          <a:p>
            <a:pPr marL="221742" indent="-221742" defTabSz="886968">
              <a:spcBef>
                <a:spcPts val="900"/>
              </a:spcBef>
              <a:defRPr sz="1746"/>
            </a:pPr>
            <a:r>
              <a:t>Drive on roads, grass and dirt, but you will not be able to drive through buildings, structures or rivers.</a:t>
            </a:r>
          </a:p>
          <a:p>
            <a:pPr marL="221742" indent="-221742" defTabSz="886968">
              <a:spcBef>
                <a:spcPts val="900"/>
              </a:spcBef>
              <a:defRPr sz="1746"/>
            </a:pPr>
            <a:r>
              <a:t>The fire station is your base of operations. Return here in your truck in order to refill your water tank.</a:t>
            </a:r>
          </a:p>
          <a:p>
            <a:pPr marL="221742" indent="-221742" defTabSz="886968">
              <a:spcBef>
                <a:spcPts val="900"/>
              </a:spcBef>
              <a:defRPr sz="1746"/>
            </a:pPr>
            <a:r>
              <a:t>You can always zoom in and out of the map to find your bearings.</a:t>
            </a:r>
          </a:p>
        </p:txBody>
      </p:sp>
      <p:pic>
        <p:nvPicPr>
          <p:cNvPr id="176" name="Picture 4" descr="Picture 4"/>
          <p:cNvPicPr>
            <a:picLocks noChangeAspect="1"/>
          </p:cNvPicPr>
          <p:nvPr/>
        </p:nvPicPr>
        <p:blipFill>
          <a:blip r:embed="rId3">
            <a:extLst/>
          </a:blip>
          <a:srcRect l="21315" t="4039" r="20981" b="16932"/>
          <a:stretch>
            <a:fillRect/>
          </a:stretch>
        </p:blipFill>
        <p:spPr>
          <a:xfrm>
            <a:off x="4249628" y="2423076"/>
            <a:ext cx="1454678" cy="1328183"/>
          </a:xfrm>
          <a:prstGeom prst="rect">
            <a:avLst/>
          </a:prstGeom>
          <a:ln w="12700">
            <a:solidFill>
              <a:srgbClr val="000000"/>
            </a:solidFill>
          </a:ln>
          <a:effectLst>
            <a:outerShdw sx="100000" sy="100000" kx="0" ky="0" algn="b" rotWithShape="0" blurRad="50800" dist="38100" dir="8100000">
              <a:srgbClr val="000000">
                <a:alpha val="40000"/>
              </a:srgbClr>
            </a:outerShdw>
          </a:effectLst>
        </p:spPr>
      </p:pic>
      <p:sp>
        <p:nvSpPr>
          <p:cNvPr id="177" name="Rectangle 17"/>
          <p:cNvSpPr/>
          <p:nvPr/>
        </p:nvSpPr>
        <p:spPr>
          <a:xfrm>
            <a:off x="3636167" y="3636169"/>
            <a:ext cx="307182" cy="283370"/>
          </a:xfrm>
          <a:prstGeom prst="rect">
            <a:avLst/>
          </a:prstGeom>
          <a:ln>
            <a:solidFill>
              <a:srgbClr val="000000"/>
            </a:solidFill>
          </a:ln>
        </p:spPr>
        <p:txBody>
          <a:bodyPr lIns="45719" rIns="45719" anchor="ctr"/>
          <a:lstStyle/>
          <a:p>
            <a:pPr algn="ctr">
              <a:defRPr>
                <a:solidFill>
                  <a:srgbClr val="FFFFFF"/>
                </a:solidFill>
              </a:defRPr>
            </a:pPr>
          </a:p>
        </p:txBody>
      </p:sp>
      <p:sp>
        <p:nvSpPr>
          <p:cNvPr id="178" name="Straight Connector 19"/>
          <p:cNvSpPr/>
          <p:nvPr/>
        </p:nvSpPr>
        <p:spPr>
          <a:xfrm flipV="1">
            <a:off x="3943348" y="3751258"/>
            <a:ext cx="1760958" cy="168280"/>
          </a:xfrm>
          <a:prstGeom prst="line">
            <a:avLst/>
          </a:prstGeom>
          <a:ln w="6350">
            <a:solidFill>
              <a:srgbClr val="000000"/>
            </a:solidFill>
          </a:ln>
        </p:spPr>
        <p:txBody>
          <a:bodyPr lIns="45719" rIns="45719"/>
          <a:lstStyle/>
          <a:p>
            <a:pPr/>
          </a:p>
        </p:txBody>
      </p:sp>
      <p:sp>
        <p:nvSpPr>
          <p:cNvPr id="179" name="Straight Connector 21"/>
          <p:cNvSpPr/>
          <p:nvPr/>
        </p:nvSpPr>
        <p:spPr>
          <a:xfrm flipV="1">
            <a:off x="3636168" y="2423075"/>
            <a:ext cx="613462" cy="1213094"/>
          </a:xfrm>
          <a:prstGeom prst="line">
            <a:avLst/>
          </a:prstGeom>
          <a:ln w="6350">
            <a:solidFill>
              <a:srgbClr val="000000"/>
            </a:solidFill>
          </a:ln>
        </p:spPr>
        <p:txBody>
          <a:bodyPr lIns="45719" rIns="45719"/>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MINI-GAME"/>
          <p:cNvSpPr txBox="1"/>
          <p:nvPr>
            <p:ph type="title"/>
          </p:nvPr>
        </p:nvSpPr>
        <p:spPr>
          <a:prstGeom prst="rect">
            <a:avLst/>
          </a:prstGeom>
        </p:spPr>
        <p:txBody>
          <a:bodyPr/>
          <a:lstStyle/>
          <a:p>
            <a:pPr/>
            <a:r>
              <a:t>MINI-GAME</a:t>
            </a:r>
          </a:p>
        </p:txBody>
      </p:sp>
      <p:pic>
        <p:nvPicPr>
          <p:cNvPr id="182" name="Screenshot 2020-02-16 at 18.10.40.png" descr="Screenshot 2020-02-16 at 18.10.40.png"/>
          <p:cNvPicPr>
            <a:picLocks noChangeAspect="1"/>
          </p:cNvPicPr>
          <p:nvPr/>
        </p:nvPicPr>
        <p:blipFill>
          <a:blip r:embed="rId2">
            <a:extLst/>
          </a:blip>
          <a:stretch>
            <a:fillRect/>
          </a:stretch>
        </p:blipFill>
        <p:spPr>
          <a:xfrm>
            <a:off x="2132193" y="2572563"/>
            <a:ext cx="4657023" cy="3101802"/>
          </a:xfrm>
          <a:prstGeom prst="rect">
            <a:avLst/>
          </a:prstGeom>
          <a:ln w="12700">
            <a:miter lim="400000"/>
          </a:ln>
        </p:spPr>
      </p:pic>
      <p:sp>
        <p:nvSpPr>
          <p:cNvPr id="183" name="It is a flappy bird inspired mini-game.…"/>
          <p:cNvSpPr txBox="1"/>
          <p:nvPr>
            <p:ph type="body" sz="quarter" idx="1"/>
          </p:nvPr>
        </p:nvSpPr>
        <p:spPr>
          <a:xfrm>
            <a:off x="7100315" y="2572559"/>
            <a:ext cx="4270248" cy="3101983"/>
          </a:xfrm>
          <a:prstGeom prst="rect">
            <a:avLst/>
          </a:prstGeom>
        </p:spPr>
        <p:txBody>
          <a:bodyPr/>
          <a:lstStyle/>
          <a:p>
            <a:pPr/>
            <a:r>
              <a:t>It is a flappy bird inspired mini-game.</a:t>
            </a:r>
          </a:p>
          <a:p>
            <a:pPr/>
            <a:r>
              <a:t>The goal is to get your goose as far as you can without colliding into the asteroids.</a:t>
            </a:r>
          </a:p>
          <a:p>
            <a:pPr/>
            <a:r>
              <a:t>The spaceship will fall continually fall, make it jump back up by pressing the space bar.</a:t>
            </a:r>
          </a:p>
        </p:txBody>
      </p:sp>
      <p:grpSp>
        <p:nvGrpSpPr>
          <p:cNvPr id="186" name="Rectangle 12"/>
          <p:cNvGrpSpPr/>
          <p:nvPr/>
        </p:nvGrpSpPr>
        <p:grpSpPr>
          <a:xfrm>
            <a:off x="7703325" y="5112878"/>
            <a:ext cx="1143001" cy="381001"/>
            <a:chOff x="0" y="0"/>
            <a:chExt cx="1143000" cy="381000"/>
          </a:xfrm>
        </p:grpSpPr>
        <p:sp>
          <p:nvSpPr>
            <p:cNvPr id="184" name="Rectangle"/>
            <p:cNvSpPr/>
            <p:nvPr/>
          </p:nvSpPr>
          <p:spPr>
            <a:xfrm>
              <a:off x="0" y="5725"/>
              <a:ext cx="1143000" cy="369550"/>
            </a:xfrm>
            <a:prstGeom prst="rect">
              <a:avLst/>
            </a:prstGeom>
            <a:solidFill>
              <a:schemeClr val="accent2"/>
            </a:solidFill>
            <a:ln w="12700" cap="flat">
              <a:solidFill>
                <a:srgbClr val="71808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85" name="SPACEBAR"/>
            <p:cNvSpPr txBox="1"/>
            <p:nvPr/>
          </p:nvSpPr>
          <p:spPr>
            <a:xfrm>
              <a:off x="0" y="0"/>
              <a:ext cx="1143000"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400">
                  <a:solidFill>
                    <a:srgbClr val="FFFFFF"/>
                  </a:solidFill>
                </a:defRPr>
              </a:lvl1pPr>
            </a:lstStyle>
            <a:p>
              <a:pPr/>
              <a:r>
                <a:t>SPACEBAR</a:t>
              </a:r>
            </a:p>
          </p:txBody>
        </p:sp>
      </p:grpSp>
      <p:sp>
        <p:nvSpPr>
          <p:cNvPr id="187" name="JUMP"/>
          <p:cNvSpPr txBox="1"/>
          <p:nvPr/>
        </p:nvSpPr>
        <p:spPr>
          <a:xfrm>
            <a:off x="9760525" y="5117958"/>
            <a:ext cx="726429"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JUMP</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2F2F2"/>
      </a:lt1>
      <a:dk2>
        <a:srgbClr val="A7A7A7"/>
      </a:dk2>
      <a:lt2>
        <a:srgbClr val="535353"/>
      </a:lt2>
      <a:accent1>
        <a:srgbClr val="F6A21D"/>
      </a:accent1>
      <a:accent2>
        <a:srgbClr val="9BAFB5"/>
      </a:accent2>
      <a:accent3>
        <a:srgbClr val="C96731"/>
      </a:accent3>
      <a:accent4>
        <a:srgbClr val="9CA383"/>
      </a:accent4>
      <a:accent5>
        <a:srgbClr val="87795D"/>
      </a:accent5>
      <a:accent6>
        <a:srgbClr val="A0988C"/>
      </a:accent6>
      <a:hlink>
        <a:srgbClr val="0000FF"/>
      </a:hlink>
      <a:folHlink>
        <a:srgbClr val="FF00FF"/>
      </a:folHlink>
    </a:clrScheme>
    <a:fontScheme name="Parcel">
      <a:majorFont>
        <a:latin typeface="Gill Sans MT"/>
        <a:ea typeface="Gill Sans MT"/>
        <a:cs typeface="Gill Sans MT"/>
      </a:majorFont>
      <a:minorFont>
        <a:latin typeface="Helvetica"/>
        <a:ea typeface="Helvetica"/>
        <a:cs typeface="Helvetica"/>
      </a:minorFont>
    </a:fontScheme>
    <a:fmtScheme name="Parc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A7A7A7"/>
      </a:dk2>
      <a:lt2>
        <a:srgbClr val="535353"/>
      </a:lt2>
      <a:accent1>
        <a:srgbClr val="F6A21D"/>
      </a:accent1>
      <a:accent2>
        <a:srgbClr val="9BAFB5"/>
      </a:accent2>
      <a:accent3>
        <a:srgbClr val="C96731"/>
      </a:accent3>
      <a:accent4>
        <a:srgbClr val="9CA383"/>
      </a:accent4>
      <a:accent5>
        <a:srgbClr val="87795D"/>
      </a:accent5>
      <a:accent6>
        <a:srgbClr val="A0988C"/>
      </a:accent6>
      <a:hlink>
        <a:srgbClr val="0000FF"/>
      </a:hlink>
      <a:folHlink>
        <a:srgbClr val="FF00FF"/>
      </a:folHlink>
    </a:clrScheme>
    <a:fontScheme name="Parcel">
      <a:majorFont>
        <a:latin typeface="Gill Sans MT"/>
        <a:ea typeface="Gill Sans MT"/>
        <a:cs typeface="Gill Sans MT"/>
      </a:majorFont>
      <a:minorFont>
        <a:latin typeface="Helvetica"/>
        <a:ea typeface="Helvetica"/>
        <a:cs typeface="Helvetica"/>
      </a:minorFont>
    </a:fontScheme>
    <a:fmtScheme name="Parc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