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embeddedFontLst>
    <p:embeddedFont>
      <p:font typeface="나눔고딕" panose="020D0604000000000000" pitchFamily="50" charset="-127"/>
      <p:regular r:id="rId17"/>
      <p:bold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3C1D-280E-49A9-8E15-D5F3E543B61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13DC-4075-4481-BE6C-BFE90C67B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463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3C1D-280E-49A9-8E15-D5F3E543B61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13DC-4075-4481-BE6C-BFE90C67B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16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3C1D-280E-49A9-8E15-D5F3E543B61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13DC-4075-4481-BE6C-BFE90C67B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50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3C1D-280E-49A9-8E15-D5F3E543B61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13DC-4075-4481-BE6C-BFE90C67B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308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3C1D-280E-49A9-8E15-D5F3E543B61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13DC-4075-4481-BE6C-BFE90C67B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3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3C1D-280E-49A9-8E15-D5F3E543B61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13DC-4075-4481-BE6C-BFE90C67B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2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3C1D-280E-49A9-8E15-D5F3E543B61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13DC-4075-4481-BE6C-BFE90C67B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243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3C1D-280E-49A9-8E15-D5F3E543B61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13DC-4075-4481-BE6C-BFE90C67B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31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3C1D-280E-49A9-8E15-D5F3E543B61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13DC-4075-4481-BE6C-BFE90C67B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42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3C1D-280E-49A9-8E15-D5F3E543B61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13DC-4075-4481-BE6C-BFE90C67B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58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3C1D-280E-49A9-8E15-D5F3E543B61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13DC-4075-4481-BE6C-BFE90C67B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78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F3C1D-280E-49A9-8E15-D5F3E543B61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113DC-4075-4481-BE6C-BFE90C67B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81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525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 WBS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흐름도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인덱스 화면</a:t>
            </a:r>
            <a:endParaRPr lang="en-US" altLang="ko-KR" dirty="0" smtClean="0"/>
          </a:p>
          <a:p>
            <a:r>
              <a:rPr lang="en-US" altLang="ko-KR" dirty="0" smtClean="0"/>
              <a:t>5</a:t>
            </a:r>
            <a:r>
              <a:rPr lang="en-US" altLang="ko-KR" smtClean="0"/>
              <a:t>. </a:t>
            </a:r>
            <a:endParaRPr lang="en-US" altLang="ko-KR" dirty="0" smtClean="0"/>
          </a:p>
          <a:p>
            <a:r>
              <a:rPr lang="en-US" altLang="ko-KR" dirty="0" smtClean="0"/>
              <a:t>6. </a:t>
            </a:r>
          </a:p>
          <a:p>
            <a:r>
              <a:rPr lang="en-US" altLang="ko-KR" dirty="0" smtClean="0"/>
              <a:t>7.</a:t>
            </a:r>
          </a:p>
          <a:p>
            <a:r>
              <a:rPr lang="en-US" altLang="ko-KR" dirty="0" smtClean="0"/>
              <a:t>8.</a:t>
            </a:r>
          </a:p>
          <a:p>
            <a:r>
              <a:rPr lang="en-US" altLang="ko-KR" dirty="0" smtClean="0"/>
              <a:t>9. </a:t>
            </a:r>
          </a:p>
          <a:p>
            <a:r>
              <a:rPr lang="en-US" altLang="ko-KR" dirty="0" smtClean="0"/>
              <a:t>10.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665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형 설명선 2"/>
          <p:cNvSpPr/>
          <p:nvPr/>
        </p:nvSpPr>
        <p:spPr>
          <a:xfrm>
            <a:off x="4719737" y="6564080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형 설명선 12"/>
          <p:cNvSpPr/>
          <p:nvPr/>
        </p:nvSpPr>
        <p:spPr>
          <a:xfrm>
            <a:off x="5138058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형 설명선 13"/>
          <p:cNvSpPr/>
          <p:nvPr/>
        </p:nvSpPr>
        <p:spPr>
          <a:xfrm>
            <a:off x="5545495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5" name="타원형 설명선 14"/>
          <p:cNvSpPr/>
          <p:nvPr/>
        </p:nvSpPr>
        <p:spPr>
          <a:xfrm>
            <a:off x="5952932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6" name="타원형 설명선 15"/>
          <p:cNvSpPr/>
          <p:nvPr/>
        </p:nvSpPr>
        <p:spPr>
          <a:xfrm>
            <a:off x="6360369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00136" y="331231"/>
            <a:ext cx="5310000" cy="6232847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5822303" y="335903"/>
          <a:ext cx="6204856" cy="6257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428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  <a:gridCol w="3102428">
                  <a:extLst>
                    <a:ext uri="{9D8B030D-6E8A-4147-A177-3AD203B41FA5}">
                      <a16:colId xmlns:a16="http://schemas.microsoft.com/office/drawing/2014/main" val="2722449755"/>
                    </a:ext>
                  </a:extLst>
                </a:gridCol>
              </a:tblGrid>
              <a:tr h="3511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footer(Q&amp;A) PC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351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스토리보드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구현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034225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05169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303" y="1050478"/>
            <a:ext cx="3107093" cy="252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2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8478982" y="335901"/>
          <a:ext cx="3458096" cy="6228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8096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</a:tblGrid>
              <a:tr h="472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footer(Q&amp;A)  mobile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115109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5109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5109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5109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5109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sp>
        <p:nvSpPr>
          <p:cNvPr id="3" name="타원형 설명선 2"/>
          <p:cNvSpPr/>
          <p:nvPr/>
        </p:nvSpPr>
        <p:spPr>
          <a:xfrm>
            <a:off x="4719737" y="6564080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형 설명선 12"/>
          <p:cNvSpPr/>
          <p:nvPr/>
        </p:nvSpPr>
        <p:spPr>
          <a:xfrm>
            <a:off x="5138058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형 설명선 13"/>
          <p:cNvSpPr/>
          <p:nvPr/>
        </p:nvSpPr>
        <p:spPr>
          <a:xfrm>
            <a:off x="5545495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5" name="타원형 설명선 14"/>
          <p:cNvSpPr/>
          <p:nvPr/>
        </p:nvSpPr>
        <p:spPr>
          <a:xfrm>
            <a:off x="5952932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6" name="타원형 설명선 15"/>
          <p:cNvSpPr/>
          <p:nvPr/>
        </p:nvSpPr>
        <p:spPr>
          <a:xfrm>
            <a:off x="6360369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37" y="335901"/>
            <a:ext cx="3537356" cy="622817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366" y="335901"/>
            <a:ext cx="3733227" cy="6228178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3685432" y="2535382"/>
            <a:ext cx="548950" cy="59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82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3442" y="335902"/>
            <a:ext cx="4105469" cy="6228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형 설명선 2"/>
          <p:cNvSpPr/>
          <p:nvPr/>
        </p:nvSpPr>
        <p:spPr>
          <a:xfrm>
            <a:off x="4719737" y="6564080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형 설명선 12"/>
          <p:cNvSpPr/>
          <p:nvPr/>
        </p:nvSpPr>
        <p:spPr>
          <a:xfrm>
            <a:off x="5138058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형 설명선 13"/>
          <p:cNvSpPr/>
          <p:nvPr/>
        </p:nvSpPr>
        <p:spPr>
          <a:xfrm>
            <a:off x="5545495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5" name="타원형 설명선 14"/>
          <p:cNvSpPr/>
          <p:nvPr/>
        </p:nvSpPr>
        <p:spPr>
          <a:xfrm>
            <a:off x="5952932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6" name="타원형 설명선 15"/>
          <p:cNvSpPr/>
          <p:nvPr/>
        </p:nvSpPr>
        <p:spPr>
          <a:xfrm>
            <a:off x="6360369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42" y="335901"/>
            <a:ext cx="4105469" cy="6228178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4730621" y="335901"/>
          <a:ext cx="7156580" cy="6257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8290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  <a:gridCol w="3578290">
                  <a:extLst>
                    <a:ext uri="{9D8B030D-6E8A-4147-A177-3AD203B41FA5}">
                      <a16:colId xmlns:a16="http://schemas.microsoft.com/office/drawing/2014/main" val="3761585973"/>
                    </a:ext>
                  </a:extLst>
                </a:gridCol>
              </a:tblGrid>
              <a:tr h="3511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footer(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이용약관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) mobile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351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스토리보드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구현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121834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0516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621" y="1090541"/>
            <a:ext cx="3574387" cy="179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8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형 설명선 2"/>
          <p:cNvSpPr/>
          <p:nvPr/>
        </p:nvSpPr>
        <p:spPr>
          <a:xfrm>
            <a:off x="4719737" y="6564080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형 설명선 12"/>
          <p:cNvSpPr/>
          <p:nvPr/>
        </p:nvSpPr>
        <p:spPr>
          <a:xfrm>
            <a:off x="5138058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형 설명선 13"/>
          <p:cNvSpPr/>
          <p:nvPr/>
        </p:nvSpPr>
        <p:spPr>
          <a:xfrm>
            <a:off x="5545495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5" name="타원형 설명선 14"/>
          <p:cNvSpPr/>
          <p:nvPr/>
        </p:nvSpPr>
        <p:spPr>
          <a:xfrm>
            <a:off x="5952932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6" name="타원형 설명선 15"/>
          <p:cNvSpPr/>
          <p:nvPr/>
        </p:nvSpPr>
        <p:spPr>
          <a:xfrm>
            <a:off x="6360369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00136" y="331231"/>
            <a:ext cx="5310000" cy="6232847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5822303" y="335903"/>
          <a:ext cx="6204856" cy="6257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428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  <a:gridCol w="3102428">
                  <a:extLst>
                    <a:ext uri="{9D8B030D-6E8A-4147-A177-3AD203B41FA5}">
                      <a16:colId xmlns:a16="http://schemas.microsoft.com/office/drawing/2014/main" val="2722449755"/>
                    </a:ext>
                  </a:extLst>
                </a:gridCol>
              </a:tblGrid>
              <a:tr h="3511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footer(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이용약관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) PC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351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스토리보드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구현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034225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05169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303" y="1081210"/>
            <a:ext cx="3096057" cy="175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6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3442" y="335902"/>
            <a:ext cx="4105469" cy="6228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형 설명선 2"/>
          <p:cNvSpPr/>
          <p:nvPr/>
        </p:nvSpPr>
        <p:spPr>
          <a:xfrm>
            <a:off x="4719737" y="6564080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형 설명선 12"/>
          <p:cNvSpPr/>
          <p:nvPr/>
        </p:nvSpPr>
        <p:spPr>
          <a:xfrm>
            <a:off x="5138058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형 설명선 13"/>
          <p:cNvSpPr/>
          <p:nvPr/>
        </p:nvSpPr>
        <p:spPr>
          <a:xfrm>
            <a:off x="5545495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5" name="타원형 설명선 14"/>
          <p:cNvSpPr/>
          <p:nvPr/>
        </p:nvSpPr>
        <p:spPr>
          <a:xfrm>
            <a:off x="5952932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6" name="타원형 설명선 15"/>
          <p:cNvSpPr/>
          <p:nvPr/>
        </p:nvSpPr>
        <p:spPr>
          <a:xfrm>
            <a:off x="6360369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4730621" y="335901"/>
          <a:ext cx="7156580" cy="6257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8290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  <a:gridCol w="3578290">
                  <a:extLst>
                    <a:ext uri="{9D8B030D-6E8A-4147-A177-3AD203B41FA5}">
                      <a16:colId xmlns:a16="http://schemas.microsoft.com/office/drawing/2014/main" val="3761585973"/>
                    </a:ext>
                  </a:extLst>
                </a:gridCol>
              </a:tblGrid>
              <a:tr h="3511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footer(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서비스 소개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) mobile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351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스토리보드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구현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121834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패럴렉스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스크롤</a:t>
                      </a:r>
                      <a:endParaRPr lang="ko-KR" altLang="en-US" baseline="0" dirty="0" smtClean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0516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42" y="335901"/>
            <a:ext cx="4105469" cy="622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5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형 설명선 2"/>
          <p:cNvSpPr/>
          <p:nvPr/>
        </p:nvSpPr>
        <p:spPr>
          <a:xfrm>
            <a:off x="4719737" y="6564080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형 설명선 12"/>
          <p:cNvSpPr/>
          <p:nvPr/>
        </p:nvSpPr>
        <p:spPr>
          <a:xfrm>
            <a:off x="5138058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형 설명선 13"/>
          <p:cNvSpPr/>
          <p:nvPr/>
        </p:nvSpPr>
        <p:spPr>
          <a:xfrm>
            <a:off x="5545495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5" name="타원형 설명선 14"/>
          <p:cNvSpPr/>
          <p:nvPr/>
        </p:nvSpPr>
        <p:spPr>
          <a:xfrm>
            <a:off x="5952932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6" name="타원형 설명선 15"/>
          <p:cNvSpPr/>
          <p:nvPr/>
        </p:nvSpPr>
        <p:spPr>
          <a:xfrm>
            <a:off x="6360369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5822303" y="335903"/>
          <a:ext cx="6204856" cy="6257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428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  <a:gridCol w="3102428">
                  <a:extLst>
                    <a:ext uri="{9D8B030D-6E8A-4147-A177-3AD203B41FA5}">
                      <a16:colId xmlns:a16="http://schemas.microsoft.com/office/drawing/2014/main" val="2722449755"/>
                    </a:ext>
                  </a:extLst>
                </a:gridCol>
              </a:tblGrid>
              <a:tr h="3511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footer(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서비스 소개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) PC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351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스토리보드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구현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034225"/>
                  </a:ext>
                </a:extLst>
              </a:tr>
              <a:tr h="1105168"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패럴렉스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스크롤</a:t>
                      </a:r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05168">
                <a:tc vMerge="1"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05169">
                <a:tc vMerge="1"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05168">
                <a:tc vMerge="1"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05168">
                <a:tc vMerge="1"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11" y="335903"/>
            <a:ext cx="5292000" cy="625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0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3442" y="335902"/>
            <a:ext cx="4105469" cy="6228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형 설명선 2"/>
          <p:cNvSpPr/>
          <p:nvPr/>
        </p:nvSpPr>
        <p:spPr>
          <a:xfrm>
            <a:off x="4719737" y="6564080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형 설명선 12"/>
          <p:cNvSpPr/>
          <p:nvPr/>
        </p:nvSpPr>
        <p:spPr>
          <a:xfrm>
            <a:off x="5138058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형 설명선 13"/>
          <p:cNvSpPr/>
          <p:nvPr/>
        </p:nvSpPr>
        <p:spPr>
          <a:xfrm>
            <a:off x="5545495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5" name="타원형 설명선 14"/>
          <p:cNvSpPr/>
          <p:nvPr/>
        </p:nvSpPr>
        <p:spPr>
          <a:xfrm>
            <a:off x="5952932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6" name="타원형 설명선 15"/>
          <p:cNvSpPr/>
          <p:nvPr/>
        </p:nvSpPr>
        <p:spPr>
          <a:xfrm>
            <a:off x="6360369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42" y="331232"/>
            <a:ext cx="4104785" cy="276110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94" y="3092335"/>
            <a:ext cx="4107934" cy="3471744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840247"/>
              </p:ext>
            </p:extLst>
          </p:nvPr>
        </p:nvGraphicFramePr>
        <p:xfrm>
          <a:off x="4730621" y="335901"/>
          <a:ext cx="7156580" cy="6257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8290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  <a:gridCol w="3578290">
                  <a:extLst>
                    <a:ext uri="{9D8B030D-6E8A-4147-A177-3AD203B41FA5}">
                      <a16:colId xmlns:a16="http://schemas.microsoft.com/office/drawing/2014/main" val="3761585973"/>
                    </a:ext>
                  </a:extLst>
                </a:gridCol>
              </a:tblGrid>
              <a:tr h="3511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로그인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 mobile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351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스토리보드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구현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121834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0516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207" y="1097663"/>
            <a:ext cx="3541671" cy="549559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841491" y="3338385"/>
            <a:ext cx="1640858" cy="5070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6921251" y="1471384"/>
            <a:ext cx="1920240" cy="831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5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3442" y="335902"/>
            <a:ext cx="4105469" cy="6228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형 설명선 2"/>
          <p:cNvSpPr/>
          <p:nvPr/>
        </p:nvSpPr>
        <p:spPr>
          <a:xfrm>
            <a:off x="4719737" y="6564080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형 설명선 12"/>
          <p:cNvSpPr/>
          <p:nvPr/>
        </p:nvSpPr>
        <p:spPr>
          <a:xfrm>
            <a:off x="5138058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형 설명선 13"/>
          <p:cNvSpPr/>
          <p:nvPr/>
        </p:nvSpPr>
        <p:spPr>
          <a:xfrm>
            <a:off x="5545495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5" name="타원형 설명선 14"/>
          <p:cNvSpPr/>
          <p:nvPr/>
        </p:nvSpPr>
        <p:spPr>
          <a:xfrm>
            <a:off x="5952932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6" name="타원형 설명선 15"/>
          <p:cNvSpPr/>
          <p:nvPr/>
        </p:nvSpPr>
        <p:spPr>
          <a:xfrm>
            <a:off x="6360369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94" y="3494341"/>
            <a:ext cx="4107934" cy="306973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95" y="331232"/>
            <a:ext cx="4107934" cy="3163109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4730621" y="335901"/>
          <a:ext cx="7156580" cy="6257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8290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  <a:gridCol w="3578290">
                  <a:extLst>
                    <a:ext uri="{9D8B030D-6E8A-4147-A177-3AD203B41FA5}">
                      <a16:colId xmlns:a16="http://schemas.microsoft.com/office/drawing/2014/main" val="3761585973"/>
                    </a:ext>
                  </a:extLst>
                </a:gridCol>
              </a:tblGrid>
              <a:tr h="3511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아이디 찾기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 mobile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351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스토리보드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구현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121834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0516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937" y="1069277"/>
            <a:ext cx="3574307" cy="552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7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3442" y="335902"/>
            <a:ext cx="4105469" cy="6228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형 설명선 2"/>
          <p:cNvSpPr/>
          <p:nvPr/>
        </p:nvSpPr>
        <p:spPr>
          <a:xfrm>
            <a:off x="4719737" y="6564080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형 설명선 12"/>
          <p:cNvSpPr/>
          <p:nvPr/>
        </p:nvSpPr>
        <p:spPr>
          <a:xfrm>
            <a:off x="5138058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형 설명선 13"/>
          <p:cNvSpPr/>
          <p:nvPr/>
        </p:nvSpPr>
        <p:spPr>
          <a:xfrm>
            <a:off x="5545495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5" name="타원형 설명선 14"/>
          <p:cNvSpPr/>
          <p:nvPr/>
        </p:nvSpPr>
        <p:spPr>
          <a:xfrm>
            <a:off x="5952932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6" name="타원형 설명선 15"/>
          <p:cNvSpPr/>
          <p:nvPr/>
        </p:nvSpPr>
        <p:spPr>
          <a:xfrm>
            <a:off x="6360369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94" y="331232"/>
            <a:ext cx="4107934" cy="42561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46" y="4587348"/>
            <a:ext cx="4104282" cy="1976731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4730621" y="335901"/>
          <a:ext cx="7156580" cy="6257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8290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  <a:gridCol w="3578290">
                  <a:extLst>
                    <a:ext uri="{9D8B030D-6E8A-4147-A177-3AD203B41FA5}">
                      <a16:colId xmlns:a16="http://schemas.microsoft.com/office/drawing/2014/main" val="3761585973"/>
                    </a:ext>
                  </a:extLst>
                </a:gridCol>
              </a:tblGrid>
              <a:tr h="3511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비밀번호 찾기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 mobile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351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스토리보드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구현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121834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0516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9736" y="1069278"/>
            <a:ext cx="3575177" cy="552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29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3442" y="335902"/>
            <a:ext cx="4105469" cy="6228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형 설명선 2"/>
          <p:cNvSpPr/>
          <p:nvPr/>
        </p:nvSpPr>
        <p:spPr>
          <a:xfrm>
            <a:off x="4719737" y="6564080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형 설명선 12"/>
          <p:cNvSpPr/>
          <p:nvPr/>
        </p:nvSpPr>
        <p:spPr>
          <a:xfrm>
            <a:off x="5138058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형 설명선 13"/>
          <p:cNvSpPr/>
          <p:nvPr/>
        </p:nvSpPr>
        <p:spPr>
          <a:xfrm>
            <a:off x="5545495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5" name="타원형 설명선 14"/>
          <p:cNvSpPr/>
          <p:nvPr/>
        </p:nvSpPr>
        <p:spPr>
          <a:xfrm>
            <a:off x="5952932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6" name="타원형 설명선 15"/>
          <p:cNvSpPr/>
          <p:nvPr/>
        </p:nvSpPr>
        <p:spPr>
          <a:xfrm>
            <a:off x="6360369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42" y="335901"/>
            <a:ext cx="4104965" cy="6228178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4730621" y="335901"/>
          <a:ext cx="7156580" cy="6257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8290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  <a:gridCol w="3578290">
                  <a:extLst>
                    <a:ext uri="{9D8B030D-6E8A-4147-A177-3AD203B41FA5}">
                      <a16:colId xmlns:a16="http://schemas.microsoft.com/office/drawing/2014/main" val="3761585973"/>
                    </a:ext>
                  </a:extLst>
                </a:gridCol>
              </a:tblGrid>
              <a:tr h="3511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회원가입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 mobile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351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스토리보드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구현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121834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0516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115" y="1096620"/>
            <a:ext cx="3574129" cy="549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6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3442" y="335902"/>
            <a:ext cx="4105469" cy="6228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형 설명선 2"/>
          <p:cNvSpPr/>
          <p:nvPr/>
        </p:nvSpPr>
        <p:spPr>
          <a:xfrm>
            <a:off x="4719737" y="6564080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형 설명선 12"/>
          <p:cNvSpPr/>
          <p:nvPr/>
        </p:nvSpPr>
        <p:spPr>
          <a:xfrm>
            <a:off x="5138058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형 설명선 13"/>
          <p:cNvSpPr/>
          <p:nvPr/>
        </p:nvSpPr>
        <p:spPr>
          <a:xfrm>
            <a:off x="5545495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5" name="타원형 설명선 14"/>
          <p:cNvSpPr/>
          <p:nvPr/>
        </p:nvSpPr>
        <p:spPr>
          <a:xfrm>
            <a:off x="5952932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6" name="타원형 설명선 15"/>
          <p:cNvSpPr/>
          <p:nvPr/>
        </p:nvSpPr>
        <p:spPr>
          <a:xfrm>
            <a:off x="6360369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42" y="331232"/>
            <a:ext cx="4105469" cy="6232847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4730621" y="335901"/>
          <a:ext cx="7156580" cy="6257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8290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  <a:gridCol w="3578290">
                  <a:extLst>
                    <a:ext uri="{9D8B030D-6E8A-4147-A177-3AD203B41FA5}">
                      <a16:colId xmlns:a16="http://schemas.microsoft.com/office/drawing/2014/main" val="3761585973"/>
                    </a:ext>
                  </a:extLst>
                </a:gridCol>
              </a:tblGrid>
              <a:tr h="3511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footer(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회사소개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) mobile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351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스토리보드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구현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121834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0516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737" y="1088717"/>
            <a:ext cx="3583606" cy="550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7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형 설명선 2"/>
          <p:cNvSpPr/>
          <p:nvPr/>
        </p:nvSpPr>
        <p:spPr>
          <a:xfrm>
            <a:off x="4719737" y="6564080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형 설명선 12"/>
          <p:cNvSpPr/>
          <p:nvPr/>
        </p:nvSpPr>
        <p:spPr>
          <a:xfrm>
            <a:off x="5138058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형 설명선 13"/>
          <p:cNvSpPr/>
          <p:nvPr/>
        </p:nvSpPr>
        <p:spPr>
          <a:xfrm>
            <a:off x="5545495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5" name="타원형 설명선 14"/>
          <p:cNvSpPr/>
          <p:nvPr/>
        </p:nvSpPr>
        <p:spPr>
          <a:xfrm>
            <a:off x="5952932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6" name="타원형 설명선 15"/>
          <p:cNvSpPr/>
          <p:nvPr/>
        </p:nvSpPr>
        <p:spPr>
          <a:xfrm>
            <a:off x="6360369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00137" y="331230"/>
            <a:ext cx="5310000" cy="6232847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5822303" y="335902"/>
          <a:ext cx="6204856" cy="6257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428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  <a:gridCol w="3102428">
                  <a:extLst>
                    <a:ext uri="{9D8B030D-6E8A-4147-A177-3AD203B41FA5}">
                      <a16:colId xmlns:a16="http://schemas.microsoft.com/office/drawing/2014/main" val="2722449755"/>
                    </a:ext>
                  </a:extLst>
                </a:gridCol>
              </a:tblGrid>
              <a:tr h="3511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Footer(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회사소개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) PC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351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스토리보드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구현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034225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05169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303" y="1082352"/>
            <a:ext cx="3102428" cy="551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4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3442" y="335902"/>
            <a:ext cx="4105469" cy="6228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형 설명선 2"/>
          <p:cNvSpPr/>
          <p:nvPr/>
        </p:nvSpPr>
        <p:spPr>
          <a:xfrm>
            <a:off x="4719737" y="6564080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형 설명선 12"/>
          <p:cNvSpPr/>
          <p:nvPr/>
        </p:nvSpPr>
        <p:spPr>
          <a:xfrm>
            <a:off x="5138058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형 설명선 13"/>
          <p:cNvSpPr/>
          <p:nvPr/>
        </p:nvSpPr>
        <p:spPr>
          <a:xfrm>
            <a:off x="5545495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5" name="타원형 설명선 14"/>
          <p:cNvSpPr/>
          <p:nvPr/>
        </p:nvSpPr>
        <p:spPr>
          <a:xfrm>
            <a:off x="5952932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6" name="타원형 설명선 15"/>
          <p:cNvSpPr/>
          <p:nvPr/>
        </p:nvSpPr>
        <p:spPr>
          <a:xfrm>
            <a:off x="6360369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42" y="335901"/>
            <a:ext cx="4105469" cy="6228178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4730621" y="335901"/>
          <a:ext cx="7156580" cy="6257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8290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  <a:gridCol w="3578290">
                  <a:extLst>
                    <a:ext uri="{9D8B030D-6E8A-4147-A177-3AD203B41FA5}">
                      <a16:colId xmlns:a16="http://schemas.microsoft.com/office/drawing/2014/main" val="3761585973"/>
                    </a:ext>
                  </a:extLst>
                </a:gridCol>
              </a:tblGrid>
              <a:tr h="3511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footer(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문의하기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) mobile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351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스토리보드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구현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121834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0516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737" y="1088717"/>
            <a:ext cx="3583606" cy="550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81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형 설명선 2"/>
          <p:cNvSpPr/>
          <p:nvPr/>
        </p:nvSpPr>
        <p:spPr>
          <a:xfrm>
            <a:off x="4719737" y="6564080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형 설명선 12"/>
          <p:cNvSpPr/>
          <p:nvPr/>
        </p:nvSpPr>
        <p:spPr>
          <a:xfrm>
            <a:off x="5138058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형 설명선 13"/>
          <p:cNvSpPr/>
          <p:nvPr/>
        </p:nvSpPr>
        <p:spPr>
          <a:xfrm>
            <a:off x="5545495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5" name="타원형 설명선 14"/>
          <p:cNvSpPr/>
          <p:nvPr/>
        </p:nvSpPr>
        <p:spPr>
          <a:xfrm>
            <a:off x="5952932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6" name="타원형 설명선 15"/>
          <p:cNvSpPr/>
          <p:nvPr/>
        </p:nvSpPr>
        <p:spPr>
          <a:xfrm>
            <a:off x="6360369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00136" y="331232"/>
            <a:ext cx="5310000" cy="6232846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5822303" y="335903"/>
          <a:ext cx="6204856" cy="6231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428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  <a:gridCol w="3102428">
                  <a:extLst>
                    <a:ext uri="{9D8B030D-6E8A-4147-A177-3AD203B41FA5}">
                      <a16:colId xmlns:a16="http://schemas.microsoft.com/office/drawing/2014/main" val="2722449755"/>
                    </a:ext>
                  </a:extLst>
                </a:gridCol>
              </a:tblGrid>
              <a:tr h="3640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footer(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문의하기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) PC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364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스토리보드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구현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034225"/>
                  </a:ext>
                </a:extLst>
              </a:tr>
              <a:tr h="1100013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00013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00014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00013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00013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303" y="1082352"/>
            <a:ext cx="3102428" cy="551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9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193</Words>
  <Application>Microsoft Office PowerPoint</Application>
  <PresentationFormat>와이드스크린</PresentationFormat>
  <Paragraphs>123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Arial</vt:lpstr>
      <vt:lpstr>나눔고딕</vt:lpstr>
      <vt:lpstr>맑은 고딕</vt:lpstr>
      <vt:lpstr>Office 테마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목차</dc:title>
  <dc:creator>user</dc:creator>
  <cp:lastModifiedBy>user</cp:lastModifiedBy>
  <cp:revision>5</cp:revision>
  <dcterms:created xsi:type="dcterms:W3CDTF">2023-04-06T05:47:22Z</dcterms:created>
  <dcterms:modified xsi:type="dcterms:W3CDTF">2023-04-06T06:03:25Z</dcterms:modified>
</cp:coreProperties>
</file>