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40" r:id="rId1"/>
  </p:sldMasterIdLst>
  <p:sldIdLst>
    <p:sldId id="256" r:id="rId2"/>
    <p:sldId id="263" r:id="rId3"/>
    <p:sldId id="276" r:id="rId4"/>
    <p:sldId id="281" r:id="rId5"/>
    <p:sldId id="273" r:id="rId6"/>
    <p:sldId id="278" r:id="rId7"/>
    <p:sldId id="280" r:id="rId8"/>
    <p:sldId id="284" r:id="rId9"/>
    <p:sldId id="283" r:id="rId10"/>
    <p:sldId id="282" r:id="rId11"/>
    <p:sldId id="279" r:id="rId12"/>
    <p:sldId id="277" r:id="rId13"/>
  </p:sldIdLst>
  <p:sldSz cx="12192000" cy="6858000"/>
  <p:notesSz cx="6858000" cy="9144000"/>
  <p:embeddedFontLst>
    <p:embeddedFont>
      <p:font typeface="Wingdings 2" panose="05020102010507070707" pitchFamily="18" charset="2"/>
      <p:regular r:id="rId14"/>
    </p:embeddedFont>
    <p:embeddedFont>
      <p:font typeface="HY중고딕" panose="02030600000101010101" pitchFamily="18" charset="-127"/>
      <p:regular r:id="rId15"/>
    </p:embeddedFont>
    <p:embeddedFont>
      <p:font typeface="나눔고딕" panose="020D0604000000000000" pitchFamily="50" charset="-127"/>
      <p:regular r:id="rId16"/>
      <p:bold r:id="rId17"/>
    </p:embeddedFont>
    <p:embeddedFont>
      <p:font typeface="Corbel" panose="020B050302020402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ea typeface="나눔고딕" panose="020D0604000000000000" pitchFamily="50" charset="-127"/>
              </a:rPr>
              <a:t>5</a:t>
            </a:r>
            <a:r>
              <a:rPr lang="ko-KR" altLang="en-US" dirty="0" smtClean="0">
                <a:ea typeface="나눔고딕" panose="020D0604000000000000" pitchFamily="50" charset="-127"/>
              </a:rPr>
              <a:t>조</a:t>
            </a:r>
            <a:r>
              <a:rPr lang="en-US" altLang="ko-KR" dirty="0" smtClean="0"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ea typeface="나눔고딕" panose="020D0604000000000000" pitchFamily="50" charset="-127"/>
              </a:rPr>
            </a:br>
            <a:r>
              <a:rPr lang="en-US" altLang="ko-KR" dirty="0" smtClean="0"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ea typeface="나눔고딕" panose="020D0604000000000000" pitchFamily="50" charset="-127"/>
              </a:rPr>
            </a:br>
            <a:r>
              <a:rPr lang="ko-KR" altLang="en-US" dirty="0" smtClean="0">
                <a:ea typeface="나눔고딕" panose="020D0604000000000000" pitchFamily="50" charset="-127"/>
              </a:rPr>
              <a:t>맛집 검색 사이트</a:t>
            </a:r>
            <a:r>
              <a:rPr lang="en-US" altLang="ko-KR" dirty="0" smtClean="0">
                <a:ea typeface="나눔고딕" panose="020D0604000000000000" pitchFamily="50" charset="-127"/>
              </a:rPr>
              <a:t/>
            </a:r>
            <a:br>
              <a:rPr lang="en-US" altLang="ko-KR" dirty="0" smtClean="0">
                <a:ea typeface="나눔고딕" panose="020D0604000000000000" pitchFamily="50" charset="-127"/>
              </a:rPr>
            </a:br>
            <a:r>
              <a:rPr lang="ko-KR" altLang="en-US" dirty="0" smtClean="0">
                <a:ea typeface="나눔고딕" panose="020D0604000000000000" pitchFamily="50" charset="-127"/>
              </a:rPr>
              <a:t>프로젝트</a:t>
            </a:r>
            <a:endParaRPr lang="ko-KR" altLang="en-US" dirty="0">
              <a:ea typeface="나눔고딕" panose="020D06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유현호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이규재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박규태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96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1218"/>
              </p:ext>
            </p:extLst>
          </p:nvPr>
        </p:nvGraphicFramePr>
        <p:xfrm>
          <a:off x="4730621" y="335901"/>
          <a:ext cx="7156580" cy="622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58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Index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ea typeface="나눔고딕" panose="020D0604000000000000" pitchFamily="50" charset="-127"/>
                        </a:rPr>
                        <a:t>아 귀찮아</a:t>
                      </a:r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76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51354"/>
              </p:ext>
            </p:extLst>
          </p:nvPr>
        </p:nvGraphicFramePr>
        <p:xfrm>
          <a:off x="7725747" y="335902"/>
          <a:ext cx="4301411" cy="6228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411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-----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0136" y="335901"/>
            <a:ext cx="7108370" cy="622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31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51354"/>
              </p:ext>
            </p:extLst>
          </p:nvPr>
        </p:nvGraphicFramePr>
        <p:xfrm>
          <a:off x="7725747" y="335902"/>
          <a:ext cx="4301411" cy="6228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411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-----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0136" y="335901"/>
            <a:ext cx="7108370" cy="622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561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60134"/>
              </p:ext>
            </p:extLst>
          </p:nvPr>
        </p:nvGraphicFramePr>
        <p:xfrm>
          <a:off x="4730621" y="335901"/>
          <a:ext cx="7156580" cy="622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58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Index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72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1218"/>
              </p:ext>
            </p:extLst>
          </p:nvPr>
        </p:nvGraphicFramePr>
        <p:xfrm>
          <a:off x="4730621" y="335901"/>
          <a:ext cx="7156580" cy="622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58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Index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ea typeface="나눔고딕" panose="020D0604000000000000" pitchFamily="50" charset="-127"/>
                        </a:rPr>
                        <a:t>아 귀찮아</a:t>
                      </a:r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1" y="335902"/>
            <a:ext cx="4116353" cy="62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1218"/>
              </p:ext>
            </p:extLst>
          </p:nvPr>
        </p:nvGraphicFramePr>
        <p:xfrm>
          <a:off x="4730621" y="335901"/>
          <a:ext cx="7156580" cy="622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58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Index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ea typeface="나눔고딕" panose="020D0604000000000000" pitchFamily="50" charset="-127"/>
                        </a:rPr>
                        <a:t>아 귀찮아</a:t>
                      </a:r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1" y="335901"/>
            <a:ext cx="4105469" cy="62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51354"/>
              </p:ext>
            </p:extLst>
          </p:nvPr>
        </p:nvGraphicFramePr>
        <p:xfrm>
          <a:off x="7725747" y="335902"/>
          <a:ext cx="4301411" cy="6228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411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-----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0136" y="335901"/>
            <a:ext cx="7108370" cy="622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6" y="331231"/>
            <a:ext cx="7108388" cy="623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51354"/>
              </p:ext>
            </p:extLst>
          </p:nvPr>
        </p:nvGraphicFramePr>
        <p:xfrm>
          <a:off x="7725747" y="335902"/>
          <a:ext cx="4301411" cy="6228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411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----- PC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baseline="0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baseline="0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0136" y="335901"/>
            <a:ext cx="7108370" cy="62281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6" y="331232"/>
            <a:ext cx="7120377" cy="62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1218"/>
              </p:ext>
            </p:extLst>
          </p:nvPr>
        </p:nvGraphicFramePr>
        <p:xfrm>
          <a:off x="4730621" y="335901"/>
          <a:ext cx="7156580" cy="622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58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Index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ea typeface="나눔고딕" panose="020D0604000000000000" pitchFamily="50" charset="-127"/>
                        </a:rPr>
                        <a:t>아 귀찮아</a:t>
                      </a:r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734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1218"/>
              </p:ext>
            </p:extLst>
          </p:nvPr>
        </p:nvGraphicFramePr>
        <p:xfrm>
          <a:off x="4730621" y="335901"/>
          <a:ext cx="7156580" cy="622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58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Index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ea typeface="나눔고딕" panose="020D0604000000000000" pitchFamily="50" charset="-127"/>
                        </a:rPr>
                        <a:t>아 귀찮아</a:t>
                      </a:r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325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41218"/>
              </p:ext>
            </p:extLst>
          </p:nvPr>
        </p:nvGraphicFramePr>
        <p:xfrm>
          <a:off x="4730621" y="335901"/>
          <a:ext cx="7156580" cy="6228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580">
                  <a:extLst>
                    <a:ext uri="{9D8B030D-6E8A-4147-A177-3AD203B41FA5}">
                      <a16:colId xmlns:a16="http://schemas.microsoft.com/office/drawing/2014/main" val="351070394"/>
                    </a:ext>
                  </a:extLst>
                </a:gridCol>
              </a:tblGrid>
              <a:tr h="472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Index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 mobile 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  <a:ea typeface="나눔고딕" panose="020D0604000000000000" pitchFamily="50" charset="-127"/>
                        </a:rPr>
                        <a:t>화면</a:t>
                      </a:r>
                      <a:endParaRPr lang="ko-KR" altLang="en-US" dirty="0">
                        <a:solidFill>
                          <a:schemeClr val="tx1"/>
                        </a:solidFill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157874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ea typeface="나눔고딕" panose="020D0604000000000000" pitchFamily="50" charset="-127"/>
                        </a:rPr>
                        <a:t>아 귀찮아</a:t>
                      </a:r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25590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8798"/>
                  </a:ext>
                </a:extLst>
              </a:tr>
              <a:tr h="115109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297606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71467"/>
                  </a:ext>
                </a:extLst>
              </a:tr>
              <a:tr h="115109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ea typeface="나눔고딕" panose="020D0604000000000000" pitchFamily="50" charset="-127"/>
                      </a:endParaRPr>
                    </a:p>
                  </a:txBody>
                  <a:tcPr marL="180000" marR="72000" marT="18000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465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3442" y="335902"/>
            <a:ext cx="4105469" cy="62281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형 설명선 2"/>
          <p:cNvSpPr/>
          <p:nvPr/>
        </p:nvSpPr>
        <p:spPr>
          <a:xfrm>
            <a:off x="4719737" y="6564080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형 설명선 12"/>
          <p:cNvSpPr/>
          <p:nvPr/>
        </p:nvSpPr>
        <p:spPr>
          <a:xfrm>
            <a:off x="5138058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" name="타원형 설명선 13"/>
          <p:cNvSpPr/>
          <p:nvPr/>
        </p:nvSpPr>
        <p:spPr>
          <a:xfrm>
            <a:off x="5545495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3</a:t>
            </a:r>
            <a:endParaRPr lang="ko-KR" altLang="en-US" sz="1600" dirty="0"/>
          </a:p>
        </p:txBody>
      </p:sp>
      <p:sp>
        <p:nvSpPr>
          <p:cNvPr id="15" name="타원형 설명선 14"/>
          <p:cNvSpPr/>
          <p:nvPr/>
        </p:nvSpPr>
        <p:spPr>
          <a:xfrm>
            <a:off x="5952932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4</a:t>
            </a:r>
            <a:endParaRPr lang="ko-KR" altLang="en-US" sz="1600" dirty="0"/>
          </a:p>
        </p:txBody>
      </p:sp>
      <p:sp>
        <p:nvSpPr>
          <p:cNvPr id="16" name="타원형 설명선 15"/>
          <p:cNvSpPr/>
          <p:nvPr/>
        </p:nvSpPr>
        <p:spPr>
          <a:xfrm>
            <a:off x="6360369" y="6568748"/>
            <a:ext cx="276808" cy="251928"/>
          </a:xfrm>
          <a:prstGeom prst="wedgeEllipse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47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틀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88</TotalTime>
  <Words>107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Wingdings 2</vt:lpstr>
      <vt:lpstr>HY중고딕</vt:lpstr>
      <vt:lpstr>나눔고딕</vt:lpstr>
      <vt:lpstr>Corbel</vt:lpstr>
      <vt:lpstr>틀</vt:lpstr>
      <vt:lpstr>5조  맛집 검색 사이트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5조</dc:title>
  <dc:creator>user</dc:creator>
  <cp:lastModifiedBy>user</cp:lastModifiedBy>
  <cp:revision>27</cp:revision>
  <dcterms:created xsi:type="dcterms:W3CDTF">2023-04-05T01:38:44Z</dcterms:created>
  <dcterms:modified xsi:type="dcterms:W3CDTF">2023-04-05T03:08:49Z</dcterms:modified>
</cp:coreProperties>
</file>