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60" r:id="rId3"/>
    <p:sldId id="272" r:id="rId4"/>
    <p:sldId id="273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>
        <p:scale>
          <a:sx n="100" d="100"/>
          <a:sy n="100" d="100"/>
        </p:scale>
        <p:origin x="7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6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3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4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25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WBS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흐름도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 화면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</a:p>
          <a:p>
            <a:r>
              <a:rPr lang="en-US" altLang="ko-KR" dirty="0" smtClean="0"/>
              <a:t>7.</a:t>
            </a:r>
          </a:p>
          <a:p>
            <a:r>
              <a:rPr lang="en-US" altLang="ko-KR" dirty="0" smtClean="0"/>
              <a:t>8.</a:t>
            </a:r>
          </a:p>
          <a:p>
            <a:r>
              <a:rPr lang="en-US" altLang="ko-KR" dirty="0" smtClean="0"/>
              <a:t>9. </a:t>
            </a:r>
          </a:p>
          <a:p>
            <a:r>
              <a:rPr lang="en-US" altLang="ko-KR" dirty="0" smtClean="0"/>
              <a:t>10.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25360" y="2465549"/>
            <a:ext cx="1183658" cy="507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287011" y="1346693"/>
            <a:ext cx="1682422" cy="4488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2"/>
            <a:ext cx="5310000" cy="623284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2540"/>
              </p:ext>
            </p:extLst>
          </p:nvPr>
        </p:nvGraphicFramePr>
        <p:xfrm>
          <a:off x="5822303" y="335903"/>
          <a:ext cx="6204856" cy="623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64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64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0014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50478"/>
            <a:ext cx="3107093" cy="25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478982" y="335901"/>
          <a:ext cx="3458096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096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7" y="335901"/>
            <a:ext cx="3537356" cy="6228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66" y="335901"/>
            <a:ext cx="3733227" cy="622817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685432" y="2535382"/>
            <a:ext cx="548950" cy="59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1" y="1090541"/>
            <a:ext cx="3574387" cy="17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8" t="27057" r="-308" b="1082"/>
          <a:stretch/>
        </p:blipFill>
        <p:spPr>
          <a:xfrm>
            <a:off x="5822303" y="1038224"/>
            <a:ext cx="3096057" cy="12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1" y="335903"/>
            <a:ext cx="5292000" cy="62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53702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ea typeface="나눔고딕" panose="020D0604000000000000" pitchFamily="50" charset="-127"/>
                        </a:rPr>
                        <a:t>닉네임 유효성 검사 및 중복 검사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15" y="1096620"/>
            <a:ext cx="3574129" cy="5496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10561" y="1077570"/>
            <a:ext cx="3319014" cy="43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048625" y="1196837"/>
            <a:ext cx="381000" cy="99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21" y="1496582"/>
            <a:ext cx="3563403" cy="50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ea typeface="나눔고딕" panose="020D0604000000000000" pitchFamily="50" charset="-127"/>
                        </a:rPr>
                        <a:t>닉네임 유효성 검사 및 중복 검사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15" y="1096620"/>
            <a:ext cx="3574129" cy="5496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00862" y="2028825"/>
            <a:ext cx="33190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031327" y="1409700"/>
            <a:ext cx="388773" cy="710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161" y="1523846"/>
            <a:ext cx="3894159" cy="24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4965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3796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rgbClr val="FF0000"/>
                        </a:solidFill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15" y="1096620"/>
            <a:ext cx="3574129" cy="5496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18663" y="2381250"/>
            <a:ext cx="3319014" cy="46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031327" y="1409700"/>
            <a:ext cx="388773" cy="710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623" y="1538073"/>
            <a:ext cx="358403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1232"/>
            <a:ext cx="4104785" cy="2761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4" y="3092335"/>
            <a:ext cx="4107934" cy="3471744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40247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07" y="1097663"/>
            <a:ext cx="3541671" cy="54955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25360" y="2465549"/>
            <a:ext cx="1183658" cy="507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287011" y="1346693"/>
            <a:ext cx="1682422" cy="4488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" y="3494341"/>
            <a:ext cx="4107934" cy="30697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5" y="331232"/>
            <a:ext cx="4107934" cy="316310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아이디 찾기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37" y="1069277"/>
            <a:ext cx="3574307" cy="55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" y="331232"/>
            <a:ext cx="4107934" cy="42561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6" y="4587348"/>
            <a:ext cx="4104282" cy="1976731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비밀번호 찾기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736" y="1069278"/>
            <a:ext cx="3575177" cy="55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1232"/>
            <a:ext cx="4105469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7" y="331230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22303" y="335902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225</Words>
  <Application>Microsoft Office PowerPoint</Application>
  <PresentationFormat>와이드스크린</PresentationFormat>
  <Paragraphs>142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나눔고딕</vt:lpstr>
      <vt:lpstr>맑은 고딕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user</dc:creator>
  <cp:lastModifiedBy>user</cp:lastModifiedBy>
  <cp:revision>10</cp:revision>
  <dcterms:created xsi:type="dcterms:W3CDTF">2023-04-06T05:47:22Z</dcterms:created>
  <dcterms:modified xsi:type="dcterms:W3CDTF">2023-04-06T06:38:12Z</dcterms:modified>
</cp:coreProperties>
</file>