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60" r:id="rId3"/>
    <p:sldId id="272" r:id="rId4"/>
    <p:sldId id="273" r:id="rId5"/>
    <p:sldId id="274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D0604000000000000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6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3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2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4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25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WBS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흐름도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 화면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</a:p>
          <a:p>
            <a:r>
              <a:rPr lang="en-US" altLang="ko-KR" dirty="0" smtClean="0"/>
              <a:t>7.</a:t>
            </a:r>
          </a:p>
          <a:p>
            <a:r>
              <a:rPr lang="en-US" altLang="ko-KR" dirty="0" smtClean="0"/>
              <a:t>8.</a:t>
            </a:r>
          </a:p>
          <a:p>
            <a:r>
              <a:rPr lang="en-US" altLang="ko-KR" dirty="0" smtClean="0"/>
              <a:t>9. </a:t>
            </a:r>
          </a:p>
          <a:p>
            <a:r>
              <a:rPr lang="en-US" altLang="ko-KR" dirty="0" smtClean="0"/>
              <a:t>10.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25360" y="2465549"/>
            <a:ext cx="1183658" cy="507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287011" y="1346693"/>
            <a:ext cx="1682422" cy="4488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7" y="331230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22303" y="335902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2"/>
            <a:ext cx="5310000" cy="623284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2540"/>
              </p:ext>
            </p:extLst>
          </p:nvPr>
        </p:nvGraphicFramePr>
        <p:xfrm>
          <a:off x="5822303" y="335903"/>
          <a:ext cx="6204856" cy="623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64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64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0014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5310000" cy="6232847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footer(Q&amp;A)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50478"/>
            <a:ext cx="3107093" cy="25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478982" y="335901"/>
          <a:ext cx="3458096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096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footer(Q&amp;A) 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7" y="335901"/>
            <a:ext cx="3537356" cy="6228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66" y="335901"/>
            <a:ext cx="3733227" cy="622817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685432" y="2535382"/>
            <a:ext cx="548950" cy="59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1" y="1090541"/>
            <a:ext cx="3574387" cy="17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8" t="27057" r="-308" b="1082"/>
          <a:stretch/>
        </p:blipFill>
        <p:spPr>
          <a:xfrm>
            <a:off x="5822303" y="1038224"/>
            <a:ext cx="3096057" cy="12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1" y="335903"/>
            <a:ext cx="5292000" cy="62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01867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닉네임 유효성 검사 및 중복 검사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아이디 중복 확인</a:t>
                      </a:r>
                      <a:endParaRPr lang="ko-KR" altLang="en-US" sz="120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82" y="1096620"/>
            <a:ext cx="3574129" cy="54966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18874" y="1077570"/>
            <a:ext cx="3319014" cy="43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048625" y="1196837"/>
            <a:ext cx="381000" cy="99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911" y="1515301"/>
            <a:ext cx="3589173" cy="24581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727" y="4403456"/>
            <a:ext cx="3585358" cy="2189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18370" y="1945177"/>
            <a:ext cx="3319014" cy="44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007629" y="2394065"/>
            <a:ext cx="1463427" cy="1903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1"/>
          </p:cNvCxnSpPr>
          <p:nvPr/>
        </p:nvCxnSpPr>
        <p:spPr>
          <a:xfrm flipV="1">
            <a:off x="3878554" y="1296436"/>
            <a:ext cx="840320" cy="396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8656" y="1524072"/>
            <a:ext cx="3319014" cy="529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67394" y="2156345"/>
            <a:ext cx="750397" cy="395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18" idx="1"/>
          </p:cNvCxnSpPr>
          <p:nvPr/>
        </p:nvCxnSpPr>
        <p:spPr>
          <a:xfrm flipV="1">
            <a:off x="3824155" y="2169621"/>
            <a:ext cx="894215" cy="165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29773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비밀번호 일치 여부</a:t>
                      </a:r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이메일 인증번호 전송</a:t>
                      </a:r>
                      <a:endParaRPr lang="en-US" altLang="ko-KR" sz="1200" dirty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95" y="1079994"/>
            <a:ext cx="3573125" cy="54966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021" y="1481785"/>
            <a:ext cx="3575180" cy="240250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36951" y="2822849"/>
            <a:ext cx="3318082" cy="427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637177" y="1376221"/>
            <a:ext cx="1825459" cy="1467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294" y="4211920"/>
            <a:ext cx="3566907" cy="2381342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24" idx="0"/>
          </p:cNvCxnSpPr>
          <p:nvPr/>
        </p:nvCxnSpPr>
        <p:spPr>
          <a:xfrm>
            <a:off x="6523569" y="3844941"/>
            <a:ext cx="1966577" cy="2199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734114" y="3844941"/>
            <a:ext cx="3578910" cy="569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8420" y="2943144"/>
            <a:ext cx="3319014" cy="49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18" idx="1"/>
          </p:cNvCxnSpPr>
          <p:nvPr/>
        </p:nvCxnSpPr>
        <p:spPr>
          <a:xfrm flipV="1">
            <a:off x="3885708" y="3036563"/>
            <a:ext cx="851243" cy="1515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58420" y="3884288"/>
            <a:ext cx="3327288" cy="529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891092" y="4119895"/>
            <a:ext cx="828645" cy="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97086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인증번호 생성 및 일치 확인 </a:t>
                      </a:r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전체 동의 시 회원가입진행</a:t>
                      </a:r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99" y="1076160"/>
            <a:ext cx="3574129" cy="549664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27152" y="4406389"/>
            <a:ext cx="3577599" cy="814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360369" y="1354975"/>
            <a:ext cx="2084816" cy="30514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129" y="1492224"/>
            <a:ext cx="3582450" cy="224019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129" y="4042736"/>
            <a:ext cx="3572072" cy="235531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726648" y="5221036"/>
            <a:ext cx="3580168" cy="639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762151" y="3940233"/>
            <a:ext cx="1683034" cy="19202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48620" y="4406389"/>
            <a:ext cx="3233671" cy="331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endCxn id="17" idx="1"/>
          </p:cNvCxnSpPr>
          <p:nvPr/>
        </p:nvCxnSpPr>
        <p:spPr>
          <a:xfrm>
            <a:off x="3819012" y="4588410"/>
            <a:ext cx="908140" cy="2249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14342" y="4858105"/>
            <a:ext cx="3258894" cy="1143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24" idx="1"/>
          </p:cNvCxnSpPr>
          <p:nvPr/>
        </p:nvCxnSpPr>
        <p:spPr>
          <a:xfrm>
            <a:off x="4071460" y="5392841"/>
            <a:ext cx="655188" cy="1479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5170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가입하기</a:t>
                      </a:r>
                      <a:r>
                        <a:rPr lang="ko-KR" altLang="en-US" sz="1200" baseline="0" dirty="0" smtClean="0">
                          <a:ea typeface="나눔고딕" panose="020D0604000000000000" pitchFamily="50" charset="-127"/>
                        </a:rPr>
                        <a:t> 클릭 시 </a:t>
                      </a:r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99" y="1076160"/>
            <a:ext cx="3574129" cy="549664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44880" y="6207702"/>
            <a:ext cx="3560923" cy="356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3" y="1474227"/>
            <a:ext cx="3578290" cy="5089852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V="1">
            <a:off x="6425738" y="1330036"/>
            <a:ext cx="2036618" cy="4877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37611" y="6016412"/>
            <a:ext cx="1643938" cy="35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17" idx="1"/>
          </p:cNvCxnSpPr>
          <p:nvPr/>
        </p:nvCxnSpPr>
        <p:spPr>
          <a:xfrm>
            <a:off x="4081549" y="6203034"/>
            <a:ext cx="663331" cy="1828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2" y="333567"/>
            <a:ext cx="4104785" cy="2761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4" y="3092335"/>
            <a:ext cx="4107934" cy="3471744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5738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ea typeface="나눔고딕" panose="020D0604000000000000" pitchFamily="50" charset="-127"/>
                        </a:rPr>
                        <a:t>로그인 기능</a:t>
                      </a:r>
                      <a:endParaRPr lang="ko-KR" altLang="en-US" sz="130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609" y="1097663"/>
            <a:ext cx="3541671" cy="54955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78" y="1562793"/>
            <a:ext cx="3581323" cy="500128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31042" y="1263535"/>
            <a:ext cx="2842689" cy="1571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39426" y="1746959"/>
            <a:ext cx="3415360" cy="2683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873731" y="1986742"/>
            <a:ext cx="865695" cy="665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498773" y="1321724"/>
            <a:ext cx="1955271" cy="4252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4" y="3494341"/>
            <a:ext cx="4107934" cy="30697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5" y="331232"/>
            <a:ext cx="4107934" cy="3163109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0475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아이디 찾기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아이디 찾기</a:t>
                      </a:r>
                      <a:endParaRPr lang="ko-KR" altLang="en-US" sz="120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0" y="1069276"/>
            <a:ext cx="3574307" cy="5523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443" y="1589642"/>
            <a:ext cx="3572757" cy="50036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15964" y="3316151"/>
            <a:ext cx="3430509" cy="324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360369" y="1330036"/>
            <a:ext cx="2085362" cy="1981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9006" y="1404851"/>
            <a:ext cx="3435670" cy="197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2"/>
            <a:endCxn id="4" idx="1"/>
          </p:cNvCxnSpPr>
          <p:nvPr/>
        </p:nvCxnSpPr>
        <p:spPr>
          <a:xfrm>
            <a:off x="2446841" y="3374967"/>
            <a:ext cx="2281209" cy="4563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4" y="331232"/>
            <a:ext cx="4107934" cy="42561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6" y="4587348"/>
            <a:ext cx="4104282" cy="1976731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65138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비밀번호 찾기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나눔고딕" panose="020D0604000000000000" pitchFamily="50" charset="-127"/>
                        </a:rPr>
                        <a:t>비밀번호 찾기</a:t>
                      </a:r>
                      <a:endParaRPr lang="ko-KR" altLang="en-US" sz="120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13" y="1554480"/>
            <a:ext cx="3592288" cy="500959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9006" y="1404851"/>
            <a:ext cx="3435670" cy="3182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173990" y="2250353"/>
            <a:ext cx="578999" cy="127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90" y="1511096"/>
            <a:ext cx="3555921" cy="148500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752989" y="1454728"/>
            <a:ext cx="3541923" cy="1591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530950" y="1327066"/>
            <a:ext cx="1923094" cy="1276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1232"/>
            <a:ext cx="4105469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256</Words>
  <Application>Microsoft Office PowerPoint</Application>
  <PresentationFormat>와이드스크린</PresentationFormat>
  <Paragraphs>208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나눔고딕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user</dc:creator>
  <cp:lastModifiedBy>user</cp:lastModifiedBy>
  <cp:revision>15</cp:revision>
  <dcterms:created xsi:type="dcterms:W3CDTF">2023-04-06T05:47:22Z</dcterms:created>
  <dcterms:modified xsi:type="dcterms:W3CDTF">2023-04-06T07:36:54Z</dcterms:modified>
</cp:coreProperties>
</file>