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74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3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3C1D-280E-49A9-8E15-D5F3E543B61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3DC-4075-4481-BE6C-BFE90C67B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25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WBS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흐름도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스토리보드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구현 비교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웹페이지</a:t>
            </a:r>
            <a:r>
              <a:rPr lang="ko-KR" altLang="en-US" smtClean="0"/>
              <a:t> 시연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66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73077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구글 검색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81664"/>
              </p:ext>
            </p:extLst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서비스 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5525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패럴렉스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스크롤</a:t>
                      </a:r>
                      <a:endParaRPr lang="ko-KR" altLang="en-US" baseline="0" dirty="0" smtClean="0"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baseline="0" dirty="0" smtClean="0"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구글 검색</a:t>
                      </a:r>
                    </a:p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1" y="335903"/>
            <a:ext cx="5292000" cy="62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6843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81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ea typeface="나눔고딕" panose="020D0604000000000000" pitchFamily="50" charset="-127"/>
                        </a:rPr>
                        <a:t>PC </a:t>
                      </a:r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화면에서 배치 달라짐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0"/>
            <a:ext cx="4105469" cy="43906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0" y="1064166"/>
            <a:ext cx="3546473" cy="54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1232"/>
            <a:ext cx="4105469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7006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동일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331230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8214"/>
              </p:ext>
            </p:extLst>
          </p:nvPr>
        </p:nvGraphicFramePr>
        <p:xfrm>
          <a:off x="5822303" y="335902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회사소개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" panose="020D0604000000000000" pitchFamily="50" charset="-127"/>
                        </a:rPr>
                        <a:t>양쪽 여백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18856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ea typeface="나눔고딕" panose="020D0604000000000000" pitchFamily="50" charset="-127"/>
                        </a:rPr>
                        <a:t>Div</a:t>
                      </a:r>
                      <a:r>
                        <a:rPr lang="en-US" altLang="ko-KR" dirty="0" smtClean="0"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박스에 </a:t>
                      </a:r>
                      <a:r>
                        <a:rPr lang="ko-KR" altLang="en-US" dirty="0" err="1" smtClean="0">
                          <a:ea typeface="나눔고딕" panose="020D0604000000000000" pitchFamily="50" charset="-127"/>
                        </a:rPr>
                        <a:t>아이디값</a:t>
                      </a:r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ea typeface="나눔고딕" panose="020D0604000000000000" pitchFamily="50" charset="-127"/>
                        </a:rPr>
                        <a:t>:scroll</a:t>
                      </a:r>
                    </a:p>
                    <a:p>
                      <a:pPr latinLnBrk="1"/>
                      <a:endParaRPr lang="en-US" altLang="ko-KR" dirty="0" smtClean="0"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태그에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../html/</a:t>
                      </a:r>
                      <a:r>
                        <a:rPr lang="en-US" altLang="ko-K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company_intro.html</a:t>
                      </a:r>
                      <a:r>
                        <a:rPr lang="en-US" altLang="ko-KR" sz="18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#scroll</a:t>
                      </a:r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37" y="1088717"/>
            <a:ext cx="3583606" cy="5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2"/>
            <a:ext cx="5310000" cy="623284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99840"/>
              </p:ext>
            </p:extLst>
          </p:nvPr>
        </p:nvGraphicFramePr>
        <p:xfrm>
          <a:off x="5822303" y="335903"/>
          <a:ext cx="6204856" cy="623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640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문의하기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64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" panose="020D0604000000000000" pitchFamily="50" charset="-127"/>
                        </a:rPr>
                        <a:t>양쪽 여백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0014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0013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3" y="1082352"/>
            <a:ext cx="3102428" cy="5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03482"/>
              </p:ext>
            </p:extLst>
          </p:nvPr>
        </p:nvGraphicFramePr>
        <p:xfrm>
          <a:off x="7348297" y="335900"/>
          <a:ext cx="4738408" cy="622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40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footer(Q&amp;A) 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57554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2" y="335901"/>
            <a:ext cx="3370858" cy="6228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10" y="335900"/>
            <a:ext cx="3733227" cy="629765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56535" y="2527070"/>
            <a:ext cx="548950" cy="59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297" y="794686"/>
            <a:ext cx="4738408" cy="59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2" y="335901"/>
            <a:ext cx="4105469" cy="6228178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2716"/>
              </p:ext>
            </p:extLst>
          </p:nvPr>
        </p:nvGraphicFramePr>
        <p:xfrm>
          <a:off x="4730621" y="335901"/>
          <a:ext cx="7156580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29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578290">
                  <a:extLst>
                    <a:ext uri="{9D8B030D-6E8A-4147-A177-3AD203B41FA5}">
                      <a16:colId xmlns:a16="http://schemas.microsoft.com/office/drawing/2014/main" val="3761585973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21834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 사용</a:t>
                      </a:r>
                      <a:endParaRPr lang="en-US" altLang="ko-KR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white-space: pre-wrap;</a:t>
                      </a:r>
                    </a:p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08" t="27057" r="-308" b="1082"/>
          <a:stretch/>
        </p:blipFill>
        <p:spPr>
          <a:xfrm>
            <a:off x="4761266" y="1063982"/>
            <a:ext cx="3542805" cy="14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5310000" cy="623284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63334"/>
              </p:ext>
            </p:extLst>
          </p:nvPr>
        </p:nvGraphicFramePr>
        <p:xfrm>
          <a:off x="5822303" y="335903"/>
          <a:ext cx="6204856" cy="625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val="2722449755"/>
                    </a:ext>
                  </a:extLst>
                </a:gridCol>
              </a:tblGrid>
              <a:tr h="3511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footer(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)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35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스토리보드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34225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" panose="020D0604000000000000" pitchFamily="50" charset="-127"/>
                        </a:rPr>
                        <a:t>양쪽 여백</a:t>
                      </a:r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05169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05168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8" t="27057" r="-308" b="1082"/>
          <a:stretch/>
        </p:blipFill>
        <p:spPr>
          <a:xfrm>
            <a:off x="5822303" y="1038224"/>
            <a:ext cx="3096057" cy="126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122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나눔고딕</vt:lpstr>
      <vt:lpstr>맑은 고딕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user</dc:creator>
  <cp:lastModifiedBy>user</cp:lastModifiedBy>
  <cp:revision>34</cp:revision>
  <dcterms:created xsi:type="dcterms:W3CDTF">2023-04-06T05:47:22Z</dcterms:created>
  <dcterms:modified xsi:type="dcterms:W3CDTF">2023-04-06T07:18:42Z</dcterms:modified>
</cp:coreProperties>
</file>