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ane Francine Moraes Gomes" userId="9e5ee030aa42b7d3" providerId="LiveId" clId="{D80CB5D6-4EE8-4DF8-96C2-5324FF0A24DD}"/>
    <pc:docChg chg="custSel addSld delSld modSld">
      <pc:chgData name="Daiane Francine Moraes Gomes" userId="9e5ee030aa42b7d3" providerId="LiveId" clId="{D80CB5D6-4EE8-4DF8-96C2-5324FF0A24DD}" dt="2024-03-17T17:02:12.238" v="21" actId="2696"/>
      <pc:docMkLst>
        <pc:docMk/>
      </pc:docMkLst>
      <pc:sldChg chg="addSp delSp modSp mod">
        <pc:chgData name="Daiane Francine Moraes Gomes" userId="9e5ee030aa42b7d3" providerId="LiveId" clId="{D80CB5D6-4EE8-4DF8-96C2-5324FF0A24DD}" dt="2024-03-17T16:41:49.055" v="7" actId="114"/>
        <pc:sldMkLst>
          <pc:docMk/>
          <pc:sldMk cId="0" sldId="260"/>
        </pc:sldMkLst>
        <pc:spChg chg="add mod">
          <ac:chgData name="Daiane Francine Moraes Gomes" userId="9e5ee030aa42b7d3" providerId="LiveId" clId="{D80CB5D6-4EE8-4DF8-96C2-5324FF0A24DD}" dt="2024-03-17T16:41:27.338" v="1"/>
          <ac:spMkLst>
            <pc:docMk/>
            <pc:sldMk cId="0" sldId="260"/>
            <ac:spMk id="2" creationId="{BE05F1B2-20D9-5F26-225F-5A694212B061}"/>
          </ac:spMkLst>
        </pc:spChg>
        <pc:spChg chg="add del mod">
          <ac:chgData name="Daiane Francine Moraes Gomes" userId="9e5ee030aa42b7d3" providerId="LiveId" clId="{D80CB5D6-4EE8-4DF8-96C2-5324FF0A24DD}" dt="2024-03-17T16:41:49.055" v="7" actId="114"/>
          <ac:spMkLst>
            <pc:docMk/>
            <pc:sldMk cId="0" sldId="260"/>
            <ac:spMk id="83" creationId="{00000000-0000-0000-0000-000000000000}"/>
          </ac:spMkLst>
        </pc:spChg>
      </pc:sldChg>
      <pc:sldChg chg="modSp mod">
        <pc:chgData name="Daiane Francine Moraes Gomes" userId="9e5ee030aa42b7d3" providerId="LiveId" clId="{D80CB5D6-4EE8-4DF8-96C2-5324FF0A24DD}" dt="2024-03-17T16:49:58.724" v="17" actId="20577"/>
        <pc:sldMkLst>
          <pc:docMk/>
          <pc:sldMk cId="0" sldId="261"/>
        </pc:sldMkLst>
        <pc:spChg chg="mod">
          <ac:chgData name="Daiane Francine Moraes Gomes" userId="9e5ee030aa42b7d3" providerId="LiveId" clId="{D80CB5D6-4EE8-4DF8-96C2-5324FF0A24DD}" dt="2024-03-17T16:49:58.724" v="17" actId="20577"/>
          <ac:spMkLst>
            <pc:docMk/>
            <pc:sldMk cId="0" sldId="261"/>
            <ac:spMk id="88" creationId="{00000000-0000-0000-0000-000000000000}"/>
          </ac:spMkLst>
        </pc:spChg>
        <pc:spChg chg="mod">
          <ac:chgData name="Daiane Francine Moraes Gomes" userId="9e5ee030aa42b7d3" providerId="LiveId" clId="{D80CB5D6-4EE8-4DF8-96C2-5324FF0A24DD}" dt="2024-03-17T16:49:23.658" v="14" actId="255"/>
          <ac:spMkLst>
            <pc:docMk/>
            <pc:sldMk cId="0" sldId="261"/>
            <ac:spMk id="89" creationId="{00000000-0000-0000-0000-000000000000}"/>
          </ac:spMkLst>
        </pc:spChg>
        <pc:spChg chg="mod">
          <ac:chgData name="Daiane Francine Moraes Gomes" userId="9e5ee030aa42b7d3" providerId="LiveId" clId="{D80CB5D6-4EE8-4DF8-96C2-5324FF0A24DD}" dt="2024-03-17T16:49:39.675" v="15" actId="255"/>
          <ac:spMkLst>
            <pc:docMk/>
            <pc:sldMk cId="0" sldId="261"/>
            <ac:spMk id="90" creationId="{00000000-0000-0000-0000-000000000000}"/>
          </ac:spMkLst>
        </pc:spChg>
      </pc:sldChg>
      <pc:sldChg chg="new del">
        <pc:chgData name="Daiane Francine Moraes Gomes" userId="9e5ee030aa42b7d3" providerId="LiveId" clId="{D80CB5D6-4EE8-4DF8-96C2-5324FF0A24DD}" dt="2024-03-17T17:02:09.585" v="20" actId="2696"/>
        <pc:sldMkLst>
          <pc:docMk/>
          <pc:sldMk cId="2107132696" sldId="264"/>
        </pc:sldMkLst>
      </pc:sldChg>
      <pc:sldChg chg="new del">
        <pc:chgData name="Daiane Francine Moraes Gomes" userId="9e5ee030aa42b7d3" providerId="LiveId" clId="{D80CB5D6-4EE8-4DF8-96C2-5324FF0A24DD}" dt="2024-03-17T17:02:12.238" v="21" actId="2696"/>
        <pc:sldMkLst>
          <pc:docMk/>
          <pc:sldMk cId="4097495842" sldId="265"/>
        </pc:sldMkLst>
      </pc:sldChg>
      <pc:sldMasterChg chg="delSldLayout">
        <pc:chgData name="Daiane Francine Moraes Gomes" userId="9e5ee030aa42b7d3" providerId="LiveId" clId="{D80CB5D6-4EE8-4DF8-96C2-5324FF0A24DD}" dt="2024-03-17T17:02:12.238" v="21" actId="2696"/>
        <pc:sldMasterMkLst>
          <pc:docMk/>
          <pc:sldMasterMk cId="0" sldId="2147483659"/>
        </pc:sldMasterMkLst>
        <pc:sldLayoutChg chg="del">
          <pc:chgData name="Daiane Francine Moraes Gomes" userId="9e5ee030aa42b7d3" providerId="LiveId" clId="{D80CB5D6-4EE8-4DF8-96C2-5324FF0A24DD}" dt="2024-03-17T17:02:12.238" v="21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3f50d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3f50d1b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3f50d1b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3f50d1b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33f50d1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33f50d1b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3f50d1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3f50d1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3f50d1b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3f50d1b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51475"/>
            <a:ext cx="8520600" cy="1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Recipe Meal Planning App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3" b="1"/>
              <a:t>Students:</a:t>
            </a:r>
            <a:endParaRPr sz="1373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92"/>
              <a:t>Daiane Gomes</a:t>
            </a:r>
            <a:endParaRPr sz="1392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92"/>
              <a:t> Blake Caraballo</a:t>
            </a:r>
            <a:endParaRPr sz="139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6675"/>
            <a:ext cx="852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33" b="1" dirty="0">
                <a:solidFill>
                  <a:srgbClr val="00FFFF"/>
                </a:solidFill>
                <a:highlight>
                  <a:schemeClr val="lt1"/>
                </a:highlight>
              </a:rPr>
              <a:t>Problems solution</a:t>
            </a:r>
            <a:endParaRPr sz="1533" b="1" dirty="0">
              <a:solidFill>
                <a:srgbClr val="00FFFF"/>
              </a:solidFill>
              <a:highlight>
                <a:schemeClr val="lt1"/>
              </a:highlight>
            </a:endParaRPr>
          </a:p>
          <a:p>
            <a:pPr marL="0" lvl="0" indent="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2" dirty="0">
                <a:highlight>
                  <a:schemeClr val="lt1"/>
                </a:highlight>
              </a:rPr>
              <a:t>The recipe meal prep app aims to streamline users' meal planning and cooking processes. Users can search and select recipes from a categorized database, considering their dietary preferences and cooking abilities. The app generates a consolidated grocery list based on selected recipes, helping users efficiently shop for ingredients.</a:t>
            </a:r>
            <a:endParaRPr sz="1422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242175"/>
            <a:ext cx="3999900" cy="2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Inputs: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User preferences (dietary restrictions, cuisine preferences).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Selected recipes for meal planning.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User-generated grocery list modifications.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Scheduled adding on calendar.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2242175"/>
            <a:ext cx="3999900" cy="2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Outputs: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Planned meal schedules.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Consolidated grocery lists.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Instructions for meal preparation and grocery shopping list, c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12121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ooking instructions and ingredient quantities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UML Class Diagram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26D4C-7F84-828A-D6F3-71147748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92698"/>
            <a:ext cx="8375100" cy="3321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import '</a:t>
            </a:r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material.dart</a:t>
            </a:r>
            <a:r>
              <a:rPr lang="en-US" dirty="0"/>
              <a:t>';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import '</a:t>
            </a:r>
            <a:r>
              <a:rPr lang="en-US" dirty="0" err="1"/>
              <a:t>package:provider</a:t>
            </a:r>
            <a:r>
              <a:rPr lang="en-US" dirty="0"/>
              <a:t>/</a:t>
            </a:r>
            <a:r>
              <a:rPr lang="en-US" dirty="0" err="1"/>
              <a:t>provider.dart</a:t>
            </a:r>
            <a:r>
              <a:rPr lang="en-US" dirty="0"/>
              <a:t>';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// Assuming these are your state management classes for handling recipes.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class </a:t>
            </a:r>
            <a:r>
              <a:rPr lang="en-US" dirty="0" err="1"/>
              <a:t>MyRecipesProvider</a:t>
            </a:r>
            <a:r>
              <a:rPr lang="en-US" dirty="0"/>
              <a:t> extends </a:t>
            </a:r>
            <a:r>
              <a:rPr lang="en-US" dirty="0" err="1"/>
              <a:t>ChangeNotifier</a:t>
            </a:r>
            <a:r>
              <a:rPr lang="en-US" dirty="0"/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// Your provider's internal logic here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class </a:t>
            </a:r>
            <a:r>
              <a:rPr lang="en-US" dirty="0" err="1"/>
              <a:t>RecipeProvider</a:t>
            </a:r>
            <a:r>
              <a:rPr lang="en-US" dirty="0"/>
              <a:t> extends </a:t>
            </a:r>
            <a:r>
              <a:rPr lang="en-US" dirty="0" err="1"/>
              <a:t>ChangeNotifier</a:t>
            </a:r>
            <a:r>
              <a:rPr lang="en-US" dirty="0"/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// Your provider's internal logic here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}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i="1" dirty="0"/>
              <a:t>The code imports necessary packages for building a Flutter app: flutter/</a:t>
            </a:r>
            <a:r>
              <a:rPr lang="en-US" i="1" dirty="0" err="1"/>
              <a:t>material.dart</a:t>
            </a:r>
            <a:r>
              <a:rPr lang="en-US" i="1" dirty="0"/>
              <a:t> for UI components and provider/</a:t>
            </a:r>
            <a:r>
              <a:rPr lang="en-US" i="1" dirty="0" err="1"/>
              <a:t>provider.dart</a:t>
            </a:r>
            <a:r>
              <a:rPr lang="en-US" i="1" dirty="0"/>
              <a:t> for state management.</a:t>
            </a:r>
          </a:p>
          <a:p>
            <a:pPr marL="285750" indent="-285750">
              <a:spcAft>
                <a:spcPts val="1200"/>
              </a:spcAft>
            </a:pPr>
            <a:r>
              <a:rPr lang="en-US" i="1" dirty="0"/>
              <a:t>Two classes are defined: </a:t>
            </a:r>
            <a:r>
              <a:rPr lang="en-US" i="1" dirty="0" err="1"/>
              <a:t>MyRecipesProvider</a:t>
            </a:r>
            <a:r>
              <a:rPr lang="en-US" i="1" dirty="0"/>
              <a:t> and </a:t>
            </a:r>
            <a:r>
              <a:rPr lang="en-US" i="1" dirty="0" err="1"/>
              <a:t>RecipeProvider</a:t>
            </a:r>
            <a:r>
              <a:rPr lang="en-US" i="1" dirty="0"/>
              <a:t>, both extending </a:t>
            </a:r>
            <a:r>
              <a:rPr lang="en-US" i="1" dirty="0" err="1"/>
              <a:t>ChangeNotifier</a:t>
            </a:r>
            <a:r>
              <a:rPr lang="en-US" i="1" dirty="0"/>
              <a:t>. These classes are likely used for managing different aspects of recipe-related state within the app.</a:t>
            </a:r>
          </a:p>
          <a:p>
            <a:pPr marL="285750" indent="-285750">
              <a:spcAft>
                <a:spcPts val="1200"/>
              </a:spcAft>
            </a:pPr>
            <a:r>
              <a:rPr lang="en-US" i="1" dirty="0" err="1"/>
              <a:t>ChangeNotifier</a:t>
            </a:r>
            <a:r>
              <a:rPr lang="en-US" i="1" dirty="0"/>
              <a:t> is a class provided by the Provider package that helps manage state and notifies listeners when the state changes.</a:t>
            </a:r>
          </a:p>
          <a:p>
            <a:pPr marL="285750" indent="-285750">
              <a:spcAft>
                <a:spcPts val="1200"/>
              </a:spcAft>
            </a:pPr>
            <a:r>
              <a:rPr lang="en-US" i="1" dirty="0"/>
              <a:t>These classes encapsulate the logic for handling recipe-related data and state changes, ensuring that the app's UI reflects the most up-to-date information.</a:t>
            </a:r>
            <a:endParaRPr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code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class </a:t>
            </a:r>
            <a:r>
              <a:rPr lang="en-US" dirty="0" err="1"/>
              <a:t>HomeScreen</a:t>
            </a:r>
            <a:r>
              <a:rPr lang="en-US" dirty="0"/>
              <a:t> extends </a:t>
            </a:r>
            <a:r>
              <a:rPr lang="en-US" dirty="0" err="1"/>
              <a:t>StatelessWidget</a:t>
            </a:r>
            <a:r>
              <a:rPr lang="en-US" dirty="0"/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// Assuming the </a:t>
            </a:r>
            <a:r>
              <a:rPr lang="en-US" dirty="0" err="1"/>
              <a:t>HomeScreen</a:t>
            </a:r>
            <a:r>
              <a:rPr lang="en-US" dirty="0"/>
              <a:t> is a </a:t>
            </a:r>
            <a:r>
              <a:rPr lang="en-US" dirty="0" err="1"/>
              <a:t>StatelessWidget</a:t>
            </a:r>
            <a:r>
              <a:rPr lang="en-US" dirty="0"/>
              <a:t> for this example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const </a:t>
            </a:r>
            <a:r>
              <a:rPr lang="en-US" sz="1300" dirty="0" err="1"/>
              <a:t>HomeScreen</a:t>
            </a:r>
            <a:r>
              <a:rPr lang="en-US" dirty="0"/>
              <a:t>({Key? key}) : super(key: key);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@override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// </a:t>
            </a:r>
            <a:r>
              <a:rPr lang="en-US" dirty="0" err="1"/>
              <a:t>HomeScreen</a:t>
            </a:r>
            <a:r>
              <a:rPr lang="en-US" dirty="0"/>
              <a:t> UI code here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return Scaffold();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}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200" i="1" dirty="0"/>
              <a:t>Defines a </a:t>
            </a:r>
            <a:r>
              <a:rPr lang="en-US" sz="1200" i="1" dirty="0" err="1"/>
              <a:t>HomeScreen</a:t>
            </a:r>
            <a:r>
              <a:rPr lang="en-US" sz="1200" i="1" dirty="0"/>
              <a:t> class that represents a screen in a Flutter app.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i="1" dirty="0"/>
              <a:t>Inherits from the </a:t>
            </a:r>
            <a:r>
              <a:rPr lang="en-US" sz="1200" i="1" dirty="0" err="1"/>
              <a:t>StatelessWidget</a:t>
            </a:r>
            <a:r>
              <a:rPr lang="en-US" sz="1200" i="1" dirty="0"/>
              <a:t> class, indicating that it doesn't rely on mutable state.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i="1" dirty="0"/>
              <a:t>Overrides the build method to define the UI of the screen.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i="1" dirty="0"/>
              <a:t>Returns a Scaffold widget as the root of the screen's UI structure, providing basic layout functionality for the app.</a:t>
            </a:r>
            <a:endParaRPr sz="12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(DEMO)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22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412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Dark</vt:lpstr>
      <vt:lpstr>Project 1</vt:lpstr>
      <vt:lpstr>Problems solution The recipe meal prep app aims to streamline users' meal planning and cooking processes. Users can search and select recipes from a categorized database, considering their dietary preferences and cooking abilities. The app generates a consolidated grocery list based on selected recipes, helping users efficiently shop for ingredients. </vt:lpstr>
      <vt:lpstr>UML Class Diagram</vt:lpstr>
      <vt:lpstr>Pseudo code</vt:lpstr>
      <vt:lpstr>Pseudo code</vt:lpstr>
      <vt:lpstr>Testing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Daiane</dc:creator>
  <cp:lastModifiedBy>Daiane Francine Moraes Gomes</cp:lastModifiedBy>
  <cp:revision>1</cp:revision>
  <dcterms:modified xsi:type="dcterms:W3CDTF">2024-03-17T18:31:47Z</dcterms:modified>
</cp:coreProperties>
</file>