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9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9DFE-202B-4BAF-A1BC-659896D88803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Blake Freeman </a:t>
            </a:r>
          </a:p>
          <a:p>
            <a:endParaRPr lang="en-US" dirty="0"/>
          </a:p>
          <a:p>
            <a:r>
              <a:rPr lang="en-US" dirty="0"/>
              <a:t>Neddy Nyatome</a:t>
            </a:r>
          </a:p>
        </p:txBody>
      </p:sp>
    </p:spTree>
    <p:extLst>
      <p:ext uri="{BB962C8B-B14F-4D97-AF65-F5344CB8AC3E}">
        <p14:creationId xmlns:p14="http://schemas.microsoft.com/office/powerpoint/2010/main" val="42181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Budweiser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Topics being covered today?</a:t>
            </a:r>
          </a:p>
          <a:p>
            <a:r>
              <a:rPr lang="en-US" dirty="0"/>
              <a:t>Cleaning the Data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Interesting Facts discovered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26467"/>
            <a:ext cx="4438650" cy="34385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61369" y="2596285"/>
            <a:ext cx="3257553" cy="1311564"/>
          </a:xfrm>
        </p:spPr>
        <p:txBody>
          <a:bodyPr>
            <a:normAutofit/>
          </a:bodyPr>
          <a:lstStyle/>
          <a:p>
            <a:r>
              <a:rPr lang="en-US" dirty="0"/>
              <a:t>State with most Breweries = Colorado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61369" y="1192357"/>
            <a:ext cx="3203575" cy="13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size = 2410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84485" y="4590765"/>
            <a:ext cx="3377624" cy="13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 with highest medium ABV = DC</a:t>
            </a:r>
          </a:p>
        </p:txBody>
      </p:sp>
    </p:spTree>
    <p:extLst>
      <p:ext uri="{BB962C8B-B14F-4D97-AF65-F5344CB8AC3E}">
        <p14:creationId xmlns:p14="http://schemas.microsoft.com/office/powerpoint/2010/main" val="332050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223"/>
            <a:ext cx="7162800" cy="4762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30520" y="482661"/>
            <a:ext cx="3617772" cy="13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 with highest medium  IBU = WV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530520" y="4071505"/>
            <a:ext cx="3617772" cy="13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 with most bitter beer (IBU)  = Oregon with IBU of 138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530520" y="2020454"/>
            <a:ext cx="3617772" cy="1311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 with maximum alcoholic beer (ABV)  = Colorado with ABV of 0.128 (12.8%)</a:t>
            </a:r>
          </a:p>
        </p:txBody>
      </p:sp>
    </p:spTree>
    <p:extLst>
      <p:ext uri="{BB962C8B-B14F-4D97-AF65-F5344CB8AC3E}">
        <p14:creationId xmlns:p14="http://schemas.microsoft.com/office/powerpoint/2010/main" val="224654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/>
              <a:t>ABV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927" y="0"/>
            <a:ext cx="6114473" cy="675178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Expectation: most beers produced with alcohol content range of 5% to 6.7%. </a:t>
            </a:r>
          </a:p>
          <a:p>
            <a:pPr lvl="1"/>
            <a:r>
              <a:rPr lang="en-US" dirty="0"/>
              <a:t>Most occurring alcohol content = 5.6%  </a:t>
            </a:r>
          </a:p>
          <a:p>
            <a:pPr lvl="1"/>
            <a:r>
              <a:rPr lang="en-US" dirty="0"/>
              <a:t>Average for all beers = 5.82% </a:t>
            </a:r>
          </a:p>
          <a:p>
            <a:pPr lvl="1"/>
            <a:r>
              <a:rPr lang="en-US" dirty="0"/>
              <a:t>maximum alcohol content by volume =  12.8% </a:t>
            </a:r>
          </a:p>
          <a:p>
            <a:pPr lvl="1"/>
            <a:r>
              <a:rPr lang="en-US" dirty="0"/>
              <a:t>Minimum alcohol content by volume = 0%.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This means: </a:t>
            </a:r>
          </a:p>
          <a:p>
            <a:pPr lvl="1"/>
            <a:r>
              <a:rPr lang="en-US" dirty="0"/>
              <a:t>This is what the market is currently looking for</a:t>
            </a:r>
          </a:p>
          <a:p>
            <a:pPr lvl="1"/>
            <a:r>
              <a:rPr lang="en-US" dirty="0"/>
              <a:t>current standardized brewing process require beers to have this range of content, </a:t>
            </a:r>
          </a:p>
          <a:p>
            <a:pPr lvl="1"/>
            <a:r>
              <a:rPr lang="en-US" dirty="0"/>
              <a:t> Potential untapped markets where they are looking for beers with more alcohol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418"/>
            <a:ext cx="5841898" cy="28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2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1616363"/>
            <a:ext cx="11215255" cy="5310909"/>
          </a:xfrm>
        </p:spPr>
        <p:txBody>
          <a:bodyPr>
            <a:normAutofit/>
          </a:bodyPr>
          <a:lstStyle/>
          <a:p>
            <a:r>
              <a:rPr lang="en-US" dirty="0"/>
              <a:t>Frequency distribution shows that the highest median ABV and IBU are 0.0625 (6.25%) and 57.5 respectively </a:t>
            </a:r>
          </a:p>
          <a:p>
            <a:endParaRPr lang="en-US" dirty="0"/>
          </a:p>
          <a:p>
            <a:r>
              <a:rPr lang="en-US" dirty="0"/>
              <a:t>There’s a positive correlation between IBU and ABV where as IBU increase, ABV increases in the Beer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arranged by their ABV level, the lowest 25% of beers have an ABV of 0.050, the middle 50% of beers have an ABV level of around 0.017.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41.7 % of IBU data values were empty. To qualify the IBU summary data we recommend running the same test on another data sample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2774</TotalTime>
  <Words>256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</vt:lpstr>
      <vt:lpstr>Budweiser </vt:lpstr>
      <vt:lpstr>PowerPoint Presentation</vt:lpstr>
      <vt:lpstr>PowerPoint Presentation</vt:lpstr>
      <vt:lpstr>ABV</vt:lpstr>
      <vt:lpstr>Conclusion on statistics</vt:lpstr>
    </vt:vector>
  </TitlesOfParts>
  <Company>AMGH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Nedy Nyatome</dc:creator>
  <cp:lastModifiedBy>Blake Freeman</cp:lastModifiedBy>
  <cp:revision>16</cp:revision>
  <dcterms:created xsi:type="dcterms:W3CDTF">2020-02-27T23:55:41Z</dcterms:created>
  <dcterms:modified xsi:type="dcterms:W3CDTF">2020-03-07T16:02:08Z</dcterms:modified>
</cp:coreProperties>
</file>